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302" r:id="rId2"/>
    <p:sldId id="308" r:id="rId3"/>
    <p:sldId id="309" r:id="rId4"/>
    <p:sldId id="314" r:id="rId5"/>
    <p:sldId id="362" r:id="rId6"/>
    <p:sldId id="363" r:id="rId7"/>
    <p:sldId id="364" r:id="rId8"/>
    <p:sldId id="312" r:id="rId9"/>
    <p:sldId id="313" r:id="rId10"/>
    <p:sldId id="361" r:id="rId11"/>
    <p:sldId id="319" r:id="rId12"/>
    <p:sldId id="320" r:id="rId13"/>
    <p:sldId id="321" r:id="rId14"/>
    <p:sldId id="322" r:id="rId15"/>
    <p:sldId id="323" r:id="rId16"/>
    <p:sldId id="317" r:id="rId17"/>
    <p:sldId id="318" r:id="rId18"/>
    <p:sldId id="304" r:id="rId19"/>
    <p:sldId id="360" r:id="rId20"/>
    <p:sldId id="333" r:id="rId21"/>
    <p:sldId id="334" r:id="rId22"/>
    <p:sldId id="335" r:id="rId23"/>
    <p:sldId id="336" r:id="rId24"/>
    <p:sldId id="337" r:id="rId25"/>
    <p:sldId id="338" r:id="rId26"/>
    <p:sldId id="272" r:id="rId27"/>
    <p:sldId id="273" r:id="rId28"/>
    <p:sldId id="325" r:id="rId29"/>
    <p:sldId id="341" r:id="rId30"/>
    <p:sldId id="344" r:id="rId31"/>
    <p:sldId id="345" r:id="rId32"/>
    <p:sldId id="346" r:id="rId33"/>
    <p:sldId id="359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24" r:id="rId4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dan Gudulea-David" initials="BG" lastIdx="2" clrIdx="0">
    <p:extLst>
      <p:ext uri="{19B8F6BF-5375-455C-9EA6-DF929625EA0E}">
        <p15:presenceInfo xmlns:p15="http://schemas.microsoft.com/office/powerpoint/2012/main" userId="e0e92a6f12da0d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FE276BFE-4565-4C93-A9BD-36CFB30AB6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5AEC934C-C834-428E-A4D3-44CEB9811F7A}" type="parTrans" cxnId="{E9F6AC9B-2323-4D35-B6A6-BA58FF0D1F9D}">
      <dgm:prSet/>
      <dgm:spPr/>
      <dgm:t>
        <a:bodyPr/>
        <a:lstStyle/>
        <a:p>
          <a:endParaRPr lang="en-US"/>
        </a:p>
      </dgm:t>
    </dgm:pt>
    <dgm:pt modelId="{8B58D189-66FC-4AFA-B719-B89A8EE8E2CA}" type="sibTrans" cxnId="{E9F6AC9B-2323-4D35-B6A6-BA58FF0D1F9D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77E9-DBBD-49A4-8837-7D555BCAE444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536726-4065-4BF9-8672-684FE5C1CCFE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C224F9-8A73-4A9B-BB4B-67BA58A95507}" type="pres">
      <dgm:prSet presAssocID="{FE276BFE-4565-4C93-A9BD-36CFB30AB684}" presName="node" presStyleLbl="node1" presStyleIdx="3" presStyleCnt="4" custLinFactNeighborX="-14967" custLinFactNeighborY="-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DDAA6-9C55-4546-B42F-C3BD38187F37}" type="presOf" srcId="{495835FA-C384-4969-B7C0-29C55CD6C117}" destId="{4BA537E2-FF21-4BAE-887F-5924A617D686}" srcOrd="0" destOrd="0" presId="urn:microsoft.com/office/officeart/2005/8/layout/process1"/>
    <dgm:cxn modelId="{E9F6AC9B-2323-4D35-B6A6-BA58FF0D1F9D}" srcId="{670E07FB-5244-4D78-B2E2-937A9F5A9DF7}" destId="{FE276BFE-4565-4C93-A9BD-36CFB30AB684}" srcOrd="3" destOrd="0" parTransId="{5AEC934C-C834-428E-A4D3-44CEB9811F7A}" sibTransId="{8B58D189-66FC-4AFA-B719-B89A8EE8E2CA}"/>
    <dgm:cxn modelId="{335950B1-0C1D-4491-8844-ECFFFD228458}" type="presOf" srcId="{7A29AD14-80D6-492C-85E8-16DB6E73241E}" destId="{20993206-2FE6-4FF7-BC34-9E5A996543DF}" srcOrd="0" destOrd="0" presId="urn:microsoft.com/office/officeart/2005/8/layout/process1"/>
    <dgm:cxn modelId="{09F4955D-563A-4A23-8E08-45AEB246DF34}" type="presOf" srcId="{7A29AD14-80D6-492C-85E8-16DB6E73241E}" destId="{ADDDFAD5-C792-4C37-B6DC-D92655B91C67}" srcOrd="1" destOrd="0" presId="urn:microsoft.com/office/officeart/2005/8/layout/process1"/>
    <dgm:cxn modelId="{A1BD26EB-66FD-4F6C-AD29-A63232174949}" type="presOf" srcId="{670E07FB-5244-4D78-B2E2-937A9F5A9DF7}" destId="{6AC13522-6E14-40E7-8246-F00223B07307}" srcOrd="0" destOrd="0" presId="urn:microsoft.com/office/officeart/2005/8/layout/process1"/>
    <dgm:cxn modelId="{F0262F74-A879-42DC-B344-C551063F9DEF}" type="presOf" srcId="{9B8AF367-AA1A-4C73-A239-FF4BEC9A56AE}" destId="{2C7E1592-D612-47C5-B7AA-BB47333FACF4}" srcOrd="0" destOrd="0" presId="urn:microsoft.com/office/officeart/2005/8/layout/process1"/>
    <dgm:cxn modelId="{59F89C62-5EA3-48B8-A538-B35643B18F28}" type="presOf" srcId="{FE276BFE-4565-4C93-A9BD-36CFB30AB684}" destId="{93C224F9-8A73-4A9B-BB4B-67BA58A95507}" srcOrd="0" destOrd="0" presId="urn:microsoft.com/office/officeart/2005/8/layout/process1"/>
    <dgm:cxn modelId="{B8177DBF-D8FC-4723-9CD5-3C4FC7F4FFD5}" type="presOf" srcId="{22C72F09-D77D-4B8F-97D5-17702B3F0B01}" destId="{4304FCBC-8CE5-4F6B-8085-747F358A6801}" srcOrd="0" destOrd="0" presId="urn:microsoft.com/office/officeart/2005/8/layout/process1"/>
    <dgm:cxn modelId="{2E40D80A-2BE9-487D-81D9-D4F1192D5718}" type="presOf" srcId="{FC64DFE8-DE8D-478C-916A-F7D83836CBD7}" destId="{9F536726-4065-4BF9-8672-684FE5C1CCFE}" srcOrd="1" destOrd="0" presId="urn:microsoft.com/office/officeart/2005/8/layout/process1"/>
    <dgm:cxn modelId="{35EE76A6-9DD3-4EE6-90AD-50996B713378}" type="presOf" srcId="{9B8AF367-AA1A-4C73-A239-FF4BEC9A56AE}" destId="{A2FDC076-8785-428D-A93A-41BF3DB6AB0F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5FEFF062-D654-4A8A-BD05-1EA80B55DE3D}" type="presOf" srcId="{ECC29063-97BD-4682-B93B-DECF704DB1C2}" destId="{CD6FACF5-2AF5-4620-ABA4-25B22F84297E}" srcOrd="0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36DB3CBD-A65A-414F-A4B5-90087395A8ED}" type="presOf" srcId="{FC64DFE8-DE8D-478C-916A-F7D83836CBD7}" destId="{F6BC77E9-DBBD-49A4-8837-7D555BCAE444}" srcOrd="0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708E5733-8738-4C8A-B0CF-FC84C364F811}" type="presParOf" srcId="{6AC13522-6E14-40E7-8246-F00223B07307}" destId="{CD6FACF5-2AF5-4620-ABA4-25B22F84297E}" srcOrd="0" destOrd="0" presId="urn:microsoft.com/office/officeart/2005/8/layout/process1"/>
    <dgm:cxn modelId="{A82EC518-9EF6-406A-A6E5-40AA5B8810AC}" type="presParOf" srcId="{6AC13522-6E14-40E7-8246-F00223B07307}" destId="{20993206-2FE6-4FF7-BC34-9E5A996543DF}" srcOrd="1" destOrd="0" presId="urn:microsoft.com/office/officeart/2005/8/layout/process1"/>
    <dgm:cxn modelId="{653CFF3E-0C98-4869-90D3-8C5BF550B2C3}" type="presParOf" srcId="{20993206-2FE6-4FF7-BC34-9E5A996543DF}" destId="{ADDDFAD5-C792-4C37-B6DC-D92655B91C67}" srcOrd="0" destOrd="0" presId="urn:microsoft.com/office/officeart/2005/8/layout/process1"/>
    <dgm:cxn modelId="{768466BF-A99F-4461-B6DC-0EF837A2D586}" type="presParOf" srcId="{6AC13522-6E14-40E7-8246-F00223B07307}" destId="{4BA537E2-FF21-4BAE-887F-5924A617D686}" srcOrd="2" destOrd="0" presId="urn:microsoft.com/office/officeart/2005/8/layout/process1"/>
    <dgm:cxn modelId="{46113202-CE20-47D6-82D7-E832A1B26506}" type="presParOf" srcId="{6AC13522-6E14-40E7-8246-F00223B07307}" destId="{2C7E1592-D612-47C5-B7AA-BB47333FACF4}" srcOrd="3" destOrd="0" presId="urn:microsoft.com/office/officeart/2005/8/layout/process1"/>
    <dgm:cxn modelId="{7F6C490D-C238-4F9C-ADC1-0E44449DC701}" type="presParOf" srcId="{2C7E1592-D612-47C5-B7AA-BB47333FACF4}" destId="{A2FDC076-8785-428D-A93A-41BF3DB6AB0F}" srcOrd="0" destOrd="0" presId="urn:microsoft.com/office/officeart/2005/8/layout/process1"/>
    <dgm:cxn modelId="{EFB532A1-2775-4A59-BC3B-4D1F7309BF4E}" type="presParOf" srcId="{6AC13522-6E14-40E7-8246-F00223B07307}" destId="{4304FCBC-8CE5-4F6B-8085-747F358A6801}" srcOrd="4" destOrd="0" presId="urn:microsoft.com/office/officeart/2005/8/layout/process1"/>
    <dgm:cxn modelId="{8C107C45-4919-4041-A5FD-DD20D193243E}" type="presParOf" srcId="{6AC13522-6E14-40E7-8246-F00223B07307}" destId="{F6BC77E9-DBBD-49A4-8837-7D555BCAE444}" srcOrd="5" destOrd="0" presId="urn:microsoft.com/office/officeart/2005/8/layout/process1"/>
    <dgm:cxn modelId="{273127F1-A052-412D-995E-A195F47779F2}" type="presParOf" srcId="{F6BC77E9-DBBD-49A4-8837-7D555BCAE444}" destId="{9F536726-4065-4BF9-8672-684FE5C1CCFE}" srcOrd="0" destOrd="0" presId="urn:microsoft.com/office/officeart/2005/8/layout/process1"/>
    <dgm:cxn modelId="{97C663AE-9EC6-47FB-88EA-BCEC2F3BD539}" type="presParOf" srcId="{6AC13522-6E14-40E7-8246-F00223B07307}" destId="{93C224F9-8A73-4A9B-BB4B-67BA58A955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/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/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/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9A0EBAF0-D851-4C6B-9B3B-C1F6F3E56BFE}">
      <dgm:prSet phldrT="[Text]"/>
      <dgm:spPr/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AE40E34D-4D1F-4C67-9B90-98F13B7DABC7}" type="parTrans" cxnId="{EBE1E7B6-66A1-4588-A4DF-B57CF47834D8}">
      <dgm:prSet/>
      <dgm:spPr/>
      <dgm:t>
        <a:bodyPr/>
        <a:lstStyle/>
        <a:p>
          <a:endParaRPr lang="en-US"/>
        </a:p>
      </dgm:t>
    </dgm:pt>
    <dgm:pt modelId="{40388049-926D-4D30-AE9E-0D9965B51447}" type="sibTrans" cxnId="{EBE1E7B6-66A1-4588-A4DF-B57CF47834D8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5237-3DB2-4347-80AC-2F819EF4554F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53D661-5A81-415F-B4E2-7289129106BC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920E4B-67B7-4622-94B2-98DD22F5CD3A}" type="pres">
      <dgm:prSet presAssocID="{9A0EBAF0-D851-4C6B-9B3B-C1F6F3E56B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C962B-C06F-4605-B901-7F172731D0C7}" type="presOf" srcId="{9A0EBAF0-D851-4C6B-9B3B-C1F6F3E56BFE}" destId="{E6920E4B-67B7-4622-94B2-98DD22F5CD3A}" srcOrd="0" destOrd="0" presId="urn:microsoft.com/office/officeart/2005/8/layout/process1"/>
    <dgm:cxn modelId="{5C178DF4-20B4-4A44-B996-D235CE8C915B}" type="presOf" srcId="{FC64DFE8-DE8D-478C-916A-F7D83836CBD7}" destId="{52CD5237-3DB2-4347-80AC-2F819EF4554F}" srcOrd="0" destOrd="0" presId="urn:microsoft.com/office/officeart/2005/8/layout/process1"/>
    <dgm:cxn modelId="{8E132E03-E568-4406-B3E9-2D56A0E38F06}" type="presOf" srcId="{ECC29063-97BD-4682-B93B-DECF704DB1C2}" destId="{CD6FACF5-2AF5-4620-ABA4-25B22F84297E}" srcOrd="0" destOrd="0" presId="urn:microsoft.com/office/officeart/2005/8/layout/process1"/>
    <dgm:cxn modelId="{3EEB9CE4-99F3-4FA9-9564-E42DD6DA7633}" type="presOf" srcId="{FC64DFE8-DE8D-478C-916A-F7D83836CBD7}" destId="{0553D661-5A81-415F-B4E2-7289129106BC}" srcOrd="1" destOrd="0" presId="urn:microsoft.com/office/officeart/2005/8/layout/process1"/>
    <dgm:cxn modelId="{B937AE79-8D29-482E-8E20-AB03E99CC472}" type="presOf" srcId="{9B8AF367-AA1A-4C73-A239-FF4BEC9A56AE}" destId="{2C7E1592-D612-47C5-B7AA-BB47333FACF4}" srcOrd="0" destOrd="0" presId="urn:microsoft.com/office/officeart/2005/8/layout/process1"/>
    <dgm:cxn modelId="{B15A1D0F-1CD0-4A2B-B90F-BD66A832193B}" type="presOf" srcId="{495835FA-C384-4969-B7C0-29C55CD6C117}" destId="{4BA537E2-FF21-4BAE-887F-5924A617D686}" srcOrd="0" destOrd="0" presId="urn:microsoft.com/office/officeart/2005/8/layout/process1"/>
    <dgm:cxn modelId="{733D2D8D-AF03-4576-AA1C-DAA7CAC15767}" type="presOf" srcId="{7A29AD14-80D6-492C-85E8-16DB6E73241E}" destId="{20993206-2FE6-4FF7-BC34-9E5A996543DF}" srcOrd="0" destOrd="0" presId="urn:microsoft.com/office/officeart/2005/8/layout/process1"/>
    <dgm:cxn modelId="{45E9D9A6-71AE-4CE9-AEBF-E9C936B6F4B2}" type="presOf" srcId="{9B8AF367-AA1A-4C73-A239-FF4BEC9A56AE}" destId="{A2FDC076-8785-428D-A93A-41BF3DB6AB0F}" srcOrd="1" destOrd="0" presId="urn:microsoft.com/office/officeart/2005/8/layout/process1"/>
    <dgm:cxn modelId="{14A45EC0-E357-467A-B036-3838DFF94EB3}" type="presOf" srcId="{7A29AD14-80D6-492C-85E8-16DB6E73241E}" destId="{ADDDFAD5-C792-4C37-B6DC-D92655B91C67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EBE1E7B6-66A1-4588-A4DF-B57CF47834D8}" srcId="{670E07FB-5244-4D78-B2E2-937A9F5A9DF7}" destId="{9A0EBAF0-D851-4C6B-9B3B-C1F6F3E56BFE}" srcOrd="3" destOrd="0" parTransId="{AE40E34D-4D1F-4C67-9B90-98F13B7DABC7}" sibTransId="{40388049-926D-4D30-AE9E-0D9965B51447}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F85D1F7B-87E8-48B7-B283-639BD3AD6C4E}" type="presOf" srcId="{670E07FB-5244-4D78-B2E2-937A9F5A9DF7}" destId="{6AC13522-6E14-40E7-8246-F00223B07307}" srcOrd="0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0E7A499B-DEFF-4B25-AB9B-7DE1CDE0B6A6}" type="presOf" srcId="{22C72F09-D77D-4B8F-97D5-17702B3F0B01}" destId="{4304FCBC-8CE5-4F6B-8085-747F358A6801}" srcOrd="0" destOrd="0" presId="urn:microsoft.com/office/officeart/2005/8/layout/process1"/>
    <dgm:cxn modelId="{97A06630-BAC0-405A-A3EA-87BE653E12A8}" type="presParOf" srcId="{6AC13522-6E14-40E7-8246-F00223B07307}" destId="{CD6FACF5-2AF5-4620-ABA4-25B22F84297E}" srcOrd="0" destOrd="0" presId="urn:microsoft.com/office/officeart/2005/8/layout/process1"/>
    <dgm:cxn modelId="{F77C558D-EC68-4F28-8072-7E935E0D9466}" type="presParOf" srcId="{6AC13522-6E14-40E7-8246-F00223B07307}" destId="{20993206-2FE6-4FF7-BC34-9E5A996543DF}" srcOrd="1" destOrd="0" presId="urn:microsoft.com/office/officeart/2005/8/layout/process1"/>
    <dgm:cxn modelId="{93DDEF95-D027-4FB2-91BA-ABB641596F2C}" type="presParOf" srcId="{20993206-2FE6-4FF7-BC34-9E5A996543DF}" destId="{ADDDFAD5-C792-4C37-B6DC-D92655B91C67}" srcOrd="0" destOrd="0" presId="urn:microsoft.com/office/officeart/2005/8/layout/process1"/>
    <dgm:cxn modelId="{6A7241D0-F15C-4905-BFA4-37DB5EDAA8DF}" type="presParOf" srcId="{6AC13522-6E14-40E7-8246-F00223B07307}" destId="{4BA537E2-FF21-4BAE-887F-5924A617D686}" srcOrd="2" destOrd="0" presId="urn:microsoft.com/office/officeart/2005/8/layout/process1"/>
    <dgm:cxn modelId="{67DFF830-339C-4D16-B6BE-69A519FFA7D9}" type="presParOf" srcId="{6AC13522-6E14-40E7-8246-F00223B07307}" destId="{2C7E1592-D612-47C5-B7AA-BB47333FACF4}" srcOrd="3" destOrd="0" presId="urn:microsoft.com/office/officeart/2005/8/layout/process1"/>
    <dgm:cxn modelId="{00A69682-8C7C-490E-B738-AC9716A93C7B}" type="presParOf" srcId="{2C7E1592-D612-47C5-B7AA-BB47333FACF4}" destId="{A2FDC076-8785-428D-A93A-41BF3DB6AB0F}" srcOrd="0" destOrd="0" presId="urn:microsoft.com/office/officeart/2005/8/layout/process1"/>
    <dgm:cxn modelId="{7A0698DB-F557-4799-833B-9B6A90A0123B}" type="presParOf" srcId="{6AC13522-6E14-40E7-8246-F00223B07307}" destId="{4304FCBC-8CE5-4F6B-8085-747F358A6801}" srcOrd="4" destOrd="0" presId="urn:microsoft.com/office/officeart/2005/8/layout/process1"/>
    <dgm:cxn modelId="{E956801C-534E-458F-A4C0-21CFFC956567}" type="presParOf" srcId="{6AC13522-6E14-40E7-8246-F00223B07307}" destId="{52CD5237-3DB2-4347-80AC-2F819EF4554F}" srcOrd="5" destOrd="0" presId="urn:microsoft.com/office/officeart/2005/8/layout/process1"/>
    <dgm:cxn modelId="{FD73BE84-CE64-43B8-82E7-315ECA1B2A0D}" type="presParOf" srcId="{52CD5237-3DB2-4347-80AC-2F819EF4554F}" destId="{0553D661-5A81-415F-B4E2-7289129106BC}" srcOrd="0" destOrd="0" presId="urn:microsoft.com/office/officeart/2005/8/layout/process1"/>
    <dgm:cxn modelId="{8ED350F9-396A-46AA-A780-1E71BB66DC2D}" type="presParOf" srcId="{6AC13522-6E14-40E7-8246-F00223B07307}" destId="{E6920E4B-67B7-4622-94B2-98DD22F5CD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/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/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/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9A0EBAF0-D851-4C6B-9B3B-C1F6F3E56BFE}">
      <dgm:prSet phldrT="[Text]"/>
      <dgm:spPr/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AE40E34D-4D1F-4C67-9B90-98F13B7DABC7}" type="parTrans" cxnId="{EBE1E7B6-66A1-4588-A4DF-B57CF47834D8}">
      <dgm:prSet/>
      <dgm:spPr/>
      <dgm:t>
        <a:bodyPr/>
        <a:lstStyle/>
        <a:p>
          <a:endParaRPr lang="en-US"/>
        </a:p>
      </dgm:t>
    </dgm:pt>
    <dgm:pt modelId="{40388049-926D-4D30-AE9E-0D9965B51447}" type="sibTrans" cxnId="{EBE1E7B6-66A1-4588-A4DF-B57CF47834D8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5237-3DB2-4347-80AC-2F819EF4554F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53D661-5A81-415F-B4E2-7289129106BC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920E4B-67B7-4622-94B2-98DD22F5CD3A}" type="pres">
      <dgm:prSet presAssocID="{9A0EBAF0-D851-4C6B-9B3B-C1F6F3E56B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5F1FF-D0DD-4359-A804-1B73F5EA6AB2}" type="presOf" srcId="{22C72F09-D77D-4B8F-97D5-17702B3F0B01}" destId="{4304FCBC-8CE5-4F6B-8085-747F358A6801}" srcOrd="0" destOrd="0" presId="urn:microsoft.com/office/officeart/2005/8/layout/process1"/>
    <dgm:cxn modelId="{1931717B-F2EB-4359-853B-C553D9A325C7}" type="presOf" srcId="{670E07FB-5244-4D78-B2E2-937A9F5A9DF7}" destId="{6AC13522-6E14-40E7-8246-F00223B07307}" srcOrd="0" destOrd="0" presId="urn:microsoft.com/office/officeart/2005/8/layout/process1"/>
    <dgm:cxn modelId="{D4D23FE6-7680-4D6B-8DB4-E6D1F1F1162F}" type="presOf" srcId="{9B8AF367-AA1A-4C73-A239-FF4BEC9A56AE}" destId="{A2FDC076-8785-428D-A93A-41BF3DB6AB0F}" srcOrd="1" destOrd="0" presId="urn:microsoft.com/office/officeart/2005/8/layout/process1"/>
    <dgm:cxn modelId="{C7CE3158-F0C7-4EE5-AEC5-79711FA774CE}" type="presOf" srcId="{ECC29063-97BD-4682-B93B-DECF704DB1C2}" destId="{CD6FACF5-2AF5-4620-ABA4-25B22F84297E}" srcOrd="0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ABBBB0DE-1AC6-492E-B3F1-E11B5214DA17}" type="presOf" srcId="{495835FA-C384-4969-B7C0-29C55CD6C117}" destId="{4BA537E2-FF21-4BAE-887F-5924A617D686}" srcOrd="0" destOrd="0" presId="urn:microsoft.com/office/officeart/2005/8/layout/process1"/>
    <dgm:cxn modelId="{EBE1E7B6-66A1-4588-A4DF-B57CF47834D8}" srcId="{670E07FB-5244-4D78-B2E2-937A9F5A9DF7}" destId="{9A0EBAF0-D851-4C6B-9B3B-C1F6F3E56BFE}" srcOrd="3" destOrd="0" parTransId="{AE40E34D-4D1F-4C67-9B90-98F13B7DABC7}" sibTransId="{40388049-926D-4D30-AE9E-0D9965B51447}"/>
    <dgm:cxn modelId="{1A99C0C5-E72F-44C0-BA8B-53EF06B3C1C5}" type="presOf" srcId="{7A29AD14-80D6-492C-85E8-16DB6E73241E}" destId="{ADDDFAD5-C792-4C37-B6DC-D92655B91C67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486072C4-9447-4A05-BF3A-6751512D2B01}" type="presOf" srcId="{9A0EBAF0-D851-4C6B-9B3B-C1F6F3E56BFE}" destId="{E6920E4B-67B7-4622-94B2-98DD22F5CD3A}" srcOrd="0" destOrd="0" presId="urn:microsoft.com/office/officeart/2005/8/layout/process1"/>
    <dgm:cxn modelId="{0B95644F-2A72-4AA5-A79D-5A9B214EBF9E}" type="presOf" srcId="{FC64DFE8-DE8D-478C-916A-F7D83836CBD7}" destId="{52CD5237-3DB2-4347-80AC-2F819EF4554F}" srcOrd="0" destOrd="0" presId="urn:microsoft.com/office/officeart/2005/8/layout/process1"/>
    <dgm:cxn modelId="{072FF890-ED83-4DCE-84D5-4EFE6006999E}" type="presOf" srcId="{9B8AF367-AA1A-4C73-A239-FF4BEC9A56AE}" destId="{2C7E1592-D612-47C5-B7AA-BB47333FACF4}" srcOrd="0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F141CAF5-1589-44F7-9F3C-B33039060671}" type="presOf" srcId="{FC64DFE8-DE8D-478C-916A-F7D83836CBD7}" destId="{0553D661-5A81-415F-B4E2-7289129106BC}" srcOrd="1" destOrd="0" presId="urn:microsoft.com/office/officeart/2005/8/layout/process1"/>
    <dgm:cxn modelId="{91BD15A4-E9E1-490C-B783-0E3E8B72545F}" type="presOf" srcId="{7A29AD14-80D6-492C-85E8-16DB6E73241E}" destId="{20993206-2FE6-4FF7-BC34-9E5A996543DF}" srcOrd="0" destOrd="0" presId="urn:microsoft.com/office/officeart/2005/8/layout/process1"/>
    <dgm:cxn modelId="{9CE84085-8D40-49BB-998D-1E549CAFDFBB}" type="presParOf" srcId="{6AC13522-6E14-40E7-8246-F00223B07307}" destId="{CD6FACF5-2AF5-4620-ABA4-25B22F84297E}" srcOrd="0" destOrd="0" presId="urn:microsoft.com/office/officeart/2005/8/layout/process1"/>
    <dgm:cxn modelId="{1DBF3658-E2B5-4DA4-BAB3-DB64924BE260}" type="presParOf" srcId="{6AC13522-6E14-40E7-8246-F00223B07307}" destId="{20993206-2FE6-4FF7-BC34-9E5A996543DF}" srcOrd="1" destOrd="0" presId="urn:microsoft.com/office/officeart/2005/8/layout/process1"/>
    <dgm:cxn modelId="{84188DC7-D04E-4B94-B3D8-11E36A726D85}" type="presParOf" srcId="{20993206-2FE6-4FF7-BC34-9E5A996543DF}" destId="{ADDDFAD5-C792-4C37-B6DC-D92655B91C67}" srcOrd="0" destOrd="0" presId="urn:microsoft.com/office/officeart/2005/8/layout/process1"/>
    <dgm:cxn modelId="{8CF85293-F102-4EDC-9E14-A42FEE148C13}" type="presParOf" srcId="{6AC13522-6E14-40E7-8246-F00223B07307}" destId="{4BA537E2-FF21-4BAE-887F-5924A617D686}" srcOrd="2" destOrd="0" presId="urn:microsoft.com/office/officeart/2005/8/layout/process1"/>
    <dgm:cxn modelId="{E6B17366-7E2D-4A99-9F8F-5907FDE680F2}" type="presParOf" srcId="{6AC13522-6E14-40E7-8246-F00223B07307}" destId="{2C7E1592-D612-47C5-B7AA-BB47333FACF4}" srcOrd="3" destOrd="0" presId="urn:microsoft.com/office/officeart/2005/8/layout/process1"/>
    <dgm:cxn modelId="{5C48D166-B99A-4AF9-9577-69345A050B11}" type="presParOf" srcId="{2C7E1592-D612-47C5-B7AA-BB47333FACF4}" destId="{A2FDC076-8785-428D-A93A-41BF3DB6AB0F}" srcOrd="0" destOrd="0" presId="urn:microsoft.com/office/officeart/2005/8/layout/process1"/>
    <dgm:cxn modelId="{F08DCC55-181E-40E5-B121-A56E715628C6}" type="presParOf" srcId="{6AC13522-6E14-40E7-8246-F00223B07307}" destId="{4304FCBC-8CE5-4F6B-8085-747F358A6801}" srcOrd="4" destOrd="0" presId="urn:microsoft.com/office/officeart/2005/8/layout/process1"/>
    <dgm:cxn modelId="{874A2F38-36F0-4B72-9C50-21B1270DF8A0}" type="presParOf" srcId="{6AC13522-6E14-40E7-8246-F00223B07307}" destId="{52CD5237-3DB2-4347-80AC-2F819EF4554F}" srcOrd="5" destOrd="0" presId="urn:microsoft.com/office/officeart/2005/8/layout/process1"/>
    <dgm:cxn modelId="{6BDB2E47-635D-4179-A82F-A022B49B427F}" type="presParOf" srcId="{52CD5237-3DB2-4347-80AC-2F819EF4554F}" destId="{0553D661-5A81-415F-B4E2-7289129106BC}" srcOrd="0" destOrd="0" presId="urn:microsoft.com/office/officeart/2005/8/layout/process1"/>
    <dgm:cxn modelId="{F45A7A05-CE5E-4564-9819-7FEC71858420}" type="presParOf" srcId="{6AC13522-6E14-40E7-8246-F00223B07307}" destId="{E6920E4B-67B7-4622-94B2-98DD22F5CD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FE276BFE-4565-4C93-A9BD-36CFB30AB6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5AEC934C-C834-428E-A4D3-44CEB9811F7A}" type="parTrans" cxnId="{E9F6AC9B-2323-4D35-B6A6-BA58FF0D1F9D}">
      <dgm:prSet/>
      <dgm:spPr/>
      <dgm:t>
        <a:bodyPr/>
        <a:lstStyle/>
        <a:p>
          <a:endParaRPr lang="en-US"/>
        </a:p>
      </dgm:t>
    </dgm:pt>
    <dgm:pt modelId="{8B58D189-66FC-4AFA-B719-B89A8EE8E2CA}" type="sibTrans" cxnId="{E9F6AC9B-2323-4D35-B6A6-BA58FF0D1F9D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77E9-DBBD-49A4-8837-7D555BCAE444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536726-4065-4BF9-8672-684FE5C1CCFE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C224F9-8A73-4A9B-BB4B-67BA58A95507}" type="pres">
      <dgm:prSet presAssocID="{FE276BFE-4565-4C93-A9BD-36CFB30AB684}" presName="node" presStyleLbl="node1" presStyleIdx="3" presStyleCnt="4" custLinFactNeighborX="-14967" custLinFactNeighborY="-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49C0AA-F79E-4FE5-B946-59A1AD3412DD}" type="presOf" srcId="{670E07FB-5244-4D78-B2E2-937A9F5A9DF7}" destId="{6AC13522-6E14-40E7-8246-F00223B07307}" srcOrd="0" destOrd="0" presId="urn:microsoft.com/office/officeart/2005/8/layout/process1"/>
    <dgm:cxn modelId="{E9F6AC9B-2323-4D35-B6A6-BA58FF0D1F9D}" srcId="{670E07FB-5244-4D78-B2E2-937A9F5A9DF7}" destId="{FE276BFE-4565-4C93-A9BD-36CFB30AB684}" srcOrd="3" destOrd="0" parTransId="{5AEC934C-C834-428E-A4D3-44CEB9811F7A}" sibTransId="{8B58D189-66FC-4AFA-B719-B89A8EE8E2CA}"/>
    <dgm:cxn modelId="{4F0E9F2A-18A9-4D1D-A187-3079FAAD1228}" type="presOf" srcId="{FC64DFE8-DE8D-478C-916A-F7D83836CBD7}" destId="{F6BC77E9-DBBD-49A4-8837-7D555BCAE444}" srcOrd="0" destOrd="0" presId="urn:microsoft.com/office/officeart/2005/8/layout/process1"/>
    <dgm:cxn modelId="{88A060B3-0EAC-4A14-A8BA-1CE7BF244E2A}" type="presOf" srcId="{ECC29063-97BD-4682-B93B-DECF704DB1C2}" destId="{CD6FACF5-2AF5-4620-ABA4-25B22F84297E}" srcOrd="0" destOrd="0" presId="urn:microsoft.com/office/officeart/2005/8/layout/process1"/>
    <dgm:cxn modelId="{2E61E79C-F4B6-4917-AEC0-93CF291FD4B3}" type="presOf" srcId="{9B8AF367-AA1A-4C73-A239-FF4BEC9A56AE}" destId="{A2FDC076-8785-428D-A93A-41BF3DB6AB0F}" srcOrd="1" destOrd="0" presId="urn:microsoft.com/office/officeart/2005/8/layout/process1"/>
    <dgm:cxn modelId="{CE136CDD-5B5B-4C5F-BF4C-FB3B98574BC7}" type="presOf" srcId="{9B8AF367-AA1A-4C73-A239-FF4BEC9A56AE}" destId="{2C7E1592-D612-47C5-B7AA-BB47333FACF4}" srcOrd="0" destOrd="0" presId="urn:microsoft.com/office/officeart/2005/8/layout/process1"/>
    <dgm:cxn modelId="{70D77984-72FE-44A0-A301-A8E126690F8B}" type="presOf" srcId="{FC64DFE8-DE8D-478C-916A-F7D83836CBD7}" destId="{9F536726-4065-4BF9-8672-684FE5C1CCFE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ECCC91BD-EF51-4F1A-AC92-30E8A78E038F}" type="presOf" srcId="{7A29AD14-80D6-492C-85E8-16DB6E73241E}" destId="{20993206-2FE6-4FF7-BC34-9E5A996543DF}" srcOrd="0" destOrd="0" presId="urn:microsoft.com/office/officeart/2005/8/layout/process1"/>
    <dgm:cxn modelId="{9D5FE19D-5A1C-4305-A8FE-0E20C235CCBD}" type="presOf" srcId="{495835FA-C384-4969-B7C0-29C55CD6C117}" destId="{4BA537E2-FF21-4BAE-887F-5924A617D686}" srcOrd="0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51C9647F-7900-41CE-B265-E3F5D53C8F3A}" type="presOf" srcId="{7A29AD14-80D6-492C-85E8-16DB6E73241E}" destId="{ADDDFAD5-C792-4C37-B6DC-D92655B91C67}" srcOrd="1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6E43AE61-FBE0-4804-B1DF-9A2A18938CDA}" type="presOf" srcId="{22C72F09-D77D-4B8F-97D5-17702B3F0B01}" destId="{4304FCBC-8CE5-4F6B-8085-747F358A6801}" srcOrd="0" destOrd="0" presId="urn:microsoft.com/office/officeart/2005/8/layout/process1"/>
    <dgm:cxn modelId="{BD608842-8B5E-4445-9CED-FC77FCBE968A}" type="presOf" srcId="{FE276BFE-4565-4C93-A9BD-36CFB30AB684}" destId="{93C224F9-8A73-4A9B-BB4B-67BA58A95507}" srcOrd="0" destOrd="0" presId="urn:microsoft.com/office/officeart/2005/8/layout/process1"/>
    <dgm:cxn modelId="{52D7B60F-BD33-44FE-88EA-7F9469E19E1F}" type="presParOf" srcId="{6AC13522-6E14-40E7-8246-F00223B07307}" destId="{CD6FACF5-2AF5-4620-ABA4-25B22F84297E}" srcOrd="0" destOrd="0" presId="urn:microsoft.com/office/officeart/2005/8/layout/process1"/>
    <dgm:cxn modelId="{966BFE7B-B1E9-4364-9052-02519EE7E756}" type="presParOf" srcId="{6AC13522-6E14-40E7-8246-F00223B07307}" destId="{20993206-2FE6-4FF7-BC34-9E5A996543DF}" srcOrd="1" destOrd="0" presId="urn:microsoft.com/office/officeart/2005/8/layout/process1"/>
    <dgm:cxn modelId="{143711F1-4378-4F7E-8F5F-DAC223C966FE}" type="presParOf" srcId="{20993206-2FE6-4FF7-BC34-9E5A996543DF}" destId="{ADDDFAD5-C792-4C37-B6DC-D92655B91C67}" srcOrd="0" destOrd="0" presId="urn:microsoft.com/office/officeart/2005/8/layout/process1"/>
    <dgm:cxn modelId="{B8D43A7D-401C-466A-8172-A6847E3BA515}" type="presParOf" srcId="{6AC13522-6E14-40E7-8246-F00223B07307}" destId="{4BA537E2-FF21-4BAE-887F-5924A617D686}" srcOrd="2" destOrd="0" presId="urn:microsoft.com/office/officeart/2005/8/layout/process1"/>
    <dgm:cxn modelId="{D02280E8-BEB6-4C89-A14D-2EE1FACB69A3}" type="presParOf" srcId="{6AC13522-6E14-40E7-8246-F00223B07307}" destId="{2C7E1592-D612-47C5-B7AA-BB47333FACF4}" srcOrd="3" destOrd="0" presId="urn:microsoft.com/office/officeart/2005/8/layout/process1"/>
    <dgm:cxn modelId="{637E54D2-AD2E-4F9D-8C06-2AECCDA4991A}" type="presParOf" srcId="{2C7E1592-D612-47C5-B7AA-BB47333FACF4}" destId="{A2FDC076-8785-428D-A93A-41BF3DB6AB0F}" srcOrd="0" destOrd="0" presId="urn:microsoft.com/office/officeart/2005/8/layout/process1"/>
    <dgm:cxn modelId="{22D4B86E-51B4-413B-8F43-7330B25E4F5D}" type="presParOf" srcId="{6AC13522-6E14-40E7-8246-F00223B07307}" destId="{4304FCBC-8CE5-4F6B-8085-747F358A6801}" srcOrd="4" destOrd="0" presId="urn:microsoft.com/office/officeart/2005/8/layout/process1"/>
    <dgm:cxn modelId="{C27C7741-BA2B-4349-8F99-DC6F8B11B21B}" type="presParOf" srcId="{6AC13522-6E14-40E7-8246-F00223B07307}" destId="{F6BC77E9-DBBD-49A4-8837-7D555BCAE444}" srcOrd="5" destOrd="0" presId="urn:microsoft.com/office/officeart/2005/8/layout/process1"/>
    <dgm:cxn modelId="{BB466D94-28DE-4E94-8071-0C78D74C7349}" type="presParOf" srcId="{F6BC77E9-DBBD-49A4-8837-7D555BCAE444}" destId="{9F536726-4065-4BF9-8672-684FE5C1CCFE}" srcOrd="0" destOrd="0" presId="urn:microsoft.com/office/officeart/2005/8/layout/process1"/>
    <dgm:cxn modelId="{CD707255-8430-45EB-A482-C4D95F12C63D}" type="presParOf" srcId="{6AC13522-6E14-40E7-8246-F00223B07307}" destId="{93C224F9-8A73-4A9B-BB4B-67BA58A955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/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/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/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9A0EBAF0-D851-4C6B-9B3B-C1F6F3E56BFE}">
      <dgm:prSet phldrT="[Text]"/>
      <dgm:spPr/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AE40E34D-4D1F-4C67-9B90-98F13B7DABC7}" type="parTrans" cxnId="{EBE1E7B6-66A1-4588-A4DF-B57CF47834D8}">
      <dgm:prSet/>
      <dgm:spPr/>
      <dgm:t>
        <a:bodyPr/>
        <a:lstStyle/>
        <a:p>
          <a:endParaRPr lang="en-US"/>
        </a:p>
      </dgm:t>
    </dgm:pt>
    <dgm:pt modelId="{40388049-926D-4D30-AE9E-0D9965B51447}" type="sibTrans" cxnId="{EBE1E7B6-66A1-4588-A4DF-B57CF47834D8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5237-3DB2-4347-80AC-2F819EF4554F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53D661-5A81-415F-B4E2-7289129106BC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920E4B-67B7-4622-94B2-98DD22F5CD3A}" type="pres">
      <dgm:prSet presAssocID="{9A0EBAF0-D851-4C6B-9B3B-C1F6F3E56B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1CF6D-82DF-46D2-9FD9-D3281A5A6C61}" type="presOf" srcId="{9A0EBAF0-D851-4C6B-9B3B-C1F6F3E56BFE}" destId="{E6920E4B-67B7-4622-94B2-98DD22F5CD3A}" srcOrd="0" destOrd="0" presId="urn:microsoft.com/office/officeart/2005/8/layout/process1"/>
    <dgm:cxn modelId="{87662B47-792B-4A88-90F4-F4080109EB94}" type="presOf" srcId="{670E07FB-5244-4D78-B2E2-937A9F5A9DF7}" destId="{6AC13522-6E14-40E7-8246-F00223B07307}" srcOrd="0" destOrd="0" presId="urn:microsoft.com/office/officeart/2005/8/layout/process1"/>
    <dgm:cxn modelId="{8C8A43E8-4A7F-43A7-B620-16178119E275}" type="presOf" srcId="{7A29AD14-80D6-492C-85E8-16DB6E73241E}" destId="{20993206-2FE6-4FF7-BC34-9E5A996543DF}" srcOrd="0" destOrd="0" presId="urn:microsoft.com/office/officeart/2005/8/layout/process1"/>
    <dgm:cxn modelId="{ED68110E-28F3-48A1-B210-253A318B052F}" type="presOf" srcId="{7A29AD14-80D6-492C-85E8-16DB6E73241E}" destId="{ADDDFAD5-C792-4C37-B6DC-D92655B91C67}" srcOrd="1" destOrd="0" presId="urn:microsoft.com/office/officeart/2005/8/layout/process1"/>
    <dgm:cxn modelId="{E3E80077-FBD1-4247-8DDA-425228B8BFD7}" type="presOf" srcId="{FC64DFE8-DE8D-478C-916A-F7D83836CBD7}" destId="{0553D661-5A81-415F-B4E2-7289129106BC}" srcOrd="1" destOrd="0" presId="urn:microsoft.com/office/officeart/2005/8/layout/process1"/>
    <dgm:cxn modelId="{BBE08D47-4355-4399-AD9E-3D91AFB24779}" type="presOf" srcId="{495835FA-C384-4969-B7C0-29C55CD6C117}" destId="{4BA537E2-FF21-4BAE-887F-5924A617D686}" srcOrd="0" destOrd="0" presId="urn:microsoft.com/office/officeart/2005/8/layout/process1"/>
    <dgm:cxn modelId="{543B1335-E237-4E48-8AC7-46298647AEEB}" type="presOf" srcId="{ECC29063-97BD-4682-B93B-DECF704DB1C2}" destId="{CD6FACF5-2AF5-4620-ABA4-25B22F84297E}" srcOrd="0" destOrd="0" presId="urn:microsoft.com/office/officeart/2005/8/layout/process1"/>
    <dgm:cxn modelId="{E9D50658-4370-4D78-8194-EF469677015D}" type="presOf" srcId="{9B8AF367-AA1A-4C73-A239-FF4BEC9A56AE}" destId="{A2FDC076-8785-428D-A93A-41BF3DB6AB0F}" srcOrd="1" destOrd="0" presId="urn:microsoft.com/office/officeart/2005/8/layout/process1"/>
    <dgm:cxn modelId="{174F72F9-B089-41B2-9E80-2D46C1A207EF}" type="presOf" srcId="{FC64DFE8-DE8D-478C-916A-F7D83836CBD7}" destId="{52CD5237-3DB2-4347-80AC-2F819EF4554F}" srcOrd="0" destOrd="0" presId="urn:microsoft.com/office/officeart/2005/8/layout/process1"/>
    <dgm:cxn modelId="{9FCE90A2-C08C-4EFD-B996-6277270A466C}" type="presOf" srcId="{22C72F09-D77D-4B8F-97D5-17702B3F0B01}" destId="{4304FCBC-8CE5-4F6B-8085-747F358A6801}" srcOrd="0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EBE1E7B6-66A1-4588-A4DF-B57CF47834D8}" srcId="{670E07FB-5244-4D78-B2E2-937A9F5A9DF7}" destId="{9A0EBAF0-D851-4C6B-9B3B-C1F6F3E56BFE}" srcOrd="3" destOrd="0" parTransId="{AE40E34D-4D1F-4C67-9B90-98F13B7DABC7}" sibTransId="{40388049-926D-4D30-AE9E-0D9965B51447}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A2AF7993-CE68-41ED-8396-8400BF0EDA58}" type="presOf" srcId="{9B8AF367-AA1A-4C73-A239-FF4BEC9A56AE}" destId="{2C7E1592-D612-47C5-B7AA-BB47333FACF4}" srcOrd="0" destOrd="0" presId="urn:microsoft.com/office/officeart/2005/8/layout/process1"/>
    <dgm:cxn modelId="{5EC36FD8-FEBA-4C37-93CC-F9DC54E05D64}" type="presParOf" srcId="{6AC13522-6E14-40E7-8246-F00223B07307}" destId="{CD6FACF5-2AF5-4620-ABA4-25B22F84297E}" srcOrd="0" destOrd="0" presId="urn:microsoft.com/office/officeart/2005/8/layout/process1"/>
    <dgm:cxn modelId="{ACCDC255-7965-4086-B115-A5EAEC10F6B6}" type="presParOf" srcId="{6AC13522-6E14-40E7-8246-F00223B07307}" destId="{20993206-2FE6-4FF7-BC34-9E5A996543DF}" srcOrd="1" destOrd="0" presId="urn:microsoft.com/office/officeart/2005/8/layout/process1"/>
    <dgm:cxn modelId="{E769F8FD-23BC-4FCF-8F81-265E5A31F63D}" type="presParOf" srcId="{20993206-2FE6-4FF7-BC34-9E5A996543DF}" destId="{ADDDFAD5-C792-4C37-B6DC-D92655B91C67}" srcOrd="0" destOrd="0" presId="urn:microsoft.com/office/officeart/2005/8/layout/process1"/>
    <dgm:cxn modelId="{585BEE4B-3FC0-4C93-8861-E13868D43E0D}" type="presParOf" srcId="{6AC13522-6E14-40E7-8246-F00223B07307}" destId="{4BA537E2-FF21-4BAE-887F-5924A617D686}" srcOrd="2" destOrd="0" presId="urn:microsoft.com/office/officeart/2005/8/layout/process1"/>
    <dgm:cxn modelId="{1B605DD1-8F4F-40EC-BD7E-65C469234A0E}" type="presParOf" srcId="{6AC13522-6E14-40E7-8246-F00223B07307}" destId="{2C7E1592-D612-47C5-B7AA-BB47333FACF4}" srcOrd="3" destOrd="0" presId="urn:microsoft.com/office/officeart/2005/8/layout/process1"/>
    <dgm:cxn modelId="{61DEA8D6-B972-42CA-ACF8-92A4E7E98966}" type="presParOf" srcId="{2C7E1592-D612-47C5-B7AA-BB47333FACF4}" destId="{A2FDC076-8785-428D-A93A-41BF3DB6AB0F}" srcOrd="0" destOrd="0" presId="urn:microsoft.com/office/officeart/2005/8/layout/process1"/>
    <dgm:cxn modelId="{0B875EFC-732A-4B90-AD81-F2807C9093C9}" type="presParOf" srcId="{6AC13522-6E14-40E7-8246-F00223B07307}" destId="{4304FCBC-8CE5-4F6B-8085-747F358A6801}" srcOrd="4" destOrd="0" presId="urn:microsoft.com/office/officeart/2005/8/layout/process1"/>
    <dgm:cxn modelId="{207BE6E1-5E3D-49F3-A67F-D930513B9521}" type="presParOf" srcId="{6AC13522-6E14-40E7-8246-F00223B07307}" destId="{52CD5237-3DB2-4347-80AC-2F819EF4554F}" srcOrd="5" destOrd="0" presId="urn:microsoft.com/office/officeart/2005/8/layout/process1"/>
    <dgm:cxn modelId="{89DDDFB4-1DDF-47CE-9B9A-DF1138B44013}" type="presParOf" srcId="{52CD5237-3DB2-4347-80AC-2F819EF4554F}" destId="{0553D661-5A81-415F-B4E2-7289129106BC}" srcOrd="0" destOrd="0" presId="urn:microsoft.com/office/officeart/2005/8/layout/process1"/>
    <dgm:cxn modelId="{6F185216-C133-4F93-B12A-1BABE8240798}" type="presParOf" srcId="{6AC13522-6E14-40E7-8246-F00223B07307}" destId="{E6920E4B-67B7-4622-94B2-98DD22F5CD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FE276BFE-4565-4C93-A9BD-36CFB30AB6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5AEC934C-C834-428E-A4D3-44CEB9811F7A}" type="parTrans" cxnId="{E9F6AC9B-2323-4D35-B6A6-BA58FF0D1F9D}">
      <dgm:prSet/>
      <dgm:spPr/>
      <dgm:t>
        <a:bodyPr/>
        <a:lstStyle/>
        <a:p>
          <a:endParaRPr lang="en-US"/>
        </a:p>
      </dgm:t>
    </dgm:pt>
    <dgm:pt modelId="{8B58D189-66FC-4AFA-B719-B89A8EE8E2CA}" type="sibTrans" cxnId="{E9F6AC9B-2323-4D35-B6A6-BA58FF0D1F9D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77E9-DBBD-49A4-8837-7D555BCAE444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536726-4065-4BF9-8672-684FE5C1CCFE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C224F9-8A73-4A9B-BB4B-67BA58A95507}" type="pres">
      <dgm:prSet presAssocID="{FE276BFE-4565-4C93-A9BD-36CFB30AB684}" presName="node" presStyleLbl="node1" presStyleIdx="3" presStyleCnt="4" custLinFactNeighborX="-14967" custLinFactNeighborY="-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8EB5E-F48A-48D6-A87A-0A4FBB208A9A}" type="presOf" srcId="{FE276BFE-4565-4C93-A9BD-36CFB30AB684}" destId="{93C224F9-8A73-4A9B-BB4B-67BA58A95507}" srcOrd="0" destOrd="0" presId="urn:microsoft.com/office/officeart/2005/8/layout/process1"/>
    <dgm:cxn modelId="{E9F6AC9B-2323-4D35-B6A6-BA58FF0D1F9D}" srcId="{670E07FB-5244-4D78-B2E2-937A9F5A9DF7}" destId="{FE276BFE-4565-4C93-A9BD-36CFB30AB684}" srcOrd="3" destOrd="0" parTransId="{5AEC934C-C834-428E-A4D3-44CEB9811F7A}" sibTransId="{8B58D189-66FC-4AFA-B719-B89A8EE8E2CA}"/>
    <dgm:cxn modelId="{C47407B7-11BA-4E8B-91D0-8FBE7ED89C70}" type="presOf" srcId="{FC64DFE8-DE8D-478C-916A-F7D83836CBD7}" destId="{F6BC77E9-DBBD-49A4-8837-7D555BCAE444}" srcOrd="0" destOrd="0" presId="urn:microsoft.com/office/officeart/2005/8/layout/process1"/>
    <dgm:cxn modelId="{261B13F7-6078-41DE-A5E6-E683341F5FEE}" type="presOf" srcId="{ECC29063-97BD-4682-B93B-DECF704DB1C2}" destId="{CD6FACF5-2AF5-4620-ABA4-25B22F84297E}" srcOrd="0" destOrd="0" presId="urn:microsoft.com/office/officeart/2005/8/layout/process1"/>
    <dgm:cxn modelId="{2E0347FE-1FF5-4D75-99EE-5E29A7B8D42F}" type="presOf" srcId="{495835FA-C384-4969-B7C0-29C55CD6C117}" destId="{4BA537E2-FF21-4BAE-887F-5924A617D686}" srcOrd="0" destOrd="0" presId="urn:microsoft.com/office/officeart/2005/8/layout/process1"/>
    <dgm:cxn modelId="{013F4AB1-71EA-463C-9609-15CF7563A4AF}" type="presOf" srcId="{22C72F09-D77D-4B8F-97D5-17702B3F0B01}" destId="{4304FCBC-8CE5-4F6B-8085-747F358A6801}" srcOrd="0" destOrd="0" presId="urn:microsoft.com/office/officeart/2005/8/layout/process1"/>
    <dgm:cxn modelId="{4D40CF9A-EA91-41CB-9250-73E2DE02BCEA}" type="presOf" srcId="{7A29AD14-80D6-492C-85E8-16DB6E73241E}" destId="{20993206-2FE6-4FF7-BC34-9E5A996543DF}" srcOrd="0" destOrd="0" presId="urn:microsoft.com/office/officeart/2005/8/layout/process1"/>
    <dgm:cxn modelId="{C9CD1049-E976-4B11-BD8E-F3C3274145FC}" type="presOf" srcId="{670E07FB-5244-4D78-B2E2-937A9F5A9DF7}" destId="{6AC13522-6E14-40E7-8246-F00223B07307}" srcOrd="0" destOrd="0" presId="urn:microsoft.com/office/officeart/2005/8/layout/process1"/>
    <dgm:cxn modelId="{6E592ED6-A7EE-4D8F-BF44-3643B33965E4}" type="presOf" srcId="{FC64DFE8-DE8D-478C-916A-F7D83836CBD7}" destId="{9F536726-4065-4BF9-8672-684FE5C1CCFE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7847E95F-EB09-4C51-9EB5-03100E96FCD9}" type="presOf" srcId="{9B8AF367-AA1A-4C73-A239-FF4BEC9A56AE}" destId="{2C7E1592-D612-47C5-B7AA-BB47333FACF4}" srcOrd="0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743300F8-823B-4ACD-BB26-8360EE5C919C}" type="presOf" srcId="{9B8AF367-AA1A-4C73-A239-FF4BEC9A56AE}" destId="{A2FDC076-8785-428D-A93A-41BF3DB6AB0F}" srcOrd="1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DDAA761F-D9CA-49F5-930A-F84092D6F88C}" type="presOf" srcId="{7A29AD14-80D6-492C-85E8-16DB6E73241E}" destId="{ADDDFAD5-C792-4C37-B6DC-D92655B91C67}" srcOrd="1" destOrd="0" presId="urn:microsoft.com/office/officeart/2005/8/layout/process1"/>
    <dgm:cxn modelId="{E70521AD-021C-47C0-A0A9-DFA2091FC1F2}" type="presParOf" srcId="{6AC13522-6E14-40E7-8246-F00223B07307}" destId="{CD6FACF5-2AF5-4620-ABA4-25B22F84297E}" srcOrd="0" destOrd="0" presId="urn:microsoft.com/office/officeart/2005/8/layout/process1"/>
    <dgm:cxn modelId="{39E898C3-25B8-44D9-9B03-4476BE8431E9}" type="presParOf" srcId="{6AC13522-6E14-40E7-8246-F00223B07307}" destId="{20993206-2FE6-4FF7-BC34-9E5A996543DF}" srcOrd="1" destOrd="0" presId="urn:microsoft.com/office/officeart/2005/8/layout/process1"/>
    <dgm:cxn modelId="{DFB9EF58-67D1-4C6F-87DE-8DB754BE3923}" type="presParOf" srcId="{20993206-2FE6-4FF7-BC34-9E5A996543DF}" destId="{ADDDFAD5-C792-4C37-B6DC-D92655B91C67}" srcOrd="0" destOrd="0" presId="urn:microsoft.com/office/officeart/2005/8/layout/process1"/>
    <dgm:cxn modelId="{C8BA4A5A-E573-42ED-8089-816277478931}" type="presParOf" srcId="{6AC13522-6E14-40E7-8246-F00223B07307}" destId="{4BA537E2-FF21-4BAE-887F-5924A617D686}" srcOrd="2" destOrd="0" presId="urn:microsoft.com/office/officeart/2005/8/layout/process1"/>
    <dgm:cxn modelId="{B1649E22-FBFE-4C9C-9E26-511F511467C4}" type="presParOf" srcId="{6AC13522-6E14-40E7-8246-F00223B07307}" destId="{2C7E1592-D612-47C5-B7AA-BB47333FACF4}" srcOrd="3" destOrd="0" presId="urn:microsoft.com/office/officeart/2005/8/layout/process1"/>
    <dgm:cxn modelId="{615E27D1-8DF0-4AA6-A358-5C2500385125}" type="presParOf" srcId="{2C7E1592-D612-47C5-B7AA-BB47333FACF4}" destId="{A2FDC076-8785-428D-A93A-41BF3DB6AB0F}" srcOrd="0" destOrd="0" presId="urn:microsoft.com/office/officeart/2005/8/layout/process1"/>
    <dgm:cxn modelId="{0985969A-A5F8-483F-AFBD-24AC681199B4}" type="presParOf" srcId="{6AC13522-6E14-40E7-8246-F00223B07307}" destId="{4304FCBC-8CE5-4F6B-8085-747F358A6801}" srcOrd="4" destOrd="0" presId="urn:microsoft.com/office/officeart/2005/8/layout/process1"/>
    <dgm:cxn modelId="{A4C833DB-C9DE-49D9-B790-24EE72C77287}" type="presParOf" srcId="{6AC13522-6E14-40E7-8246-F00223B07307}" destId="{F6BC77E9-DBBD-49A4-8837-7D555BCAE444}" srcOrd="5" destOrd="0" presId="urn:microsoft.com/office/officeart/2005/8/layout/process1"/>
    <dgm:cxn modelId="{303612D2-F33C-4F4E-BBD9-F9F5D0C30D80}" type="presParOf" srcId="{F6BC77E9-DBBD-49A4-8837-7D555BCAE444}" destId="{9F536726-4065-4BF9-8672-684FE5C1CCFE}" srcOrd="0" destOrd="0" presId="urn:microsoft.com/office/officeart/2005/8/layout/process1"/>
    <dgm:cxn modelId="{85BAE6B7-E09D-4FEE-A867-E4AABA103F0E}" type="presParOf" srcId="{6AC13522-6E14-40E7-8246-F00223B07307}" destId="{93C224F9-8A73-4A9B-BB4B-67BA58A955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/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/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/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9A0EBAF0-D851-4C6B-9B3B-C1F6F3E56BFE}">
      <dgm:prSet phldrT="[Text]"/>
      <dgm:spPr/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AE40E34D-4D1F-4C67-9B90-98F13B7DABC7}" type="parTrans" cxnId="{EBE1E7B6-66A1-4588-A4DF-B57CF47834D8}">
      <dgm:prSet/>
      <dgm:spPr/>
      <dgm:t>
        <a:bodyPr/>
        <a:lstStyle/>
        <a:p>
          <a:endParaRPr lang="en-US"/>
        </a:p>
      </dgm:t>
    </dgm:pt>
    <dgm:pt modelId="{40388049-926D-4D30-AE9E-0D9965B51447}" type="sibTrans" cxnId="{EBE1E7B6-66A1-4588-A4DF-B57CF47834D8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5237-3DB2-4347-80AC-2F819EF4554F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53D661-5A81-415F-B4E2-7289129106BC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920E4B-67B7-4622-94B2-98DD22F5CD3A}" type="pres">
      <dgm:prSet presAssocID="{9A0EBAF0-D851-4C6B-9B3B-C1F6F3E56B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94DE9-F3D9-497F-9262-E9AC198486E8}" type="presOf" srcId="{670E07FB-5244-4D78-B2E2-937A9F5A9DF7}" destId="{6AC13522-6E14-40E7-8246-F00223B07307}" srcOrd="0" destOrd="0" presId="urn:microsoft.com/office/officeart/2005/8/layout/process1"/>
    <dgm:cxn modelId="{A5D62B7E-7897-4C47-A2EB-394135DF2C39}" type="presOf" srcId="{495835FA-C384-4969-B7C0-29C55CD6C117}" destId="{4BA537E2-FF21-4BAE-887F-5924A617D686}" srcOrd="0" destOrd="0" presId="urn:microsoft.com/office/officeart/2005/8/layout/process1"/>
    <dgm:cxn modelId="{8A4059D8-56FA-40F4-A063-BDFAF447607D}" type="presOf" srcId="{FC64DFE8-DE8D-478C-916A-F7D83836CBD7}" destId="{52CD5237-3DB2-4347-80AC-2F819EF4554F}" srcOrd="0" destOrd="0" presId="urn:microsoft.com/office/officeart/2005/8/layout/process1"/>
    <dgm:cxn modelId="{039377FB-8FDC-447B-8F15-539C1574DEA7}" type="presOf" srcId="{9B8AF367-AA1A-4C73-A239-FF4BEC9A56AE}" destId="{2C7E1592-D612-47C5-B7AA-BB47333FACF4}" srcOrd="0" destOrd="0" presId="urn:microsoft.com/office/officeart/2005/8/layout/process1"/>
    <dgm:cxn modelId="{97C83695-9871-4D51-A4AC-BD023FDF1E0E}" type="presOf" srcId="{7A29AD14-80D6-492C-85E8-16DB6E73241E}" destId="{20993206-2FE6-4FF7-BC34-9E5A996543DF}" srcOrd="0" destOrd="0" presId="urn:microsoft.com/office/officeart/2005/8/layout/process1"/>
    <dgm:cxn modelId="{2CA5F753-5D56-411C-8382-519051BC4CBC}" type="presOf" srcId="{7A29AD14-80D6-492C-85E8-16DB6E73241E}" destId="{ADDDFAD5-C792-4C37-B6DC-D92655B91C67}" srcOrd="1" destOrd="0" presId="urn:microsoft.com/office/officeart/2005/8/layout/process1"/>
    <dgm:cxn modelId="{5E5C2D73-DFC4-411F-AE5E-BF3BA95AF32F}" type="presOf" srcId="{FC64DFE8-DE8D-478C-916A-F7D83836CBD7}" destId="{0553D661-5A81-415F-B4E2-7289129106BC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EBE1E7B6-66A1-4588-A4DF-B57CF47834D8}" srcId="{670E07FB-5244-4D78-B2E2-937A9F5A9DF7}" destId="{9A0EBAF0-D851-4C6B-9B3B-C1F6F3E56BFE}" srcOrd="3" destOrd="0" parTransId="{AE40E34D-4D1F-4C67-9B90-98F13B7DABC7}" sibTransId="{40388049-926D-4D30-AE9E-0D9965B51447}"/>
    <dgm:cxn modelId="{D8EE7E46-BB12-4EFE-8582-BC69E736A8FD}" type="presOf" srcId="{9B8AF367-AA1A-4C73-A239-FF4BEC9A56AE}" destId="{A2FDC076-8785-428D-A93A-41BF3DB6AB0F}" srcOrd="1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AF15166D-4F6C-41AE-8458-85901E161167}" type="presOf" srcId="{22C72F09-D77D-4B8F-97D5-17702B3F0B01}" destId="{4304FCBC-8CE5-4F6B-8085-747F358A6801}" srcOrd="0" destOrd="0" presId="urn:microsoft.com/office/officeart/2005/8/layout/process1"/>
    <dgm:cxn modelId="{352B9C83-4B98-444C-AA88-8A6D713AD0FA}" type="presOf" srcId="{9A0EBAF0-D851-4C6B-9B3B-C1F6F3E56BFE}" destId="{E6920E4B-67B7-4622-94B2-98DD22F5CD3A}" srcOrd="0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BB79F424-3EDF-43B1-957D-54D0A068838C}" type="presOf" srcId="{ECC29063-97BD-4682-B93B-DECF704DB1C2}" destId="{CD6FACF5-2AF5-4620-ABA4-25B22F84297E}" srcOrd="0" destOrd="0" presId="urn:microsoft.com/office/officeart/2005/8/layout/process1"/>
    <dgm:cxn modelId="{850761F3-501E-42D5-A43C-1101600A0CE3}" type="presParOf" srcId="{6AC13522-6E14-40E7-8246-F00223B07307}" destId="{CD6FACF5-2AF5-4620-ABA4-25B22F84297E}" srcOrd="0" destOrd="0" presId="urn:microsoft.com/office/officeart/2005/8/layout/process1"/>
    <dgm:cxn modelId="{41B63BB5-5EF6-4080-91E6-FF10D1146B34}" type="presParOf" srcId="{6AC13522-6E14-40E7-8246-F00223B07307}" destId="{20993206-2FE6-4FF7-BC34-9E5A996543DF}" srcOrd="1" destOrd="0" presId="urn:microsoft.com/office/officeart/2005/8/layout/process1"/>
    <dgm:cxn modelId="{B640C378-EE4F-4B25-962D-89395F1F197D}" type="presParOf" srcId="{20993206-2FE6-4FF7-BC34-9E5A996543DF}" destId="{ADDDFAD5-C792-4C37-B6DC-D92655B91C67}" srcOrd="0" destOrd="0" presId="urn:microsoft.com/office/officeart/2005/8/layout/process1"/>
    <dgm:cxn modelId="{E14BEE19-99AB-4FD5-9747-763569AE49AF}" type="presParOf" srcId="{6AC13522-6E14-40E7-8246-F00223B07307}" destId="{4BA537E2-FF21-4BAE-887F-5924A617D686}" srcOrd="2" destOrd="0" presId="urn:microsoft.com/office/officeart/2005/8/layout/process1"/>
    <dgm:cxn modelId="{0393B926-B353-4F0B-9C77-FF635648F0BB}" type="presParOf" srcId="{6AC13522-6E14-40E7-8246-F00223B07307}" destId="{2C7E1592-D612-47C5-B7AA-BB47333FACF4}" srcOrd="3" destOrd="0" presId="urn:microsoft.com/office/officeart/2005/8/layout/process1"/>
    <dgm:cxn modelId="{3024C03B-E4FD-45A4-9F9D-B292CF0E6707}" type="presParOf" srcId="{2C7E1592-D612-47C5-B7AA-BB47333FACF4}" destId="{A2FDC076-8785-428D-A93A-41BF3DB6AB0F}" srcOrd="0" destOrd="0" presId="urn:microsoft.com/office/officeart/2005/8/layout/process1"/>
    <dgm:cxn modelId="{34586720-A4E0-4C9E-806A-C89D6408BE82}" type="presParOf" srcId="{6AC13522-6E14-40E7-8246-F00223B07307}" destId="{4304FCBC-8CE5-4F6B-8085-747F358A6801}" srcOrd="4" destOrd="0" presId="urn:microsoft.com/office/officeart/2005/8/layout/process1"/>
    <dgm:cxn modelId="{538B6597-65CE-4839-A027-D09B6A4163A5}" type="presParOf" srcId="{6AC13522-6E14-40E7-8246-F00223B07307}" destId="{52CD5237-3DB2-4347-80AC-2F819EF4554F}" srcOrd="5" destOrd="0" presId="urn:microsoft.com/office/officeart/2005/8/layout/process1"/>
    <dgm:cxn modelId="{5AFC94BB-7DDD-4CDC-91E0-EDF67A1B2925}" type="presParOf" srcId="{52CD5237-3DB2-4347-80AC-2F819EF4554F}" destId="{0553D661-5A81-415F-B4E2-7289129106BC}" srcOrd="0" destOrd="0" presId="urn:microsoft.com/office/officeart/2005/8/layout/process1"/>
    <dgm:cxn modelId="{2A81F76B-269A-4F5E-966C-8151701A9560}" type="presParOf" srcId="{6AC13522-6E14-40E7-8246-F00223B07307}" destId="{E6920E4B-67B7-4622-94B2-98DD22F5CD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FE276BFE-4565-4C93-A9BD-36CFB30AB6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5AEC934C-C834-428E-A4D3-44CEB9811F7A}" type="parTrans" cxnId="{E9F6AC9B-2323-4D35-B6A6-BA58FF0D1F9D}">
      <dgm:prSet/>
      <dgm:spPr/>
      <dgm:t>
        <a:bodyPr/>
        <a:lstStyle/>
        <a:p>
          <a:endParaRPr lang="en-US"/>
        </a:p>
      </dgm:t>
    </dgm:pt>
    <dgm:pt modelId="{8B58D189-66FC-4AFA-B719-B89A8EE8E2CA}" type="sibTrans" cxnId="{E9F6AC9B-2323-4D35-B6A6-BA58FF0D1F9D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77E9-DBBD-49A4-8837-7D555BCAE444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536726-4065-4BF9-8672-684FE5C1CCFE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C224F9-8A73-4A9B-BB4B-67BA58A95507}" type="pres">
      <dgm:prSet presAssocID="{FE276BFE-4565-4C93-A9BD-36CFB30AB684}" presName="node" presStyleLbl="node1" presStyleIdx="3" presStyleCnt="4" custLinFactNeighborX="-14967" custLinFactNeighborY="-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D0D9F-E4F8-4CA0-A9B4-0782C2B5DC21}" type="presOf" srcId="{670E07FB-5244-4D78-B2E2-937A9F5A9DF7}" destId="{6AC13522-6E14-40E7-8246-F00223B07307}" srcOrd="0" destOrd="0" presId="urn:microsoft.com/office/officeart/2005/8/layout/process1"/>
    <dgm:cxn modelId="{E9F6AC9B-2323-4D35-B6A6-BA58FF0D1F9D}" srcId="{670E07FB-5244-4D78-B2E2-937A9F5A9DF7}" destId="{FE276BFE-4565-4C93-A9BD-36CFB30AB684}" srcOrd="3" destOrd="0" parTransId="{5AEC934C-C834-428E-A4D3-44CEB9811F7A}" sibTransId="{8B58D189-66FC-4AFA-B719-B89A8EE8E2CA}"/>
    <dgm:cxn modelId="{996752A5-75A1-437C-9719-9290D869D24C}" type="presOf" srcId="{FC64DFE8-DE8D-478C-916A-F7D83836CBD7}" destId="{9F536726-4065-4BF9-8672-684FE5C1CCFE}" srcOrd="1" destOrd="0" presId="urn:microsoft.com/office/officeart/2005/8/layout/process1"/>
    <dgm:cxn modelId="{8753D2BF-35D2-4F63-865A-8B4A72824616}" type="presOf" srcId="{7A29AD14-80D6-492C-85E8-16DB6E73241E}" destId="{20993206-2FE6-4FF7-BC34-9E5A996543DF}" srcOrd="0" destOrd="0" presId="urn:microsoft.com/office/officeart/2005/8/layout/process1"/>
    <dgm:cxn modelId="{4C583014-E63C-4351-90D9-801DDA94F891}" type="presOf" srcId="{9B8AF367-AA1A-4C73-A239-FF4BEC9A56AE}" destId="{A2FDC076-8785-428D-A93A-41BF3DB6AB0F}" srcOrd="1" destOrd="0" presId="urn:microsoft.com/office/officeart/2005/8/layout/process1"/>
    <dgm:cxn modelId="{DC9D3A3A-F772-48A3-8CDF-45E230DE66FB}" type="presOf" srcId="{FC64DFE8-DE8D-478C-916A-F7D83836CBD7}" destId="{F6BC77E9-DBBD-49A4-8837-7D555BCAE444}" srcOrd="0" destOrd="0" presId="urn:microsoft.com/office/officeart/2005/8/layout/process1"/>
    <dgm:cxn modelId="{290AED5A-4B24-4FC7-9AB3-FF207C203B19}" type="presOf" srcId="{495835FA-C384-4969-B7C0-29C55CD6C117}" destId="{4BA537E2-FF21-4BAE-887F-5924A617D686}" srcOrd="0" destOrd="0" presId="urn:microsoft.com/office/officeart/2005/8/layout/process1"/>
    <dgm:cxn modelId="{E5F2021B-403E-4694-967F-32DF8E50914D}" type="presOf" srcId="{7A29AD14-80D6-492C-85E8-16DB6E73241E}" destId="{ADDDFAD5-C792-4C37-B6DC-D92655B91C67}" srcOrd="1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3656F709-B83C-41E7-9741-7B305157C332}" type="presOf" srcId="{FE276BFE-4565-4C93-A9BD-36CFB30AB684}" destId="{93C224F9-8A73-4A9B-BB4B-67BA58A95507}" srcOrd="0" destOrd="0" presId="urn:microsoft.com/office/officeart/2005/8/layout/process1"/>
    <dgm:cxn modelId="{FB6A71CE-6F30-46CC-BAF4-77C1ECDE4969}" type="presOf" srcId="{22C72F09-D77D-4B8F-97D5-17702B3F0B01}" destId="{4304FCBC-8CE5-4F6B-8085-747F358A6801}" srcOrd="0" destOrd="0" presId="urn:microsoft.com/office/officeart/2005/8/layout/process1"/>
    <dgm:cxn modelId="{A2024BB4-9F71-48F1-85D7-A5329944EDBB}" type="presOf" srcId="{ECC29063-97BD-4682-B93B-DECF704DB1C2}" destId="{CD6FACF5-2AF5-4620-ABA4-25B22F84297E}" srcOrd="0" destOrd="0" presId="urn:microsoft.com/office/officeart/2005/8/layout/process1"/>
    <dgm:cxn modelId="{A6050947-6CA4-4AA5-BDE8-4DD41E23FFD4}" type="presOf" srcId="{9B8AF367-AA1A-4C73-A239-FF4BEC9A56AE}" destId="{2C7E1592-D612-47C5-B7AA-BB47333FACF4}" srcOrd="0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468BF0D4-3264-48C9-A155-85C7E3AB31D1}" type="presParOf" srcId="{6AC13522-6E14-40E7-8246-F00223B07307}" destId="{CD6FACF5-2AF5-4620-ABA4-25B22F84297E}" srcOrd="0" destOrd="0" presId="urn:microsoft.com/office/officeart/2005/8/layout/process1"/>
    <dgm:cxn modelId="{4AA0B465-66D5-46F0-B933-4F050706E5D6}" type="presParOf" srcId="{6AC13522-6E14-40E7-8246-F00223B07307}" destId="{20993206-2FE6-4FF7-BC34-9E5A996543DF}" srcOrd="1" destOrd="0" presId="urn:microsoft.com/office/officeart/2005/8/layout/process1"/>
    <dgm:cxn modelId="{AEE303B9-ED41-466C-B7F1-30F93A06F66A}" type="presParOf" srcId="{20993206-2FE6-4FF7-BC34-9E5A996543DF}" destId="{ADDDFAD5-C792-4C37-B6DC-D92655B91C67}" srcOrd="0" destOrd="0" presId="urn:microsoft.com/office/officeart/2005/8/layout/process1"/>
    <dgm:cxn modelId="{45E3F300-18F4-4174-887C-B432E1493C0D}" type="presParOf" srcId="{6AC13522-6E14-40E7-8246-F00223B07307}" destId="{4BA537E2-FF21-4BAE-887F-5924A617D686}" srcOrd="2" destOrd="0" presId="urn:microsoft.com/office/officeart/2005/8/layout/process1"/>
    <dgm:cxn modelId="{94E21D2B-7A73-45DF-987F-D4584D367293}" type="presParOf" srcId="{6AC13522-6E14-40E7-8246-F00223B07307}" destId="{2C7E1592-D612-47C5-B7AA-BB47333FACF4}" srcOrd="3" destOrd="0" presId="urn:microsoft.com/office/officeart/2005/8/layout/process1"/>
    <dgm:cxn modelId="{CDF2EB80-6E88-4CC2-9D9D-9726F50E78CD}" type="presParOf" srcId="{2C7E1592-D612-47C5-B7AA-BB47333FACF4}" destId="{A2FDC076-8785-428D-A93A-41BF3DB6AB0F}" srcOrd="0" destOrd="0" presId="urn:microsoft.com/office/officeart/2005/8/layout/process1"/>
    <dgm:cxn modelId="{0186D020-957C-41B7-BCC2-B1577B0FB5AB}" type="presParOf" srcId="{6AC13522-6E14-40E7-8246-F00223B07307}" destId="{4304FCBC-8CE5-4F6B-8085-747F358A6801}" srcOrd="4" destOrd="0" presId="urn:microsoft.com/office/officeart/2005/8/layout/process1"/>
    <dgm:cxn modelId="{97D49CEA-9B92-4AA7-A871-5E4FF94A57B9}" type="presParOf" srcId="{6AC13522-6E14-40E7-8246-F00223B07307}" destId="{F6BC77E9-DBBD-49A4-8837-7D555BCAE444}" srcOrd="5" destOrd="0" presId="urn:microsoft.com/office/officeart/2005/8/layout/process1"/>
    <dgm:cxn modelId="{592108A2-6445-4D67-9D03-4B0C896415C5}" type="presParOf" srcId="{F6BC77E9-DBBD-49A4-8837-7D555BCAE444}" destId="{9F536726-4065-4BF9-8672-684FE5C1CCFE}" srcOrd="0" destOrd="0" presId="urn:microsoft.com/office/officeart/2005/8/layout/process1"/>
    <dgm:cxn modelId="{85D8A9CE-89FD-4006-A630-7C63588F6D8D}" type="presParOf" srcId="{6AC13522-6E14-40E7-8246-F00223B07307}" destId="{93C224F9-8A73-4A9B-BB4B-67BA58A955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/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/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/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9A0EBAF0-D851-4C6B-9B3B-C1F6F3E56BFE}">
      <dgm:prSet phldrT="[Text]"/>
      <dgm:spPr/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AE40E34D-4D1F-4C67-9B90-98F13B7DABC7}" type="parTrans" cxnId="{EBE1E7B6-66A1-4588-A4DF-B57CF47834D8}">
      <dgm:prSet/>
      <dgm:spPr/>
      <dgm:t>
        <a:bodyPr/>
        <a:lstStyle/>
        <a:p>
          <a:endParaRPr lang="en-US"/>
        </a:p>
      </dgm:t>
    </dgm:pt>
    <dgm:pt modelId="{40388049-926D-4D30-AE9E-0D9965B51447}" type="sibTrans" cxnId="{EBE1E7B6-66A1-4588-A4DF-B57CF47834D8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5237-3DB2-4347-80AC-2F819EF4554F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53D661-5A81-415F-B4E2-7289129106BC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920E4B-67B7-4622-94B2-98DD22F5CD3A}" type="pres">
      <dgm:prSet presAssocID="{9A0EBAF0-D851-4C6B-9B3B-C1F6F3E56B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8740E-3983-4676-9094-55ADA4054634}" type="presOf" srcId="{FC64DFE8-DE8D-478C-916A-F7D83836CBD7}" destId="{52CD5237-3DB2-4347-80AC-2F819EF4554F}" srcOrd="0" destOrd="0" presId="urn:microsoft.com/office/officeart/2005/8/layout/process1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685E5F76-FDDB-49A5-AB30-928BD0B409FD}" type="presOf" srcId="{670E07FB-5244-4D78-B2E2-937A9F5A9DF7}" destId="{6AC13522-6E14-40E7-8246-F00223B07307}" srcOrd="0" destOrd="0" presId="urn:microsoft.com/office/officeart/2005/8/layout/process1"/>
    <dgm:cxn modelId="{BC5AC720-778F-4D0D-9A41-A69E6EB1B3DB}" type="presOf" srcId="{9B8AF367-AA1A-4C73-A239-FF4BEC9A56AE}" destId="{2C7E1592-D612-47C5-B7AA-BB47333FACF4}" srcOrd="0" destOrd="0" presId="urn:microsoft.com/office/officeart/2005/8/layout/process1"/>
    <dgm:cxn modelId="{D2261E00-7822-4961-A9A2-3B37F45DD521}" type="presOf" srcId="{ECC29063-97BD-4682-B93B-DECF704DB1C2}" destId="{CD6FACF5-2AF5-4620-ABA4-25B22F84297E}" srcOrd="0" destOrd="0" presId="urn:microsoft.com/office/officeart/2005/8/layout/process1"/>
    <dgm:cxn modelId="{D9A07EAD-0310-4482-9EB8-00871D53B75E}" type="presOf" srcId="{7A29AD14-80D6-492C-85E8-16DB6E73241E}" destId="{ADDDFAD5-C792-4C37-B6DC-D92655B91C67}" srcOrd="1" destOrd="0" presId="urn:microsoft.com/office/officeart/2005/8/layout/process1"/>
    <dgm:cxn modelId="{BCE5FBDF-CCEC-4078-A75E-7A4D83BF9E76}" type="presOf" srcId="{9A0EBAF0-D851-4C6B-9B3B-C1F6F3E56BFE}" destId="{E6920E4B-67B7-4622-94B2-98DD22F5CD3A}" srcOrd="0" destOrd="0" presId="urn:microsoft.com/office/officeart/2005/8/layout/process1"/>
    <dgm:cxn modelId="{EBE1E7B6-66A1-4588-A4DF-B57CF47834D8}" srcId="{670E07FB-5244-4D78-B2E2-937A9F5A9DF7}" destId="{9A0EBAF0-D851-4C6B-9B3B-C1F6F3E56BFE}" srcOrd="3" destOrd="0" parTransId="{AE40E34D-4D1F-4C67-9B90-98F13B7DABC7}" sibTransId="{40388049-926D-4D30-AE9E-0D9965B51447}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7739D7D3-3BA3-4983-8F40-4EDADAE50D2B}" type="presOf" srcId="{FC64DFE8-DE8D-478C-916A-F7D83836CBD7}" destId="{0553D661-5A81-415F-B4E2-7289129106BC}" srcOrd="1" destOrd="0" presId="urn:microsoft.com/office/officeart/2005/8/layout/process1"/>
    <dgm:cxn modelId="{8B9F185E-0A2A-4F4B-90E5-1071EFF70653}" type="presOf" srcId="{7A29AD14-80D6-492C-85E8-16DB6E73241E}" destId="{20993206-2FE6-4FF7-BC34-9E5A996543DF}" srcOrd="0" destOrd="0" presId="urn:microsoft.com/office/officeart/2005/8/layout/process1"/>
    <dgm:cxn modelId="{11DABD52-C0AE-4086-AC9E-3BF619C04A92}" type="presOf" srcId="{22C72F09-D77D-4B8F-97D5-17702B3F0B01}" destId="{4304FCBC-8CE5-4F6B-8085-747F358A6801}" srcOrd="0" destOrd="0" presId="urn:microsoft.com/office/officeart/2005/8/layout/process1"/>
    <dgm:cxn modelId="{897F41A8-4B85-4139-8B09-0261A3AF22CD}" type="presOf" srcId="{495835FA-C384-4969-B7C0-29C55CD6C117}" destId="{4BA537E2-FF21-4BAE-887F-5924A617D686}" srcOrd="0" destOrd="0" presId="urn:microsoft.com/office/officeart/2005/8/layout/process1"/>
    <dgm:cxn modelId="{55967E40-1605-4978-984F-5B1B09F179FF}" type="presOf" srcId="{9B8AF367-AA1A-4C73-A239-FF4BEC9A56AE}" destId="{A2FDC076-8785-428D-A93A-41BF3DB6AB0F}" srcOrd="1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BAAD25BF-D2A9-4C07-A49E-7D200929D197}" type="presParOf" srcId="{6AC13522-6E14-40E7-8246-F00223B07307}" destId="{CD6FACF5-2AF5-4620-ABA4-25B22F84297E}" srcOrd="0" destOrd="0" presId="urn:microsoft.com/office/officeart/2005/8/layout/process1"/>
    <dgm:cxn modelId="{AA4885DF-A23C-4EC3-AE2D-FEB57EE2A875}" type="presParOf" srcId="{6AC13522-6E14-40E7-8246-F00223B07307}" destId="{20993206-2FE6-4FF7-BC34-9E5A996543DF}" srcOrd="1" destOrd="0" presId="urn:microsoft.com/office/officeart/2005/8/layout/process1"/>
    <dgm:cxn modelId="{DFD2EDD3-9A57-4947-91AC-28424E64F45A}" type="presParOf" srcId="{20993206-2FE6-4FF7-BC34-9E5A996543DF}" destId="{ADDDFAD5-C792-4C37-B6DC-D92655B91C67}" srcOrd="0" destOrd="0" presId="urn:microsoft.com/office/officeart/2005/8/layout/process1"/>
    <dgm:cxn modelId="{5A64AA01-921A-47B3-8B65-7B21F1A92F1A}" type="presParOf" srcId="{6AC13522-6E14-40E7-8246-F00223B07307}" destId="{4BA537E2-FF21-4BAE-887F-5924A617D686}" srcOrd="2" destOrd="0" presId="urn:microsoft.com/office/officeart/2005/8/layout/process1"/>
    <dgm:cxn modelId="{0CA32CA9-6620-4940-9DC7-D4BBD649B390}" type="presParOf" srcId="{6AC13522-6E14-40E7-8246-F00223B07307}" destId="{2C7E1592-D612-47C5-B7AA-BB47333FACF4}" srcOrd="3" destOrd="0" presId="urn:microsoft.com/office/officeart/2005/8/layout/process1"/>
    <dgm:cxn modelId="{3280D2C5-5654-4108-9121-C82B39E65FF1}" type="presParOf" srcId="{2C7E1592-D612-47C5-B7AA-BB47333FACF4}" destId="{A2FDC076-8785-428D-A93A-41BF3DB6AB0F}" srcOrd="0" destOrd="0" presId="urn:microsoft.com/office/officeart/2005/8/layout/process1"/>
    <dgm:cxn modelId="{078F4FD2-47C5-437F-B72E-AE7F395E8976}" type="presParOf" srcId="{6AC13522-6E14-40E7-8246-F00223B07307}" destId="{4304FCBC-8CE5-4F6B-8085-747F358A6801}" srcOrd="4" destOrd="0" presId="urn:microsoft.com/office/officeart/2005/8/layout/process1"/>
    <dgm:cxn modelId="{5D9AFBC1-FB28-469F-A4B5-A4ED90D325ED}" type="presParOf" srcId="{6AC13522-6E14-40E7-8246-F00223B07307}" destId="{52CD5237-3DB2-4347-80AC-2F819EF4554F}" srcOrd="5" destOrd="0" presId="urn:microsoft.com/office/officeart/2005/8/layout/process1"/>
    <dgm:cxn modelId="{F7526F04-B578-40A4-BDA6-75915BEFAB91}" type="presParOf" srcId="{52CD5237-3DB2-4347-80AC-2F819EF4554F}" destId="{0553D661-5A81-415F-B4E2-7289129106BC}" srcOrd="0" destOrd="0" presId="urn:microsoft.com/office/officeart/2005/8/layout/process1"/>
    <dgm:cxn modelId="{D3A6834B-D9AB-4C64-B382-24502F93F134}" type="presParOf" srcId="{6AC13522-6E14-40E7-8246-F00223B07307}" destId="{E6920E4B-67B7-4622-94B2-98DD22F5CD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0E07FB-5244-4D78-B2E2-937A9F5A9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29063-97BD-4682-B93B-DECF704DB1C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1Q</a:t>
          </a:r>
          <a:endParaRPr lang="en-US" dirty="0"/>
        </a:p>
      </dgm:t>
    </dgm:pt>
    <dgm:pt modelId="{FBFED6C6-2009-4F53-A475-327F321B5708}" type="parTrans" cxnId="{ECD744D7-6212-4998-9560-F2E183905C9A}">
      <dgm:prSet/>
      <dgm:spPr/>
      <dgm:t>
        <a:bodyPr/>
        <a:lstStyle/>
        <a:p>
          <a:endParaRPr lang="en-US"/>
        </a:p>
      </dgm:t>
    </dgm:pt>
    <dgm:pt modelId="{7A29AD14-80D6-492C-85E8-16DB6E73241E}" type="sibTrans" cxnId="{ECD744D7-6212-4998-9560-F2E183905C9A}">
      <dgm:prSet/>
      <dgm:spPr/>
      <dgm:t>
        <a:bodyPr/>
        <a:lstStyle/>
        <a:p>
          <a:endParaRPr lang="en-US"/>
        </a:p>
      </dgm:t>
    </dgm:pt>
    <dgm:pt modelId="{495835FA-C384-4969-B7C0-29C55CD6C11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2Q</a:t>
          </a:r>
          <a:endParaRPr lang="en-US" dirty="0"/>
        </a:p>
      </dgm:t>
    </dgm:pt>
    <dgm:pt modelId="{08A73C53-19D3-499E-98CC-6DD58690CAD9}" type="parTrans" cxnId="{98288E2E-5F8A-4774-AEC5-06F41476FBB5}">
      <dgm:prSet/>
      <dgm:spPr/>
      <dgm:t>
        <a:bodyPr/>
        <a:lstStyle/>
        <a:p>
          <a:endParaRPr lang="en-US"/>
        </a:p>
      </dgm:t>
    </dgm:pt>
    <dgm:pt modelId="{9B8AF367-AA1A-4C73-A239-FF4BEC9A56AE}" type="sibTrans" cxnId="{98288E2E-5F8A-4774-AEC5-06F41476FBB5}">
      <dgm:prSet/>
      <dgm:spPr/>
      <dgm:t>
        <a:bodyPr/>
        <a:lstStyle/>
        <a:p>
          <a:endParaRPr lang="en-US"/>
        </a:p>
      </dgm:t>
    </dgm:pt>
    <dgm:pt modelId="{22C72F09-D77D-4B8F-97D5-17702B3F0B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3Q</a:t>
          </a:r>
          <a:endParaRPr lang="en-US" dirty="0"/>
        </a:p>
      </dgm:t>
    </dgm:pt>
    <dgm:pt modelId="{055F8F59-98F2-4E28-B7DF-BE4B79EF79C3}" type="parTrans" cxnId="{9C79270A-E25B-44B8-804E-6DCF54853ED8}">
      <dgm:prSet/>
      <dgm:spPr/>
      <dgm:t>
        <a:bodyPr/>
        <a:lstStyle/>
        <a:p>
          <a:endParaRPr lang="en-US"/>
        </a:p>
      </dgm:t>
    </dgm:pt>
    <dgm:pt modelId="{FC64DFE8-DE8D-478C-916A-F7D83836CBD7}" type="sibTrans" cxnId="{9C79270A-E25B-44B8-804E-6DCF54853ED8}">
      <dgm:prSet/>
      <dgm:spPr/>
      <dgm:t>
        <a:bodyPr/>
        <a:lstStyle/>
        <a:p>
          <a:endParaRPr lang="en-US"/>
        </a:p>
      </dgm:t>
    </dgm:pt>
    <dgm:pt modelId="{FE276BFE-4565-4C93-A9BD-36CFB30AB6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4Q</a:t>
          </a:r>
          <a:endParaRPr lang="en-US" dirty="0"/>
        </a:p>
      </dgm:t>
    </dgm:pt>
    <dgm:pt modelId="{5AEC934C-C834-428E-A4D3-44CEB9811F7A}" type="parTrans" cxnId="{E9F6AC9B-2323-4D35-B6A6-BA58FF0D1F9D}">
      <dgm:prSet/>
      <dgm:spPr/>
      <dgm:t>
        <a:bodyPr/>
        <a:lstStyle/>
        <a:p>
          <a:endParaRPr lang="en-US"/>
        </a:p>
      </dgm:t>
    </dgm:pt>
    <dgm:pt modelId="{8B58D189-66FC-4AFA-B719-B89A8EE8E2CA}" type="sibTrans" cxnId="{E9F6AC9B-2323-4D35-B6A6-BA58FF0D1F9D}">
      <dgm:prSet/>
      <dgm:spPr/>
      <dgm:t>
        <a:bodyPr/>
        <a:lstStyle/>
        <a:p>
          <a:endParaRPr lang="en-US"/>
        </a:p>
      </dgm:t>
    </dgm:pt>
    <dgm:pt modelId="{6AC13522-6E14-40E7-8246-F00223B07307}" type="pres">
      <dgm:prSet presAssocID="{670E07FB-5244-4D78-B2E2-937A9F5A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FACF5-2AF5-4620-ABA4-25B22F84297E}" type="pres">
      <dgm:prSet presAssocID="{ECC29063-97BD-4682-B93B-DECF704DB1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3206-2FE6-4FF7-BC34-9E5A996543DF}" type="pres">
      <dgm:prSet presAssocID="{7A29AD14-80D6-492C-85E8-16DB6E7324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DDDFAD5-C792-4C37-B6DC-D92655B91C67}" type="pres">
      <dgm:prSet presAssocID="{7A29AD14-80D6-492C-85E8-16DB6E73241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A537E2-FF21-4BAE-887F-5924A617D686}" type="pres">
      <dgm:prSet presAssocID="{495835FA-C384-4969-B7C0-29C55CD6C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1592-D612-47C5-B7AA-BB47333FACF4}" type="pres">
      <dgm:prSet presAssocID="{9B8AF367-AA1A-4C73-A239-FF4BEC9A56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FDC076-8785-428D-A93A-41BF3DB6AB0F}" type="pres">
      <dgm:prSet presAssocID="{9B8AF367-AA1A-4C73-A239-FF4BEC9A56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04FCBC-8CE5-4F6B-8085-747F358A6801}" type="pres">
      <dgm:prSet presAssocID="{22C72F09-D77D-4B8F-97D5-17702B3F0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77E9-DBBD-49A4-8837-7D555BCAE444}" type="pres">
      <dgm:prSet presAssocID="{FC64DFE8-DE8D-478C-916A-F7D83836CBD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536726-4065-4BF9-8672-684FE5C1CCFE}" type="pres">
      <dgm:prSet presAssocID="{FC64DFE8-DE8D-478C-916A-F7D83836CBD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C224F9-8A73-4A9B-BB4B-67BA58A95507}" type="pres">
      <dgm:prSet presAssocID="{FE276BFE-4565-4C93-A9BD-36CFB30AB684}" presName="node" presStyleLbl="node1" presStyleIdx="3" presStyleCnt="4" custLinFactNeighborX="-14967" custLinFactNeighborY="-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F5038-8376-4BC6-9656-F6350E7DED80}" type="presOf" srcId="{22C72F09-D77D-4B8F-97D5-17702B3F0B01}" destId="{4304FCBC-8CE5-4F6B-8085-747F358A6801}" srcOrd="0" destOrd="0" presId="urn:microsoft.com/office/officeart/2005/8/layout/process1"/>
    <dgm:cxn modelId="{23BDBFFB-69CC-4A86-872F-78344E0A3C79}" type="presOf" srcId="{9B8AF367-AA1A-4C73-A239-FF4BEC9A56AE}" destId="{2C7E1592-D612-47C5-B7AA-BB47333FACF4}" srcOrd="0" destOrd="0" presId="urn:microsoft.com/office/officeart/2005/8/layout/process1"/>
    <dgm:cxn modelId="{02F91812-C5C4-4A5A-8B88-F946B40C080C}" type="presOf" srcId="{7A29AD14-80D6-492C-85E8-16DB6E73241E}" destId="{20993206-2FE6-4FF7-BC34-9E5A996543DF}" srcOrd="0" destOrd="0" presId="urn:microsoft.com/office/officeart/2005/8/layout/process1"/>
    <dgm:cxn modelId="{E9F6AC9B-2323-4D35-B6A6-BA58FF0D1F9D}" srcId="{670E07FB-5244-4D78-B2E2-937A9F5A9DF7}" destId="{FE276BFE-4565-4C93-A9BD-36CFB30AB684}" srcOrd="3" destOrd="0" parTransId="{5AEC934C-C834-428E-A4D3-44CEB9811F7A}" sibTransId="{8B58D189-66FC-4AFA-B719-B89A8EE8E2CA}"/>
    <dgm:cxn modelId="{68C33BB9-91A9-44A0-BAC2-891657AAEC45}" type="presOf" srcId="{9B8AF367-AA1A-4C73-A239-FF4BEC9A56AE}" destId="{A2FDC076-8785-428D-A93A-41BF3DB6AB0F}" srcOrd="1" destOrd="0" presId="urn:microsoft.com/office/officeart/2005/8/layout/process1"/>
    <dgm:cxn modelId="{C3D6FD97-AE87-44E3-98D1-52533D1C47AA}" type="presOf" srcId="{FC64DFE8-DE8D-478C-916A-F7D83836CBD7}" destId="{9F536726-4065-4BF9-8672-684FE5C1CCFE}" srcOrd="1" destOrd="0" presId="urn:microsoft.com/office/officeart/2005/8/layout/process1"/>
    <dgm:cxn modelId="{3679F826-9C0A-48FF-A61D-A82A11267779}" type="presOf" srcId="{670E07FB-5244-4D78-B2E2-937A9F5A9DF7}" destId="{6AC13522-6E14-40E7-8246-F00223B07307}" srcOrd="0" destOrd="0" presId="urn:microsoft.com/office/officeart/2005/8/layout/process1"/>
    <dgm:cxn modelId="{3FC5DF0E-7546-46AA-A4CD-DFCFF907C608}" type="presOf" srcId="{495835FA-C384-4969-B7C0-29C55CD6C117}" destId="{4BA537E2-FF21-4BAE-887F-5924A617D686}" srcOrd="0" destOrd="0" presId="urn:microsoft.com/office/officeart/2005/8/layout/process1"/>
    <dgm:cxn modelId="{24A7DC01-6024-4171-A1F7-F00F51BA5B33}" type="presOf" srcId="{FE276BFE-4565-4C93-A9BD-36CFB30AB684}" destId="{93C224F9-8A73-4A9B-BB4B-67BA58A95507}" srcOrd="0" destOrd="0" presId="urn:microsoft.com/office/officeart/2005/8/layout/process1"/>
    <dgm:cxn modelId="{9C79270A-E25B-44B8-804E-6DCF54853ED8}" srcId="{670E07FB-5244-4D78-B2E2-937A9F5A9DF7}" destId="{22C72F09-D77D-4B8F-97D5-17702B3F0B01}" srcOrd="2" destOrd="0" parTransId="{055F8F59-98F2-4E28-B7DF-BE4B79EF79C3}" sibTransId="{FC64DFE8-DE8D-478C-916A-F7D83836CBD7}"/>
    <dgm:cxn modelId="{98288E2E-5F8A-4774-AEC5-06F41476FBB5}" srcId="{670E07FB-5244-4D78-B2E2-937A9F5A9DF7}" destId="{495835FA-C384-4969-B7C0-29C55CD6C117}" srcOrd="1" destOrd="0" parTransId="{08A73C53-19D3-499E-98CC-6DD58690CAD9}" sibTransId="{9B8AF367-AA1A-4C73-A239-FF4BEC9A56AE}"/>
    <dgm:cxn modelId="{5DAB13B4-4D5D-4468-9226-1219D8481D65}" type="presOf" srcId="{7A29AD14-80D6-492C-85E8-16DB6E73241E}" destId="{ADDDFAD5-C792-4C37-B6DC-D92655B91C67}" srcOrd="1" destOrd="0" presId="urn:microsoft.com/office/officeart/2005/8/layout/process1"/>
    <dgm:cxn modelId="{42EEAD85-550A-4D02-9B5E-4C0A662B3715}" type="presOf" srcId="{ECC29063-97BD-4682-B93B-DECF704DB1C2}" destId="{CD6FACF5-2AF5-4620-ABA4-25B22F84297E}" srcOrd="0" destOrd="0" presId="urn:microsoft.com/office/officeart/2005/8/layout/process1"/>
    <dgm:cxn modelId="{DD87357F-73AC-4C31-8419-C1DF918D95A8}" type="presOf" srcId="{FC64DFE8-DE8D-478C-916A-F7D83836CBD7}" destId="{F6BC77E9-DBBD-49A4-8837-7D555BCAE444}" srcOrd="0" destOrd="0" presId="urn:microsoft.com/office/officeart/2005/8/layout/process1"/>
    <dgm:cxn modelId="{ECD744D7-6212-4998-9560-F2E183905C9A}" srcId="{670E07FB-5244-4D78-B2E2-937A9F5A9DF7}" destId="{ECC29063-97BD-4682-B93B-DECF704DB1C2}" srcOrd="0" destOrd="0" parTransId="{FBFED6C6-2009-4F53-A475-327F321B5708}" sibTransId="{7A29AD14-80D6-492C-85E8-16DB6E73241E}"/>
    <dgm:cxn modelId="{C50C6540-8DE7-4186-8E92-271FF46B352A}" type="presParOf" srcId="{6AC13522-6E14-40E7-8246-F00223B07307}" destId="{CD6FACF5-2AF5-4620-ABA4-25B22F84297E}" srcOrd="0" destOrd="0" presId="urn:microsoft.com/office/officeart/2005/8/layout/process1"/>
    <dgm:cxn modelId="{23748A23-5F19-4B00-9346-59A1D0DB6035}" type="presParOf" srcId="{6AC13522-6E14-40E7-8246-F00223B07307}" destId="{20993206-2FE6-4FF7-BC34-9E5A996543DF}" srcOrd="1" destOrd="0" presId="urn:microsoft.com/office/officeart/2005/8/layout/process1"/>
    <dgm:cxn modelId="{8CD871C3-716A-42DE-854A-07311F984343}" type="presParOf" srcId="{20993206-2FE6-4FF7-BC34-9E5A996543DF}" destId="{ADDDFAD5-C792-4C37-B6DC-D92655B91C67}" srcOrd="0" destOrd="0" presId="urn:microsoft.com/office/officeart/2005/8/layout/process1"/>
    <dgm:cxn modelId="{1CD7F62F-CBF7-49F5-AA07-AF9B5883388A}" type="presParOf" srcId="{6AC13522-6E14-40E7-8246-F00223B07307}" destId="{4BA537E2-FF21-4BAE-887F-5924A617D686}" srcOrd="2" destOrd="0" presId="urn:microsoft.com/office/officeart/2005/8/layout/process1"/>
    <dgm:cxn modelId="{1964D42C-5E6D-42B6-B3EB-4C1F9405C5FA}" type="presParOf" srcId="{6AC13522-6E14-40E7-8246-F00223B07307}" destId="{2C7E1592-D612-47C5-B7AA-BB47333FACF4}" srcOrd="3" destOrd="0" presId="urn:microsoft.com/office/officeart/2005/8/layout/process1"/>
    <dgm:cxn modelId="{81440E8F-5F13-4D97-9FA0-58EB80211A56}" type="presParOf" srcId="{2C7E1592-D612-47C5-B7AA-BB47333FACF4}" destId="{A2FDC076-8785-428D-A93A-41BF3DB6AB0F}" srcOrd="0" destOrd="0" presId="urn:microsoft.com/office/officeart/2005/8/layout/process1"/>
    <dgm:cxn modelId="{8A589735-6707-41E3-9D82-F514F89976D1}" type="presParOf" srcId="{6AC13522-6E14-40E7-8246-F00223B07307}" destId="{4304FCBC-8CE5-4F6B-8085-747F358A6801}" srcOrd="4" destOrd="0" presId="urn:microsoft.com/office/officeart/2005/8/layout/process1"/>
    <dgm:cxn modelId="{79E53090-CCE1-4490-A6E0-49E511EBB6F5}" type="presParOf" srcId="{6AC13522-6E14-40E7-8246-F00223B07307}" destId="{F6BC77E9-DBBD-49A4-8837-7D555BCAE444}" srcOrd="5" destOrd="0" presId="urn:microsoft.com/office/officeart/2005/8/layout/process1"/>
    <dgm:cxn modelId="{922F5A84-1346-4A56-9117-EC1EC5A22258}" type="presParOf" srcId="{F6BC77E9-DBBD-49A4-8837-7D555BCAE444}" destId="{9F536726-4065-4BF9-8672-684FE5C1CCFE}" srcOrd="0" destOrd="0" presId="urn:microsoft.com/office/officeart/2005/8/layout/process1"/>
    <dgm:cxn modelId="{B0A9F5C1-BF0D-4B50-BB22-4409047BB94F}" type="presParOf" srcId="{6AC13522-6E14-40E7-8246-F00223B07307}" destId="{93C224F9-8A73-4A9B-BB4B-67BA58A955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640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4247" y="1283284"/>
        <a:ext cx="692193" cy="405230"/>
      </dsp:txXfrm>
    </dsp:sp>
    <dsp:sp modelId="{20993206-2FE6-4FF7-BC34-9E5A996543DF}">
      <dsp:nvSpPr>
        <dsp:cNvPr id="0" name=""/>
        <dsp:cNvSpPr/>
      </dsp:nvSpPr>
      <dsp:spPr>
        <a:xfrm>
          <a:off x="790788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788" y="1432524"/>
        <a:ext cx="106463" cy="106751"/>
      </dsp:txXfrm>
    </dsp:sp>
    <dsp:sp modelId="{4BA537E2-FF21-4BAE-887F-5924A617D686}">
      <dsp:nvSpPr>
        <dsp:cNvPr id="0" name=""/>
        <dsp:cNvSpPr/>
      </dsp:nvSpPr>
      <dsp:spPr>
        <a:xfrm>
          <a:off x="100601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1018618" y="1283284"/>
        <a:ext cx="692193" cy="405230"/>
      </dsp:txXfrm>
    </dsp:sp>
    <dsp:sp modelId="{2C7E1592-D612-47C5-B7AA-BB47333FACF4}">
      <dsp:nvSpPr>
        <dsp:cNvPr id="0" name=""/>
        <dsp:cNvSpPr/>
      </dsp:nvSpPr>
      <dsp:spPr>
        <a:xfrm>
          <a:off x="1795159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95159" y="1432524"/>
        <a:ext cx="106463" cy="106751"/>
      </dsp:txXfrm>
    </dsp:sp>
    <dsp:sp modelId="{4304FCBC-8CE5-4F6B-8085-747F358A6801}">
      <dsp:nvSpPr>
        <dsp:cNvPr id="0" name=""/>
        <dsp:cNvSpPr/>
      </dsp:nvSpPr>
      <dsp:spPr>
        <a:xfrm>
          <a:off x="201038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2022988" y="1283284"/>
        <a:ext cx="692193" cy="405230"/>
      </dsp:txXfrm>
    </dsp:sp>
    <dsp:sp modelId="{F6BC77E9-DBBD-49A4-8837-7D555BCAE444}">
      <dsp:nvSpPr>
        <dsp:cNvPr id="0" name=""/>
        <dsp:cNvSpPr/>
      </dsp:nvSpPr>
      <dsp:spPr>
        <a:xfrm rot="21548751">
          <a:off x="2788784" y="1389720"/>
          <a:ext cx="129341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88786" y="1425592"/>
        <a:ext cx="90539" cy="106751"/>
      </dsp:txXfrm>
    </dsp:sp>
    <dsp:sp modelId="{93C224F9-8A73-4A9B-BB4B-67BA58A95507}">
      <dsp:nvSpPr>
        <dsp:cNvPr id="0" name=""/>
        <dsp:cNvSpPr/>
      </dsp:nvSpPr>
      <dsp:spPr>
        <a:xfrm>
          <a:off x="2971802" y="1256343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84409" y="1268950"/>
        <a:ext cx="692193" cy="4052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573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3666" y="1532855"/>
        <a:ext cx="663939" cy="388689"/>
      </dsp:txXfrm>
    </dsp:sp>
    <dsp:sp modelId="{20993206-2FE6-4FF7-BC34-9E5A996543DF}">
      <dsp:nvSpPr>
        <dsp:cNvPr id="0" name=""/>
        <dsp:cNvSpPr/>
      </dsp:nvSpPr>
      <dsp:spPr>
        <a:xfrm>
          <a:off x="758511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511" y="1676003"/>
        <a:ext cx="102117" cy="102393"/>
      </dsp:txXfrm>
    </dsp:sp>
    <dsp:sp modelId="{4BA537E2-FF21-4BAE-887F-5924A617D686}">
      <dsp:nvSpPr>
        <dsp:cNvPr id="0" name=""/>
        <dsp:cNvSpPr/>
      </dsp:nvSpPr>
      <dsp:spPr>
        <a:xfrm>
          <a:off x="964949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977042" y="1532855"/>
        <a:ext cx="663939" cy="388689"/>
      </dsp:txXfrm>
    </dsp:sp>
    <dsp:sp modelId="{2C7E1592-D612-47C5-B7AA-BB47333FACF4}">
      <dsp:nvSpPr>
        <dsp:cNvPr id="0" name=""/>
        <dsp:cNvSpPr/>
      </dsp:nvSpPr>
      <dsp:spPr>
        <a:xfrm>
          <a:off x="1721887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1887" y="1676003"/>
        <a:ext cx="102117" cy="102393"/>
      </dsp:txXfrm>
    </dsp:sp>
    <dsp:sp modelId="{4304FCBC-8CE5-4F6B-8085-747F358A6801}">
      <dsp:nvSpPr>
        <dsp:cNvPr id="0" name=""/>
        <dsp:cNvSpPr/>
      </dsp:nvSpPr>
      <dsp:spPr>
        <a:xfrm>
          <a:off x="1928325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1940418" y="1532855"/>
        <a:ext cx="663939" cy="388689"/>
      </dsp:txXfrm>
    </dsp:sp>
    <dsp:sp modelId="{52CD5237-3DB2-4347-80AC-2F819EF4554F}">
      <dsp:nvSpPr>
        <dsp:cNvPr id="0" name=""/>
        <dsp:cNvSpPr/>
      </dsp:nvSpPr>
      <dsp:spPr>
        <a:xfrm>
          <a:off x="2685263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263" y="1676003"/>
        <a:ext cx="102117" cy="102393"/>
      </dsp:txXfrm>
    </dsp:sp>
    <dsp:sp modelId="{E6920E4B-67B7-4622-94B2-98DD22F5CD3A}">
      <dsp:nvSpPr>
        <dsp:cNvPr id="0" name=""/>
        <dsp:cNvSpPr/>
      </dsp:nvSpPr>
      <dsp:spPr>
        <a:xfrm>
          <a:off x="2891700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03793" y="1532855"/>
        <a:ext cx="663939" cy="388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573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3666" y="1532855"/>
        <a:ext cx="663939" cy="388689"/>
      </dsp:txXfrm>
    </dsp:sp>
    <dsp:sp modelId="{20993206-2FE6-4FF7-BC34-9E5A996543DF}">
      <dsp:nvSpPr>
        <dsp:cNvPr id="0" name=""/>
        <dsp:cNvSpPr/>
      </dsp:nvSpPr>
      <dsp:spPr>
        <a:xfrm>
          <a:off x="758511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511" y="1676003"/>
        <a:ext cx="102117" cy="102393"/>
      </dsp:txXfrm>
    </dsp:sp>
    <dsp:sp modelId="{4BA537E2-FF21-4BAE-887F-5924A617D686}">
      <dsp:nvSpPr>
        <dsp:cNvPr id="0" name=""/>
        <dsp:cNvSpPr/>
      </dsp:nvSpPr>
      <dsp:spPr>
        <a:xfrm>
          <a:off x="964949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977042" y="1532855"/>
        <a:ext cx="663939" cy="388689"/>
      </dsp:txXfrm>
    </dsp:sp>
    <dsp:sp modelId="{2C7E1592-D612-47C5-B7AA-BB47333FACF4}">
      <dsp:nvSpPr>
        <dsp:cNvPr id="0" name=""/>
        <dsp:cNvSpPr/>
      </dsp:nvSpPr>
      <dsp:spPr>
        <a:xfrm>
          <a:off x="1721887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1887" y="1676003"/>
        <a:ext cx="102117" cy="102393"/>
      </dsp:txXfrm>
    </dsp:sp>
    <dsp:sp modelId="{4304FCBC-8CE5-4F6B-8085-747F358A6801}">
      <dsp:nvSpPr>
        <dsp:cNvPr id="0" name=""/>
        <dsp:cNvSpPr/>
      </dsp:nvSpPr>
      <dsp:spPr>
        <a:xfrm>
          <a:off x="1928325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1940418" y="1532855"/>
        <a:ext cx="663939" cy="388689"/>
      </dsp:txXfrm>
    </dsp:sp>
    <dsp:sp modelId="{52CD5237-3DB2-4347-80AC-2F819EF4554F}">
      <dsp:nvSpPr>
        <dsp:cNvPr id="0" name=""/>
        <dsp:cNvSpPr/>
      </dsp:nvSpPr>
      <dsp:spPr>
        <a:xfrm>
          <a:off x="2685263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263" y="1676003"/>
        <a:ext cx="102117" cy="102393"/>
      </dsp:txXfrm>
    </dsp:sp>
    <dsp:sp modelId="{E6920E4B-67B7-4622-94B2-98DD22F5CD3A}">
      <dsp:nvSpPr>
        <dsp:cNvPr id="0" name=""/>
        <dsp:cNvSpPr/>
      </dsp:nvSpPr>
      <dsp:spPr>
        <a:xfrm>
          <a:off x="2891700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03793" y="1532855"/>
        <a:ext cx="663939" cy="388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640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4247" y="1283284"/>
        <a:ext cx="692193" cy="405230"/>
      </dsp:txXfrm>
    </dsp:sp>
    <dsp:sp modelId="{20993206-2FE6-4FF7-BC34-9E5A996543DF}">
      <dsp:nvSpPr>
        <dsp:cNvPr id="0" name=""/>
        <dsp:cNvSpPr/>
      </dsp:nvSpPr>
      <dsp:spPr>
        <a:xfrm>
          <a:off x="790788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788" y="1432524"/>
        <a:ext cx="106463" cy="106751"/>
      </dsp:txXfrm>
    </dsp:sp>
    <dsp:sp modelId="{4BA537E2-FF21-4BAE-887F-5924A617D686}">
      <dsp:nvSpPr>
        <dsp:cNvPr id="0" name=""/>
        <dsp:cNvSpPr/>
      </dsp:nvSpPr>
      <dsp:spPr>
        <a:xfrm>
          <a:off x="100601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1018618" y="1283284"/>
        <a:ext cx="692193" cy="405230"/>
      </dsp:txXfrm>
    </dsp:sp>
    <dsp:sp modelId="{2C7E1592-D612-47C5-B7AA-BB47333FACF4}">
      <dsp:nvSpPr>
        <dsp:cNvPr id="0" name=""/>
        <dsp:cNvSpPr/>
      </dsp:nvSpPr>
      <dsp:spPr>
        <a:xfrm>
          <a:off x="1795159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95159" y="1432524"/>
        <a:ext cx="106463" cy="106751"/>
      </dsp:txXfrm>
    </dsp:sp>
    <dsp:sp modelId="{4304FCBC-8CE5-4F6B-8085-747F358A6801}">
      <dsp:nvSpPr>
        <dsp:cNvPr id="0" name=""/>
        <dsp:cNvSpPr/>
      </dsp:nvSpPr>
      <dsp:spPr>
        <a:xfrm>
          <a:off x="201038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2022988" y="1283284"/>
        <a:ext cx="692193" cy="405230"/>
      </dsp:txXfrm>
    </dsp:sp>
    <dsp:sp modelId="{F6BC77E9-DBBD-49A4-8837-7D555BCAE444}">
      <dsp:nvSpPr>
        <dsp:cNvPr id="0" name=""/>
        <dsp:cNvSpPr/>
      </dsp:nvSpPr>
      <dsp:spPr>
        <a:xfrm rot="21548751">
          <a:off x="2788784" y="1389720"/>
          <a:ext cx="129341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88786" y="1425592"/>
        <a:ext cx="90539" cy="106751"/>
      </dsp:txXfrm>
    </dsp:sp>
    <dsp:sp modelId="{93C224F9-8A73-4A9B-BB4B-67BA58A95507}">
      <dsp:nvSpPr>
        <dsp:cNvPr id="0" name=""/>
        <dsp:cNvSpPr/>
      </dsp:nvSpPr>
      <dsp:spPr>
        <a:xfrm>
          <a:off x="2971802" y="1256343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84409" y="1268950"/>
        <a:ext cx="692193" cy="405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573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3666" y="1532855"/>
        <a:ext cx="663939" cy="388689"/>
      </dsp:txXfrm>
    </dsp:sp>
    <dsp:sp modelId="{20993206-2FE6-4FF7-BC34-9E5A996543DF}">
      <dsp:nvSpPr>
        <dsp:cNvPr id="0" name=""/>
        <dsp:cNvSpPr/>
      </dsp:nvSpPr>
      <dsp:spPr>
        <a:xfrm>
          <a:off x="758511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511" y="1676003"/>
        <a:ext cx="102117" cy="102393"/>
      </dsp:txXfrm>
    </dsp:sp>
    <dsp:sp modelId="{4BA537E2-FF21-4BAE-887F-5924A617D686}">
      <dsp:nvSpPr>
        <dsp:cNvPr id="0" name=""/>
        <dsp:cNvSpPr/>
      </dsp:nvSpPr>
      <dsp:spPr>
        <a:xfrm>
          <a:off x="964949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977042" y="1532855"/>
        <a:ext cx="663939" cy="388689"/>
      </dsp:txXfrm>
    </dsp:sp>
    <dsp:sp modelId="{2C7E1592-D612-47C5-B7AA-BB47333FACF4}">
      <dsp:nvSpPr>
        <dsp:cNvPr id="0" name=""/>
        <dsp:cNvSpPr/>
      </dsp:nvSpPr>
      <dsp:spPr>
        <a:xfrm>
          <a:off x="1721887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1887" y="1676003"/>
        <a:ext cx="102117" cy="102393"/>
      </dsp:txXfrm>
    </dsp:sp>
    <dsp:sp modelId="{4304FCBC-8CE5-4F6B-8085-747F358A6801}">
      <dsp:nvSpPr>
        <dsp:cNvPr id="0" name=""/>
        <dsp:cNvSpPr/>
      </dsp:nvSpPr>
      <dsp:spPr>
        <a:xfrm>
          <a:off x="1928325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1940418" y="1532855"/>
        <a:ext cx="663939" cy="388689"/>
      </dsp:txXfrm>
    </dsp:sp>
    <dsp:sp modelId="{52CD5237-3DB2-4347-80AC-2F819EF4554F}">
      <dsp:nvSpPr>
        <dsp:cNvPr id="0" name=""/>
        <dsp:cNvSpPr/>
      </dsp:nvSpPr>
      <dsp:spPr>
        <a:xfrm>
          <a:off x="2685263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263" y="1676003"/>
        <a:ext cx="102117" cy="102393"/>
      </dsp:txXfrm>
    </dsp:sp>
    <dsp:sp modelId="{E6920E4B-67B7-4622-94B2-98DD22F5CD3A}">
      <dsp:nvSpPr>
        <dsp:cNvPr id="0" name=""/>
        <dsp:cNvSpPr/>
      </dsp:nvSpPr>
      <dsp:spPr>
        <a:xfrm>
          <a:off x="2891700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03793" y="1532855"/>
        <a:ext cx="663939" cy="388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640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4247" y="1283284"/>
        <a:ext cx="692193" cy="405230"/>
      </dsp:txXfrm>
    </dsp:sp>
    <dsp:sp modelId="{20993206-2FE6-4FF7-BC34-9E5A996543DF}">
      <dsp:nvSpPr>
        <dsp:cNvPr id="0" name=""/>
        <dsp:cNvSpPr/>
      </dsp:nvSpPr>
      <dsp:spPr>
        <a:xfrm>
          <a:off x="790788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788" y="1432524"/>
        <a:ext cx="106463" cy="106751"/>
      </dsp:txXfrm>
    </dsp:sp>
    <dsp:sp modelId="{4BA537E2-FF21-4BAE-887F-5924A617D686}">
      <dsp:nvSpPr>
        <dsp:cNvPr id="0" name=""/>
        <dsp:cNvSpPr/>
      </dsp:nvSpPr>
      <dsp:spPr>
        <a:xfrm>
          <a:off x="100601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1018618" y="1283284"/>
        <a:ext cx="692193" cy="405230"/>
      </dsp:txXfrm>
    </dsp:sp>
    <dsp:sp modelId="{2C7E1592-D612-47C5-B7AA-BB47333FACF4}">
      <dsp:nvSpPr>
        <dsp:cNvPr id="0" name=""/>
        <dsp:cNvSpPr/>
      </dsp:nvSpPr>
      <dsp:spPr>
        <a:xfrm>
          <a:off x="1795159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95159" y="1432524"/>
        <a:ext cx="106463" cy="106751"/>
      </dsp:txXfrm>
    </dsp:sp>
    <dsp:sp modelId="{4304FCBC-8CE5-4F6B-8085-747F358A6801}">
      <dsp:nvSpPr>
        <dsp:cNvPr id="0" name=""/>
        <dsp:cNvSpPr/>
      </dsp:nvSpPr>
      <dsp:spPr>
        <a:xfrm>
          <a:off x="201038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2022988" y="1283284"/>
        <a:ext cx="692193" cy="405230"/>
      </dsp:txXfrm>
    </dsp:sp>
    <dsp:sp modelId="{F6BC77E9-DBBD-49A4-8837-7D555BCAE444}">
      <dsp:nvSpPr>
        <dsp:cNvPr id="0" name=""/>
        <dsp:cNvSpPr/>
      </dsp:nvSpPr>
      <dsp:spPr>
        <a:xfrm rot="21548751">
          <a:off x="2788784" y="1389720"/>
          <a:ext cx="129341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88786" y="1425592"/>
        <a:ext cx="90539" cy="106751"/>
      </dsp:txXfrm>
    </dsp:sp>
    <dsp:sp modelId="{93C224F9-8A73-4A9B-BB4B-67BA58A95507}">
      <dsp:nvSpPr>
        <dsp:cNvPr id="0" name=""/>
        <dsp:cNvSpPr/>
      </dsp:nvSpPr>
      <dsp:spPr>
        <a:xfrm>
          <a:off x="2971802" y="1256343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84409" y="1268950"/>
        <a:ext cx="692193" cy="405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573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3666" y="1532855"/>
        <a:ext cx="663939" cy="388689"/>
      </dsp:txXfrm>
    </dsp:sp>
    <dsp:sp modelId="{20993206-2FE6-4FF7-BC34-9E5A996543DF}">
      <dsp:nvSpPr>
        <dsp:cNvPr id="0" name=""/>
        <dsp:cNvSpPr/>
      </dsp:nvSpPr>
      <dsp:spPr>
        <a:xfrm>
          <a:off x="758511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511" y="1676003"/>
        <a:ext cx="102117" cy="102393"/>
      </dsp:txXfrm>
    </dsp:sp>
    <dsp:sp modelId="{4BA537E2-FF21-4BAE-887F-5924A617D686}">
      <dsp:nvSpPr>
        <dsp:cNvPr id="0" name=""/>
        <dsp:cNvSpPr/>
      </dsp:nvSpPr>
      <dsp:spPr>
        <a:xfrm>
          <a:off x="964949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977042" y="1532855"/>
        <a:ext cx="663939" cy="388689"/>
      </dsp:txXfrm>
    </dsp:sp>
    <dsp:sp modelId="{2C7E1592-D612-47C5-B7AA-BB47333FACF4}">
      <dsp:nvSpPr>
        <dsp:cNvPr id="0" name=""/>
        <dsp:cNvSpPr/>
      </dsp:nvSpPr>
      <dsp:spPr>
        <a:xfrm>
          <a:off x="1721887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1887" y="1676003"/>
        <a:ext cx="102117" cy="102393"/>
      </dsp:txXfrm>
    </dsp:sp>
    <dsp:sp modelId="{4304FCBC-8CE5-4F6B-8085-747F358A6801}">
      <dsp:nvSpPr>
        <dsp:cNvPr id="0" name=""/>
        <dsp:cNvSpPr/>
      </dsp:nvSpPr>
      <dsp:spPr>
        <a:xfrm>
          <a:off x="1928325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1940418" y="1532855"/>
        <a:ext cx="663939" cy="388689"/>
      </dsp:txXfrm>
    </dsp:sp>
    <dsp:sp modelId="{52CD5237-3DB2-4347-80AC-2F819EF4554F}">
      <dsp:nvSpPr>
        <dsp:cNvPr id="0" name=""/>
        <dsp:cNvSpPr/>
      </dsp:nvSpPr>
      <dsp:spPr>
        <a:xfrm>
          <a:off x="2685263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263" y="1676003"/>
        <a:ext cx="102117" cy="102393"/>
      </dsp:txXfrm>
    </dsp:sp>
    <dsp:sp modelId="{E6920E4B-67B7-4622-94B2-98DD22F5CD3A}">
      <dsp:nvSpPr>
        <dsp:cNvPr id="0" name=""/>
        <dsp:cNvSpPr/>
      </dsp:nvSpPr>
      <dsp:spPr>
        <a:xfrm>
          <a:off x="2891700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03793" y="1532855"/>
        <a:ext cx="663939" cy="388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640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4247" y="1283284"/>
        <a:ext cx="692193" cy="405230"/>
      </dsp:txXfrm>
    </dsp:sp>
    <dsp:sp modelId="{20993206-2FE6-4FF7-BC34-9E5A996543DF}">
      <dsp:nvSpPr>
        <dsp:cNvPr id="0" name=""/>
        <dsp:cNvSpPr/>
      </dsp:nvSpPr>
      <dsp:spPr>
        <a:xfrm>
          <a:off x="790788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788" y="1432524"/>
        <a:ext cx="106463" cy="106751"/>
      </dsp:txXfrm>
    </dsp:sp>
    <dsp:sp modelId="{4BA537E2-FF21-4BAE-887F-5924A617D686}">
      <dsp:nvSpPr>
        <dsp:cNvPr id="0" name=""/>
        <dsp:cNvSpPr/>
      </dsp:nvSpPr>
      <dsp:spPr>
        <a:xfrm>
          <a:off x="100601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1018618" y="1283284"/>
        <a:ext cx="692193" cy="405230"/>
      </dsp:txXfrm>
    </dsp:sp>
    <dsp:sp modelId="{2C7E1592-D612-47C5-B7AA-BB47333FACF4}">
      <dsp:nvSpPr>
        <dsp:cNvPr id="0" name=""/>
        <dsp:cNvSpPr/>
      </dsp:nvSpPr>
      <dsp:spPr>
        <a:xfrm>
          <a:off x="1795159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95159" y="1432524"/>
        <a:ext cx="106463" cy="106751"/>
      </dsp:txXfrm>
    </dsp:sp>
    <dsp:sp modelId="{4304FCBC-8CE5-4F6B-8085-747F358A6801}">
      <dsp:nvSpPr>
        <dsp:cNvPr id="0" name=""/>
        <dsp:cNvSpPr/>
      </dsp:nvSpPr>
      <dsp:spPr>
        <a:xfrm>
          <a:off x="201038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2022988" y="1283284"/>
        <a:ext cx="692193" cy="405230"/>
      </dsp:txXfrm>
    </dsp:sp>
    <dsp:sp modelId="{F6BC77E9-DBBD-49A4-8837-7D555BCAE444}">
      <dsp:nvSpPr>
        <dsp:cNvPr id="0" name=""/>
        <dsp:cNvSpPr/>
      </dsp:nvSpPr>
      <dsp:spPr>
        <a:xfrm rot="21548751">
          <a:off x="2788784" y="1389720"/>
          <a:ext cx="129341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88786" y="1425592"/>
        <a:ext cx="90539" cy="106751"/>
      </dsp:txXfrm>
    </dsp:sp>
    <dsp:sp modelId="{93C224F9-8A73-4A9B-BB4B-67BA58A95507}">
      <dsp:nvSpPr>
        <dsp:cNvPr id="0" name=""/>
        <dsp:cNvSpPr/>
      </dsp:nvSpPr>
      <dsp:spPr>
        <a:xfrm>
          <a:off x="2971802" y="1256343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84409" y="1268950"/>
        <a:ext cx="692193" cy="4052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573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3666" y="1532855"/>
        <a:ext cx="663939" cy="388689"/>
      </dsp:txXfrm>
    </dsp:sp>
    <dsp:sp modelId="{20993206-2FE6-4FF7-BC34-9E5A996543DF}">
      <dsp:nvSpPr>
        <dsp:cNvPr id="0" name=""/>
        <dsp:cNvSpPr/>
      </dsp:nvSpPr>
      <dsp:spPr>
        <a:xfrm>
          <a:off x="758511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511" y="1676003"/>
        <a:ext cx="102117" cy="102393"/>
      </dsp:txXfrm>
    </dsp:sp>
    <dsp:sp modelId="{4BA537E2-FF21-4BAE-887F-5924A617D686}">
      <dsp:nvSpPr>
        <dsp:cNvPr id="0" name=""/>
        <dsp:cNvSpPr/>
      </dsp:nvSpPr>
      <dsp:spPr>
        <a:xfrm>
          <a:off x="964949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977042" y="1532855"/>
        <a:ext cx="663939" cy="388689"/>
      </dsp:txXfrm>
    </dsp:sp>
    <dsp:sp modelId="{2C7E1592-D612-47C5-B7AA-BB47333FACF4}">
      <dsp:nvSpPr>
        <dsp:cNvPr id="0" name=""/>
        <dsp:cNvSpPr/>
      </dsp:nvSpPr>
      <dsp:spPr>
        <a:xfrm>
          <a:off x="1721887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1887" y="1676003"/>
        <a:ext cx="102117" cy="102393"/>
      </dsp:txXfrm>
    </dsp:sp>
    <dsp:sp modelId="{4304FCBC-8CE5-4F6B-8085-747F358A6801}">
      <dsp:nvSpPr>
        <dsp:cNvPr id="0" name=""/>
        <dsp:cNvSpPr/>
      </dsp:nvSpPr>
      <dsp:spPr>
        <a:xfrm>
          <a:off x="1928325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1940418" y="1532855"/>
        <a:ext cx="663939" cy="388689"/>
      </dsp:txXfrm>
    </dsp:sp>
    <dsp:sp modelId="{52CD5237-3DB2-4347-80AC-2F819EF4554F}">
      <dsp:nvSpPr>
        <dsp:cNvPr id="0" name=""/>
        <dsp:cNvSpPr/>
      </dsp:nvSpPr>
      <dsp:spPr>
        <a:xfrm>
          <a:off x="2685263" y="1641872"/>
          <a:ext cx="145882" cy="17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263" y="1676003"/>
        <a:ext cx="102117" cy="102393"/>
      </dsp:txXfrm>
    </dsp:sp>
    <dsp:sp modelId="{E6920E4B-67B7-4622-94B2-98DD22F5CD3A}">
      <dsp:nvSpPr>
        <dsp:cNvPr id="0" name=""/>
        <dsp:cNvSpPr/>
      </dsp:nvSpPr>
      <dsp:spPr>
        <a:xfrm>
          <a:off x="2891700" y="1520762"/>
          <a:ext cx="688125" cy="41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03793" y="1532855"/>
        <a:ext cx="663939" cy="3886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F5-2AF5-4620-ABA4-25B22F84297E}">
      <dsp:nvSpPr>
        <dsp:cNvPr id="0" name=""/>
        <dsp:cNvSpPr/>
      </dsp:nvSpPr>
      <dsp:spPr>
        <a:xfrm>
          <a:off x="1640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1Q</a:t>
          </a:r>
          <a:endParaRPr lang="en-US" sz="1800" kern="1200" dirty="0"/>
        </a:p>
      </dsp:txBody>
      <dsp:txXfrm>
        <a:off x="14247" y="1283284"/>
        <a:ext cx="692193" cy="405230"/>
      </dsp:txXfrm>
    </dsp:sp>
    <dsp:sp modelId="{20993206-2FE6-4FF7-BC34-9E5A996543DF}">
      <dsp:nvSpPr>
        <dsp:cNvPr id="0" name=""/>
        <dsp:cNvSpPr/>
      </dsp:nvSpPr>
      <dsp:spPr>
        <a:xfrm>
          <a:off x="790788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788" y="1432524"/>
        <a:ext cx="106463" cy="106751"/>
      </dsp:txXfrm>
    </dsp:sp>
    <dsp:sp modelId="{4BA537E2-FF21-4BAE-887F-5924A617D686}">
      <dsp:nvSpPr>
        <dsp:cNvPr id="0" name=""/>
        <dsp:cNvSpPr/>
      </dsp:nvSpPr>
      <dsp:spPr>
        <a:xfrm>
          <a:off x="100601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2Q</a:t>
          </a:r>
          <a:endParaRPr lang="en-US" sz="1800" kern="1200" dirty="0"/>
        </a:p>
      </dsp:txBody>
      <dsp:txXfrm>
        <a:off x="1018618" y="1283284"/>
        <a:ext cx="692193" cy="405230"/>
      </dsp:txXfrm>
    </dsp:sp>
    <dsp:sp modelId="{2C7E1592-D612-47C5-B7AA-BB47333FACF4}">
      <dsp:nvSpPr>
        <dsp:cNvPr id="0" name=""/>
        <dsp:cNvSpPr/>
      </dsp:nvSpPr>
      <dsp:spPr>
        <a:xfrm>
          <a:off x="1795159" y="1396941"/>
          <a:ext cx="152090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95159" y="1432524"/>
        <a:ext cx="106463" cy="106751"/>
      </dsp:txXfrm>
    </dsp:sp>
    <dsp:sp modelId="{4304FCBC-8CE5-4F6B-8085-747F358A6801}">
      <dsp:nvSpPr>
        <dsp:cNvPr id="0" name=""/>
        <dsp:cNvSpPr/>
      </dsp:nvSpPr>
      <dsp:spPr>
        <a:xfrm>
          <a:off x="2010381" y="1270677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3Q</a:t>
          </a:r>
          <a:endParaRPr lang="en-US" sz="1800" kern="1200" dirty="0"/>
        </a:p>
      </dsp:txBody>
      <dsp:txXfrm>
        <a:off x="2022988" y="1283284"/>
        <a:ext cx="692193" cy="405230"/>
      </dsp:txXfrm>
    </dsp:sp>
    <dsp:sp modelId="{F6BC77E9-DBBD-49A4-8837-7D555BCAE444}">
      <dsp:nvSpPr>
        <dsp:cNvPr id="0" name=""/>
        <dsp:cNvSpPr/>
      </dsp:nvSpPr>
      <dsp:spPr>
        <a:xfrm rot="21548751">
          <a:off x="2788784" y="1389720"/>
          <a:ext cx="129341" cy="177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88786" y="1425592"/>
        <a:ext cx="90539" cy="106751"/>
      </dsp:txXfrm>
    </dsp:sp>
    <dsp:sp modelId="{93C224F9-8A73-4A9B-BB4B-67BA58A95507}">
      <dsp:nvSpPr>
        <dsp:cNvPr id="0" name=""/>
        <dsp:cNvSpPr/>
      </dsp:nvSpPr>
      <dsp:spPr>
        <a:xfrm>
          <a:off x="2971802" y="1256343"/>
          <a:ext cx="717407" cy="430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4Q</a:t>
          </a:r>
          <a:endParaRPr lang="en-US" sz="1800" kern="1200" dirty="0"/>
        </a:p>
      </dsp:txBody>
      <dsp:txXfrm>
        <a:off x="2984409" y="1268950"/>
        <a:ext cx="692193" cy="40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15B45BC-A07A-4401-9FB2-0D3A02383BA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5445E13-F1D1-4E35-8D9D-EAD521EB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0881-B48C-41D3-BBD7-7CC6D4E43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C2224-B9D1-4630-8182-C3A1958A8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F409-FA0F-476B-9CDF-8525BEF1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3524-88E2-4F2B-94B8-06C7D0BF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D66E-B208-48CA-9DD3-24F83D87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7DC7-5F51-4288-9770-07B4D840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C6AE6-53F5-4CA0-952F-67BA5CDA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3831F-AD60-4064-A15F-A01D4587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5B01-DF49-4DCD-B3FC-372FFA8F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CE6A3-04A4-4E43-B3FE-412C7EDA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FBD8B-70BB-458A-ABE3-E61D0003A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6632-7894-4A67-9172-E78539546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4817-1F47-4FA0-AFB3-71079227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D894-BD71-4FCC-B94D-6AB59DF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FEC9-33E6-4851-A5D1-BEC80B2E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BE29-047A-4236-974D-1675BE14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EC05-A27B-4D58-879B-8877E08EE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1CFCA-9019-4CEF-9AFB-1FC1A645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CB310-9C67-4563-99BB-92FD8496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B411-71B9-4250-92CD-C6145FA4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E5A9-9FDF-4937-8845-0C2B4D4A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19177-0433-486D-9AB6-54FBA366E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5583-C4B9-4E4F-B0DE-85B6A6B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D4208-BBB1-4F19-A136-DB9BB7F4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50BF-55EA-4E3C-B5C5-94552745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0FF9-284B-40D8-A6F3-DD0D349E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F79C-0BDB-422F-BA69-3CB8AF048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8FAD-22D0-4174-A14A-0EC06FF58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52483-C20E-4D70-9A8C-7835D831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E9176-4492-47A0-B72C-9E24B6B8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19F73-5627-4757-940B-F59D281B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D710-696D-4964-BCC2-2D894099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1578-1377-4E29-9473-B33852784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EA69D-D409-4A39-B67A-A3E6A9BCE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35EE3-3F8F-4C19-B64C-9D869413D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3036A-FAF8-4817-A0D7-C16FBCA54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64757-47C2-41EA-BD56-B330192B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122C0-1279-4E52-9C55-568B94A5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7FE2F-3949-4971-9051-8A85243C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4FF3-4067-4F7F-ADE4-4A99D4F5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EAD7E-D698-4266-BA7E-01D63691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F0BF2-EF1C-40C0-AFEF-E17E0861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58DA9-1E96-48AC-B456-CA4F27A3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044F0-197B-49DC-825E-712F7420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FC461-7F6E-4CDC-95F7-7736CCC7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12C08-EFB8-4C86-9D9C-76BD273E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C16C-9EE5-4E5E-8ADC-B69E3F41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EE5C-0A1F-4654-AD6C-6B4618E04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18E1C-0B74-4581-B2D6-CFAC7269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EF667-4150-4F6E-B4DC-B9751AE6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0535-6D4A-4F3C-BBB5-CD87B0D8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D7A00-44BB-410B-BD96-45ECE7B8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1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2B09-0E24-4DB7-BFA7-89FF9C5A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0FFA2-4C46-45C1-A0E6-7F96868AD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377BD-8C91-480F-88C6-4C2627A9D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A401B-5813-405B-A0F3-0617A8E1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2A57F-0F5C-49A5-B659-66F9CDB9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B42D9-3B41-4446-855E-46C96430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97C8D-876A-48F5-BB4F-FF5FE38F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AE0DB-39A2-462A-8A66-A831ECC8B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4C63-C992-4B63-92EC-E8FCB4A3C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DD16-2D9A-48AF-8D0A-DE5241D1650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3976D-E4A5-403C-991A-1127430F6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0555-4BD0-4CF3-A279-52A063FC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CB6AC-B282-44F5-A62E-0C531C8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ae/ir/mgtbulletin20171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A8C30-8F63-4E6D-9902-E4F84368CFD3}"/>
              </a:ext>
            </a:extLst>
          </p:cNvPr>
          <p:cNvSpPr txBox="1"/>
          <p:nvPr/>
        </p:nvSpPr>
        <p:spPr>
          <a:xfrm>
            <a:off x="1535502" y="1307552"/>
            <a:ext cx="8721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Core Performance Follow Up Employment and Earnings Survey</a:t>
            </a:r>
          </a:p>
          <a:p>
            <a:endParaRPr lang="en-US" sz="4800" dirty="0"/>
          </a:p>
          <a:p>
            <a:r>
              <a:rPr lang="en-US" sz="4800" dirty="0" smtClean="0">
                <a:solidFill>
                  <a:srgbClr val="FF0000"/>
                </a:solidFill>
              </a:rPr>
              <a:t>February </a:t>
            </a:r>
            <a:r>
              <a:rPr lang="en-US" sz="4800" dirty="0" smtClean="0">
                <a:solidFill>
                  <a:srgbClr val="FF0000"/>
                </a:solidFill>
              </a:rPr>
              <a:t>6, </a:t>
            </a:r>
            <a:r>
              <a:rPr lang="en-US" sz="4800" dirty="0" smtClean="0">
                <a:solidFill>
                  <a:srgbClr val="FF0000"/>
                </a:solidFill>
              </a:rPr>
              <a:t>2019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71" y="244355"/>
            <a:ext cx="11550769" cy="1325563"/>
          </a:xfrm>
        </p:spPr>
        <p:txBody>
          <a:bodyPr/>
          <a:lstStyle/>
          <a:p>
            <a:r>
              <a:rPr lang="en-US" dirty="0" smtClean="0"/>
              <a:t>Process -- New Follow up Survey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621766"/>
            <a:ext cx="10325819" cy="5020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Implementation of WIOA in July 2016 changed the follow up requirements for NRS Table 5</a:t>
            </a:r>
          </a:p>
          <a:p>
            <a:r>
              <a:rPr lang="en-US" sz="3600" dirty="0"/>
              <a:t>In 2017, CA developed a supplemental survey to accompany the data matching, with emphasis on new ways to improve student survey responses</a:t>
            </a:r>
          </a:p>
          <a:p>
            <a:r>
              <a:rPr lang="en-US" sz="3600" dirty="0"/>
              <a:t>Initiated a pilot of 11 agencies in Spring 2018</a:t>
            </a:r>
          </a:p>
          <a:p>
            <a:r>
              <a:rPr lang="en-US" sz="3600" dirty="0"/>
              <a:t>Pilot achieved a </a:t>
            </a:r>
            <a:r>
              <a:rPr lang="en-US" sz="3600" b="1" dirty="0"/>
              <a:t>54%</a:t>
            </a:r>
            <a:r>
              <a:rPr lang="en-US" sz="3600" dirty="0"/>
              <a:t> response rate</a:t>
            </a:r>
          </a:p>
          <a:p>
            <a:r>
              <a:rPr lang="en-US" sz="3600" dirty="0"/>
              <a:t>CDE stipulated survey implementation for </a:t>
            </a:r>
            <a:r>
              <a:rPr lang="en-US" sz="3600" dirty="0" smtClean="0"/>
              <a:t>beginning of PY 2018-19--requirement </a:t>
            </a:r>
            <a:r>
              <a:rPr lang="en-US" sz="3600" dirty="0"/>
              <a:t>for 2Q/4Q after exit entailed that surveying begin 3Q of 18-19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3Q PY 2018-19</a:t>
            </a:r>
            <a:br>
              <a:rPr lang="en-US" dirty="0" smtClean="0"/>
            </a:br>
            <a:r>
              <a:rPr lang="en-US" dirty="0" smtClean="0"/>
              <a:t>April 30, 2019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05000" y="2451936"/>
          <a:ext cx="3733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5999018" y="2184234"/>
          <a:ext cx="35814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216819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2018-19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16819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2019-20</a:t>
            </a:r>
            <a:endParaRPr lang="en-US" sz="2400" b="1" dirty="0"/>
          </a:p>
        </p:txBody>
      </p:sp>
      <p:sp>
        <p:nvSpPr>
          <p:cNvPr id="7" name="Curved Up Arrow 6"/>
          <p:cNvSpPr/>
          <p:nvPr/>
        </p:nvSpPr>
        <p:spPr>
          <a:xfrm>
            <a:off x="2266084" y="4267200"/>
            <a:ext cx="1962150" cy="6858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112328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1Q = Follow up 3Q</a:t>
            </a:r>
          </a:p>
          <a:p>
            <a:r>
              <a:rPr lang="en-US" sz="2400" dirty="0"/>
              <a:t>Enter Employment</a:t>
            </a:r>
          </a:p>
          <a:p>
            <a:r>
              <a:rPr lang="en-US" sz="2400" dirty="0"/>
              <a:t>Increase Wages </a:t>
            </a:r>
          </a:p>
        </p:txBody>
      </p:sp>
    </p:spTree>
    <p:extLst>
      <p:ext uri="{BB962C8B-B14F-4D97-AF65-F5344CB8AC3E}">
        <p14:creationId xmlns:p14="http://schemas.microsoft.com/office/powerpoint/2010/main" val="14256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4Q PY 2018-19</a:t>
            </a:r>
            <a:br>
              <a:rPr lang="en-US" dirty="0" smtClean="0"/>
            </a:br>
            <a:r>
              <a:rPr lang="en-US" dirty="0" smtClean="0"/>
              <a:t>August 1, 2019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05000" y="2451936"/>
          <a:ext cx="3733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5999018" y="2184234"/>
          <a:ext cx="35814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216819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2018-19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16819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2019-20</a:t>
            </a:r>
            <a:endParaRPr lang="en-US" sz="2400" b="1" dirty="0"/>
          </a:p>
        </p:txBody>
      </p:sp>
      <p:sp>
        <p:nvSpPr>
          <p:cNvPr id="7" name="Curved Up Arrow 6"/>
          <p:cNvSpPr/>
          <p:nvPr/>
        </p:nvSpPr>
        <p:spPr>
          <a:xfrm>
            <a:off x="3219450" y="4267200"/>
            <a:ext cx="1962150" cy="6858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440" y="51054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2Q = Follow up 4Q</a:t>
            </a:r>
          </a:p>
          <a:p>
            <a:r>
              <a:rPr lang="en-US" sz="2400" dirty="0"/>
              <a:t>Enter Employment</a:t>
            </a:r>
          </a:p>
          <a:p>
            <a:r>
              <a:rPr lang="en-US" sz="2400" dirty="0"/>
              <a:t>Increase Wages </a:t>
            </a:r>
          </a:p>
        </p:txBody>
      </p:sp>
    </p:spTree>
    <p:extLst>
      <p:ext uri="{BB962C8B-B14F-4D97-AF65-F5344CB8AC3E}">
        <p14:creationId xmlns:p14="http://schemas.microsoft.com/office/powerpoint/2010/main" val="26430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3694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Q PY 2019-20</a:t>
            </a:r>
            <a:br>
              <a:rPr lang="en-US" dirty="0" smtClean="0"/>
            </a:br>
            <a:r>
              <a:rPr lang="en-US" dirty="0" smtClean="0"/>
              <a:t>October 31, 2019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05000" y="2451936"/>
          <a:ext cx="3733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5999018" y="2184234"/>
          <a:ext cx="35814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8345" y="55509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2018-19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5509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2019-20</a:t>
            </a:r>
            <a:endParaRPr lang="en-US" sz="2400" b="1" dirty="0"/>
          </a:p>
        </p:txBody>
      </p:sp>
      <p:sp>
        <p:nvSpPr>
          <p:cNvPr id="7" name="Curved Up Arrow 6"/>
          <p:cNvSpPr/>
          <p:nvPr/>
        </p:nvSpPr>
        <p:spPr>
          <a:xfrm>
            <a:off x="4359851" y="4246419"/>
            <a:ext cx="1962150" cy="6858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168190"/>
            <a:ext cx="419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3Q = Follow up 1Q</a:t>
            </a:r>
          </a:p>
          <a:p>
            <a:r>
              <a:rPr lang="en-US" sz="2400" dirty="0"/>
              <a:t>Enter Employment 2Q after exit</a:t>
            </a:r>
          </a:p>
          <a:p>
            <a:r>
              <a:rPr lang="en-US" sz="2400" dirty="0"/>
              <a:t>Increase Wages </a:t>
            </a:r>
          </a:p>
        </p:txBody>
      </p:sp>
      <p:sp>
        <p:nvSpPr>
          <p:cNvPr id="9" name="Curved Up Arrow 8"/>
          <p:cNvSpPr/>
          <p:nvPr/>
        </p:nvSpPr>
        <p:spPr>
          <a:xfrm>
            <a:off x="2216727" y="4267201"/>
            <a:ext cx="4105275" cy="9144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5412" y="216273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1Q = Follow up 1Q</a:t>
            </a:r>
          </a:p>
          <a:p>
            <a:r>
              <a:rPr lang="en-US" sz="2400" dirty="0"/>
              <a:t>Enter Employment 4Q after </a:t>
            </a:r>
            <a:r>
              <a:rPr lang="en-US" sz="2400" dirty="0" smtClean="0"/>
              <a:t>exit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5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2Q PY 2019-20</a:t>
            </a:r>
            <a:br>
              <a:rPr lang="en-US" dirty="0" smtClean="0"/>
            </a:br>
            <a:r>
              <a:rPr lang="en-US" dirty="0" smtClean="0"/>
              <a:t>January 31, 2020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05000" y="2451936"/>
          <a:ext cx="3733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5999018" y="2184234"/>
          <a:ext cx="35814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8345" y="55509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2018-19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5509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2019-20</a:t>
            </a:r>
            <a:endParaRPr lang="en-US" sz="2400" b="1" dirty="0"/>
          </a:p>
        </p:txBody>
      </p:sp>
      <p:sp>
        <p:nvSpPr>
          <p:cNvPr id="7" name="Curved Up Arrow 6"/>
          <p:cNvSpPr/>
          <p:nvPr/>
        </p:nvSpPr>
        <p:spPr>
          <a:xfrm>
            <a:off x="5333999" y="4204855"/>
            <a:ext cx="1962150" cy="6858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16819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4Q = Follow up 2Q</a:t>
            </a:r>
          </a:p>
          <a:p>
            <a:r>
              <a:rPr lang="en-US" sz="2400" dirty="0"/>
              <a:t>Enter Employment 2Q</a:t>
            </a:r>
          </a:p>
          <a:p>
            <a:r>
              <a:rPr lang="en-US" sz="2400" dirty="0"/>
              <a:t>Increase Wages </a:t>
            </a:r>
          </a:p>
        </p:txBody>
      </p:sp>
      <p:sp>
        <p:nvSpPr>
          <p:cNvPr id="9" name="Curved Up Arrow 8"/>
          <p:cNvSpPr/>
          <p:nvPr/>
        </p:nvSpPr>
        <p:spPr>
          <a:xfrm>
            <a:off x="3281363" y="4191000"/>
            <a:ext cx="4105275" cy="9144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3545" y="219049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2Q = Follow up 2Q</a:t>
            </a:r>
          </a:p>
          <a:p>
            <a:r>
              <a:rPr lang="en-US" sz="2400" dirty="0"/>
              <a:t>Enter Employment </a:t>
            </a:r>
            <a:r>
              <a:rPr lang="en-US" sz="2400" dirty="0" smtClean="0"/>
              <a:t>4Q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2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3Q PY 2019-20</a:t>
            </a:r>
            <a:br>
              <a:rPr lang="en-US" dirty="0" smtClean="0"/>
            </a:br>
            <a:r>
              <a:rPr lang="en-US" dirty="0" smtClean="0"/>
              <a:t>April 30, 2020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05000" y="2451936"/>
          <a:ext cx="3733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5999018" y="2184234"/>
          <a:ext cx="35814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8345" y="55509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2018-19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5509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PY </a:t>
            </a:r>
            <a:r>
              <a:rPr lang="en-US" sz="2400" b="1" dirty="0" smtClean="0"/>
              <a:t>2019-20</a:t>
            </a:r>
            <a:endParaRPr lang="en-US" sz="2400" b="1" dirty="0"/>
          </a:p>
        </p:txBody>
      </p:sp>
      <p:sp>
        <p:nvSpPr>
          <p:cNvPr id="7" name="Curved Up Arrow 6"/>
          <p:cNvSpPr/>
          <p:nvPr/>
        </p:nvSpPr>
        <p:spPr>
          <a:xfrm>
            <a:off x="6405562" y="4225637"/>
            <a:ext cx="1962150" cy="6858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2169" y="215247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1Q = Follow up 3Q</a:t>
            </a:r>
          </a:p>
          <a:p>
            <a:r>
              <a:rPr lang="en-US" sz="2400" dirty="0"/>
              <a:t>Enter Employment 2Q</a:t>
            </a:r>
          </a:p>
          <a:p>
            <a:r>
              <a:rPr lang="en-US" sz="2400" dirty="0"/>
              <a:t>Increase Wages </a:t>
            </a:r>
          </a:p>
        </p:txBody>
      </p:sp>
      <p:sp>
        <p:nvSpPr>
          <p:cNvPr id="9" name="Curved Up Arrow 8"/>
          <p:cNvSpPr/>
          <p:nvPr/>
        </p:nvSpPr>
        <p:spPr>
          <a:xfrm>
            <a:off x="4352925" y="4191000"/>
            <a:ext cx="4105275" cy="9144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668" y="2199120"/>
            <a:ext cx="366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Exit 3Q = Follow up 3Q</a:t>
            </a:r>
          </a:p>
          <a:p>
            <a:r>
              <a:rPr lang="en-US" sz="2400" dirty="0"/>
              <a:t>Enter Employment </a:t>
            </a:r>
            <a:r>
              <a:rPr lang="en-US" sz="2400" dirty="0" smtClean="0"/>
              <a:t>4Q after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9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3"/>
            <a:ext cx="10515600" cy="1086929"/>
          </a:xfrm>
        </p:spPr>
        <p:txBody>
          <a:bodyPr>
            <a:normAutofit/>
          </a:bodyPr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589"/>
            <a:ext cx="10515600" cy="54518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Oct. 25	CDE letter to field on Survey Guidelines</a:t>
            </a:r>
          </a:p>
          <a:p>
            <a:r>
              <a:rPr lang="en-US" dirty="0"/>
              <a:t>Nov. 5	CASAS letter to field on Nov. 22-23 statewide auto    			</a:t>
            </a:r>
            <a:r>
              <a:rPr lang="en-US" dirty="0" smtClean="0"/>
              <a:t>	merge </a:t>
            </a:r>
            <a:r>
              <a:rPr lang="en-US" dirty="0"/>
              <a:t>of duplicate IDs</a:t>
            </a:r>
          </a:p>
          <a:p>
            <a:r>
              <a:rPr lang="en-US" dirty="0"/>
              <a:t>Jan 9	</a:t>
            </a:r>
            <a:r>
              <a:rPr lang="en-US" dirty="0" smtClean="0"/>
              <a:t>	TE </a:t>
            </a:r>
            <a:r>
              <a:rPr lang="en-US" dirty="0"/>
              <a:t>Update with new core performance </a:t>
            </a:r>
            <a:r>
              <a:rPr lang="en-US" dirty="0" smtClean="0"/>
              <a:t>features – letters 			#1 and #</a:t>
            </a:r>
            <a:r>
              <a:rPr lang="en-US" dirty="0"/>
              <a:t>2- Identify and Save </a:t>
            </a:r>
            <a:r>
              <a:rPr lang="en-US" dirty="0" smtClean="0"/>
              <a:t>Exit </a:t>
            </a:r>
            <a:r>
              <a:rPr lang="en-US" dirty="0"/>
              <a:t>population</a:t>
            </a:r>
          </a:p>
          <a:p>
            <a:r>
              <a:rPr lang="en-US" dirty="0" smtClean="0"/>
              <a:t>Jan 29</a:t>
            </a:r>
            <a:r>
              <a:rPr lang="en-US" dirty="0"/>
              <a:t>	</a:t>
            </a:r>
            <a:r>
              <a:rPr lang="en-US" dirty="0" smtClean="0"/>
              <a:t>Additional TE Update</a:t>
            </a:r>
          </a:p>
          <a:p>
            <a:r>
              <a:rPr lang="en-US" dirty="0" smtClean="0"/>
              <a:t>Feb 1	(approx.) letter #3 with final instructions, clearing way to begin 		surveying</a:t>
            </a:r>
          </a:p>
          <a:p>
            <a:r>
              <a:rPr lang="en-US" dirty="0" smtClean="0"/>
              <a:t>Mid </a:t>
            </a:r>
            <a:r>
              <a:rPr lang="en-US" dirty="0"/>
              <a:t>Feb	Distribute Follow Up Survey via TE and </a:t>
            </a:r>
            <a:r>
              <a:rPr lang="en-US" dirty="0" smtClean="0"/>
              <a:t>Student </a:t>
            </a:r>
            <a:r>
              <a:rPr lang="en-US" dirty="0"/>
              <a:t>Portal to </a:t>
            </a:r>
            <a:r>
              <a:rPr lang="en-US" dirty="0" smtClean="0"/>
              <a:t>			eligible </a:t>
            </a:r>
            <a:r>
              <a:rPr lang="en-US" dirty="0"/>
              <a:t>students</a:t>
            </a:r>
          </a:p>
          <a:p>
            <a:r>
              <a:rPr lang="en-US" dirty="0"/>
              <a:t>Mid Mar  </a:t>
            </a:r>
            <a:r>
              <a:rPr lang="en-US" dirty="0" smtClean="0"/>
              <a:t>	Make </a:t>
            </a:r>
            <a:r>
              <a:rPr lang="en-US" dirty="0"/>
              <a:t>direct contact to non-respondents to improve 			</a:t>
            </a:r>
            <a:r>
              <a:rPr lang="en-US" dirty="0" smtClean="0"/>
              <a:t>	student </a:t>
            </a:r>
            <a:r>
              <a:rPr lang="en-US" dirty="0"/>
              <a:t>response rate</a:t>
            </a:r>
          </a:p>
          <a:p>
            <a:r>
              <a:rPr lang="en-US" dirty="0"/>
              <a:t>April 30	First due date for core performance employment and 			</a:t>
            </a:r>
            <a:r>
              <a:rPr lang="en-US" dirty="0" smtClean="0"/>
              <a:t>	earnings </a:t>
            </a:r>
            <a:r>
              <a:rPr lang="en-US" dirty="0"/>
              <a:t>survey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 and Student Portal to Implement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Description of Student Portal in </a:t>
            </a:r>
            <a:r>
              <a:rPr lang="en-US" sz="3200" dirty="0" err="1"/>
              <a:t>TOPSpro</a:t>
            </a:r>
            <a:r>
              <a:rPr lang="en-US" sz="3200" dirty="0"/>
              <a:t> Enterprise (TE)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Run </a:t>
            </a:r>
            <a:r>
              <a:rPr lang="en-US" sz="3200" dirty="0"/>
              <a:t>Core Performance Population </a:t>
            </a:r>
            <a:r>
              <a:rPr lang="en-US" sz="3200" dirty="0" smtClean="0"/>
              <a:t>Report and Wizard to identify eligible learners</a:t>
            </a:r>
            <a:endParaRPr lang="en-US" sz="3200" dirty="0"/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Save Core Performance Student Population and Generate Survey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Create and Customize the Survey to your own agency and students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Students view </a:t>
            </a:r>
            <a:r>
              <a:rPr lang="en-US" sz="3200" dirty="0"/>
              <a:t>and respond to Survey in Student Portal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21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743200" y="2144713"/>
            <a:ext cx="1657350" cy="723900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Portal</a:t>
            </a:r>
          </a:p>
        </p:txBody>
      </p:sp>
      <p:sp>
        <p:nvSpPr>
          <p:cNvPr id="3" name="Freeform 2"/>
          <p:cNvSpPr/>
          <p:nvPr/>
        </p:nvSpPr>
        <p:spPr>
          <a:xfrm>
            <a:off x="1581150" y="4627563"/>
            <a:ext cx="1162050" cy="1163637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Systems</a:t>
            </a:r>
          </a:p>
        </p:txBody>
      </p:sp>
      <p:sp>
        <p:nvSpPr>
          <p:cNvPr id="4" name="Freeform 3"/>
          <p:cNvSpPr/>
          <p:nvPr/>
        </p:nvSpPr>
        <p:spPr>
          <a:xfrm>
            <a:off x="2876550" y="4627563"/>
            <a:ext cx="1524000" cy="1163637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Attendance Systems</a:t>
            </a:r>
          </a:p>
        </p:txBody>
      </p:sp>
      <p:sp>
        <p:nvSpPr>
          <p:cNvPr id="5" name="Freeform 4"/>
          <p:cNvSpPr/>
          <p:nvPr/>
        </p:nvSpPr>
        <p:spPr>
          <a:xfrm>
            <a:off x="4535488" y="4611688"/>
            <a:ext cx="1408112" cy="1179512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Partners</a:t>
            </a:r>
          </a:p>
        </p:txBody>
      </p:sp>
      <p:sp>
        <p:nvSpPr>
          <p:cNvPr id="6" name="Freeform 5"/>
          <p:cNvSpPr/>
          <p:nvPr/>
        </p:nvSpPr>
        <p:spPr>
          <a:xfrm>
            <a:off x="2514600" y="3248025"/>
            <a:ext cx="2057400" cy="723900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Mediating Database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4052888"/>
            <a:ext cx="1104900" cy="522287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 flipH="1" flipV="1">
            <a:off x="4114800" y="4041775"/>
            <a:ext cx="1219200" cy="5334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H="1">
            <a:off x="3638550" y="4041775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3568700" y="2868613"/>
            <a:ext cx="0" cy="379412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pic>
        <p:nvPicPr>
          <p:cNvPr id="11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969963"/>
            <a:ext cx="1101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969963"/>
            <a:ext cx="1447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5791200" y="1670050"/>
            <a:ext cx="1828800" cy="1163638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Accountability</a:t>
            </a:r>
          </a:p>
        </p:txBody>
      </p:sp>
      <p:sp>
        <p:nvSpPr>
          <p:cNvPr id="14" name="Freeform 13"/>
          <p:cNvSpPr/>
          <p:nvPr/>
        </p:nvSpPr>
        <p:spPr>
          <a:xfrm>
            <a:off x="8356600" y="1670050"/>
            <a:ext cx="1524000" cy="1163638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Delivery</a:t>
            </a:r>
          </a:p>
        </p:txBody>
      </p:sp>
      <p:sp>
        <p:nvSpPr>
          <p:cNvPr id="15" name="Freeform 14"/>
          <p:cNvSpPr/>
          <p:nvPr/>
        </p:nvSpPr>
        <p:spPr>
          <a:xfrm>
            <a:off x="7010400" y="3248025"/>
            <a:ext cx="2057400" cy="723900"/>
          </a:xfrm>
          <a:custGeom>
            <a:avLst/>
            <a:gdLst>
              <a:gd name="connsiteX0" fmla="*/ 0 w 1866553"/>
              <a:gd name="connsiteY0" fmla="*/ 0 h 933276"/>
              <a:gd name="connsiteX1" fmla="*/ 1866553 w 1866553"/>
              <a:gd name="connsiteY1" fmla="*/ 0 h 933276"/>
              <a:gd name="connsiteX2" fmla="*/ 1866553 w 1866553"/>
              <a:gd name="connsiteY2" fmla="*/ 933276 h 933276"/>
              <a:gd name="connsiteX3" fmla="*/ 0 w 1866553"/>
              <a:gd name="connsiteY3" fmla="*/ 933276 h 933276"/>
              <a:gd name="connsiteX4" fmla="*/ 0 w 1866553"/>
              <a:gd name="connsiteY4" fmla="*/ 0 h 9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53" h="933276">
                <a:moveTo>
                  <a:pt x="0" y="0"/>
                </a:moveTo>
                <a:lnTo>
                  <a:pt x="1866553" y="0"/>
                </a:lnTo>
                <a:lnTo>
                  <a:pt x="1866553" y="933276"/>
                </a:lnTo>
                <a:lnTo>
                  <a:pt x="0" y="9332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6510" tIns="16510" rIns="16510" bIns="16510" spcCol="1270" anchor="ctr"/>
          <a:lstStyle/>
          <a:p>
            <a:pPr marL="0" marR="0" lvl="0" indent="0" algn="ctr" defTabSz="11557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Database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315200" y="2833688"/>
            <a:ext cx="0" cy="414337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8577263" y="2833688"/>
            <a:ext cx="0" cy="414337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648200" y="3581400"/>
            <a:ext cx="2286000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533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477FC-5356-48C8-A2D5-5C4D00126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NRS Core Performance Wizard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E37C9D-3ACC-4CD4-B50E-058F63AEB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Generating the population that qualifies for follow-up measures</a:t>
            </a:r>
          </a:p>
        </p:txBody>
      </p:sp>
    </p:spTree>
    <p:extLst>
      <p:ext uri="{BB962C8B-B14F-4D97-AF65-F5344CB8AC3E}">
        <p14:creationId xmlns:p14="http://schemas.microsoft.com/office/powerpoint/2010/main" val="12525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3C3C62-84AF-448A-A7E4-C66C35E7498F}"/>
              </a:ext>
            </a:extLst>
          </p:cNvPr>
          <p:cNvSpPr txBox="1"/>
          <p:nvPr/>
        </p:nvSpPr>
        <p:spPr>
          <a:xfrm>
            <a:off x="934386" y="1261516"/>
            <a:ext cx="108381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Overview of Follow up Process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Dates for Employment and Earnings Follow Up Survey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Description of Student Portal in </a:t>
            </a:r>
            <a:r>
              <a:rPr lang="en-US" sz="3200" dirty="0" err="1"/>
              <a:t>TOPSpro</a:t>
            </a:r>
            <a:r>
              <a:rPr lang="en-US" sz="3200" dirty="0"/>
              <a:t> Enterprise (TE)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Features of Student Portal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Create Survey Definition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Run Core Performance Population Report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Save Exit Population and Generate Survey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View and respond to Survey in Student Portal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15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0C4D9-FCC4-4520-842D-B7BF48334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6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C7664-0871-4483-842B-72FB079E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72" y="0"/>
            <a:ext cx="1027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E0E3D-C89A-43E2-AC8B-572E9516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3" y="76619"/>
            <a:ext cx="10485714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23689-70A7-4200-9DA5-C33B5F9A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1" y="81381"/>
            <a:ext cx="10495238" cy="6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2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28110-72BF-4FC0-BF34-70694FA2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6" y="1337128"/>
            <a:ext cx="10844200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8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477FC-5356-48C8-A2D5-5C4D00126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Saved Core Performance Student Population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E37C9D-3ACC-4CD4-B50E-058F63AEB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Viewing the exited population in the dedicated lister</a:t>
            </a:r>
          </a:p>
        </p:txBody>
      </p:sp>
    </p:spTree>
    <p:extLst>
      <p:ext uri="{BB962C8B-B14F-4D97-AF65-F5344CB8AC3E}">
        <p14:creationId xmlns:p14="http://schemas.microsoft.com/office/powerpoint/2010/main" val="3519652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DB25E3-6E64-4E2D-A803-4760F70B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9170" y="2456597"/>
            <a:ext cx="700130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two new </a:t>
            </a:r>
            <a:r>
              <a:rPr lang="en-US" sz="3200" dirty="0" err="1" smtClean="0"/>
              <a:t>listers</a:t>
            </a:r>
            <a:r>
              <a:rPr lang="en-US" sz="3200" dirty="0" smtClean="0"/>
              <a:t> under the TE Records menu: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Surveys Lister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NRS Core Performance Students Lister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71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A5AB0-2056-430A-8317-919C101BF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2" y="1323832"/>
            <a:ext cx="9755699" cy="528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6" y="121099"/>
            <a:ext cx="10515600" cy="1038961"/>
          </a:xfrm>
        </p:spPr>
        <p:txBody>
          <a:bodyPr/>
          <a:lstStyle/>
          <a:p>
            <a:r>
              <a:rPr lang="en-US" dirty="0" smtClean="0"/>
              <a:t>NRS Core Performance Students Lister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4949" y="3575713"/>
            <a:ext cx="4653887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NRS Core Performance Students </a:t>
            </a:r>
            <a:r>
              <a:rPr lang="en-US" sz="3200" dirty="0" err="1" smtClean="0"/>
              <a:t>lister</a:t>
            </a:r>
            <a:r>
              <a:rPr lang="en-US" sz="3200" dirty="0" smtClean="0"/>
              <a:t> provides the qualifying criteria and personal information for eligible students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3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739"/>
          </a:xfrm>
        </p:spPr>
        <p:txBody>
          <a:bodyPr/>
          <a:lstStyle/>
          <a:p>
            <a:r>
              <a:rPr lang="en-US" dirty="0" smtClean="0"/>
              <a:t>Surveys Lister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49" y="1760264"/>
            <a:ext cx="8121931" cy="4026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7797" y="3475834"/>
            <a:ext cx="3343701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Surveys </a:t>
            </a:r>
            <a:r>
              <a:rPr lang="en-US" sz="3200" dirty="0" err="1" smtClean="0"/>
              <a:t>lister</a:t>
            </a:r>
            <a:r>
              <a:rPr lang="en-US" sz="3200" dirty="0" smtClean="0"/>
              <a:t> enables agencies to track the progress of the survey administration.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1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60060-74DA-49EF-9BEB-5A2CA563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Overview of Follow up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015" y="1825625"/>
            <a:ext cx="10455215" cy="4808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For both WIA and WIOA II – eligible learners who exit require follow up for employment and post-secondary outcomes</a:t>
            </a:r>
          </a:p>
          <a:p>
            <a:r>
              <a:rPr lang="en-US" sz="3600" dirty="0"/>
              <a:t>WIA – 1999-2012: </a:t>
            </a:r>
          </a:p>
          <a:p>
            <a:pPr lvl="1"/>
            <a:r>
              <a:rPr lang="en-US" sz="3200" dirty="0"/>
              <a:t>Required survey of all exited learners</a:t>
            </a:r>
          </a:p>
          <a:p>
            <a:pPr lvl="1"/>
            <a:r>
              <a:rPr lang="en-US" sz="3200" dirty="0"/>
              <a:t>Used Primary/Secondary goals to identify eligible learners</a:t>
            </a:r>
          </a:p>
          <a:p>
            <a:r>
              <a:rPr lang="en-US" sz="3600" dirty="0"/>
              <a:t> WIA – 2012-2016:</a:t>
            </a:r>
          </a:p>
          <a:p>
            <a:pPr lvl="1"/>
            <a:r>
              <a:rPr lang="en-US" sz="3200" dirty="0"/>
              <a:t>Used random sampling of exited learners</a:t>
            </a:r>
          </a:p>
          <a:p>
            <a:pPr lvl="1"/>
            <a:r>
              <a:rPr lang="en-US" sz="3200" dirty="0"/>
              <a:t>NRS cohorts system used different data elements for each follow up area to identify eligible learners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8CF41-875A-4DE4-B353-DE0469C9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477FC-5356-48C8-A2D5-5C4D00126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Customize Survey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E37C9D-3ACC-4CD4-B50E-058F63AEB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Selecting customization options for the survey based on agency preferences</a:t>
            </a:r>
          </a:p>
        </p:txBody>
      </p:sp>
    </p:spTree>
    <p:extLst>
      <p:ext uri="{BB962C8B-B14F-4D97-AF65-F5344CB8AC3E}">
        <p14:creationId xmlns:p14="http://schemas.microsoft.com/office/powerpoint/2010/main" val="2500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A59B-7E75-4E9D-B790-09D4B254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D664-21F5-4CE6-9974-A8BDF4059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4541-B00E-4BF5-8B4B-F71F376A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8C913-24FB-4577-8AD0-52C6481A1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89" y="0"/>
            <a:ext cx="891702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5457" y="2251881"/>
            <a:ext cx="558193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Before finishing the Wizard, you can select the specific language as well as whether to send the survey by e-mail, text message, or both.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5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B31-4752-4EFF-B884-7D325EC8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EE06-8552-49BE-AB5F-92CC4E65D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48CF1-E435-4904-BC1B-DA11537F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AE4A-D747-42D2-B5AA-4E480611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EEC0-FC81-4F37-9713-D7B979A9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84B5D-7311-435F-9AD9-ECBC8859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73EE-3360-4947-ADBE-6F98F669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7149-3D53-4AD3-8EFE-D0937B22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3EF08-06D0-4A8A-8FF2-64925F31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B5D0-0EE2-4B8E-B87A-601B7EEF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BA16-43EF-4AE9-94D7-325F6CC84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34C3A-7FB8-4BFA-8C64-8207971A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91B6-B06C-431D-BF1D-81F6F920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A51E-F455-4FCB-B037-08696B81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BD9C0-BE6D-43C8-A040-0291F16A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3068-2A64-4DBD-8E64-75EB0A80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B873-9A7D-4064-88A3-49E637977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C110F-C30D-43B8-859B-587DE017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NRS Table 5 </a:t>
            </a:r>
            <a:r>
              <a:rPr lang="en-US" dirty="0" smtClean="0"/>
              <a:t>Follow </a:t>
            </a:r>
            <a:r>
              <a:rPr lang="en-US" dirty="0"/>
              <a:t>up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656272"/>
            <a:ext cx="10325819" cy="4770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Implementation of WIOA in July 2016 changed the follow up requirements for NRS Table 5</a:t>
            </a:r>
          </a:p>
          <a:p>
            <a:r>
              <a:rPr lang="en-US" sz="3600" dirty="0"/>
              <a:t>All WIOA II learners who exit are eligible for follow up</a:t>
            </a:r>
          </a:p>
          <a:p>
            <a:r>
              <a:rPr lang="en-US" sz="3600" dirty="0"/>
              <a:t>Follow up is to be done 2 quarters and 4 quarters after exit</a:t>
            </a:r>
          </a:p>
          <a:p>
            <a:r>
              <a:rPr lang="en-US" sz="3600" dirty="0"/>
              <a:t>No more NRS cohorts definitions</a:t>
            </a:r>
          </a:p>
          <a:p>
            <a:r>
              <a:rPr lang="en-US" sz="3600" dirty="0"/>
              <a:t>No more random </a:t>
            </a:r>
            <a:r>
              <a:rPr lang="en-US" sz="3600" dirty="0" smtClean="0"/>
              <a:t>sampling</a:t>
            </a:r>
          </a:p>
          <a:p>
            <a:r>
              <a:rPr lang="en-US" sz="3600" dirty="0" smtClean="0"/>
              <a:t>Emphasis on data matching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38F3-65EA-46DC-8FDA-43E6996C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50DC-62D8-4C80-8175-721BAB62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1B718-E1DC-45E6-B684-B67D3EF4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1"/>
            <a:ext cx="121920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477FC-5356-48C8-A2D5-5C4D00126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Portal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E37C9D-3ACC-4CD4-B50E-058F63AEB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Taking the survey</a:t>
            </a:r>
          </a:p>
        </p:txBody>
      </p:sp>
    </p:spTree>
    <p:extLst>
      <p:ext uri="{BB962C8B-B14F-4D97-AF65-F5344CB8AC3E}">
        <p14:creationId xmlns:p14="http://schemas.microsoft.com/office/powerpoint/2010/main" val="39221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72F52-2A33-49C3-A7A4-59C367E8D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28" y="376619"/>
            <a:ext cx="2857143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EF3B5-90BD-4764-8BA4-D86DD9C2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14" y="400428"/>
            <a:ext cx="2828571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7B9A9-343D-4FF3-8388-6EDBD624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14" y="400428"/>
            <a:ext cx="2828571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Follow up Survey Webinar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1381"/>
            <a:ext cx="10666863" cy="4994694"/>
          </a:xfrm>
        </p:spPr>
        <p:txBody>
          <a:bodyPr>
            <a:normAutofit/>
          </a:bodyPr>
          <a:lstStyle/>
          <a:p>
            <a:r>
              <a:rPr lang="en-US" sz="3600" strike="sngStrike" dirty="0" smtClean="0"/>
              <a:t>Tuesday Jan 15, 10am</a:t>
            </a:r>
          </a:p>
          <a:p>
            <a:r>
              <a:rPr lang="en-US" sz="3600" strike="sngStrike" dirty="0" smtClean="0"/>
              <a:t>Tuesday Jan 22, 10am</a:t>
            </a:r>
          </a:p>
          <a:p>
            <a:r>
              <a:rPr lang="en-US" sz="3600" strike="sngStrike" dirty="0" smtClean="0"/>
              <a:t>Wednesday Jan 30, 1pm </a:t>
            </a:r>
            <a:r>
              <a:rPr lang="en-US" sz="3600" dirty="0" smtClean="0"/>
              <a:t> 	Focus on TE features</a:t>
            </a:r>
            <a:endParaRPr lang="en-US" sz="3600" strike="sngStrike" dirty="0" smtClean="0"/>
          </a:p>
          <a:p>
            <a:r>
              <a:rPr lang="en-US" sz="3600" strike="sngStrike" dirty="0" smtClean="0"/>
              <a:t>Monday Feb 4, </a:t>
            </a:r>
            <a:r>
              <a:rPr lang="en-US" sz="3600" strike="sngStrike" dirty="0"/>
              <a:t>1pm </a:t>
            </a:r>
            <a:r>
              <a:rPr lang="en-US" sz="3600" strike="sngStrike" dirty="0" smtClean="0"/>
              <a:t>	Focus </a:t>
            </a:r>
            <a:r>
              <a:rPr lang="en-US" sz="3600" strike="sngStrike" dirty="0"/>
              <a:t>on TE features</a:t>
            </a:r>
            <a:endParaRPr lang="en-US" sz="3600" strike="sngStrike" dirty="0" smtClean="0"/>
          </a:p>
          <a:p>
            <a:r>
              <a:rPr lang="en-US" sz="3600" strike="sngStrike" dirty="0" smtClean="0"/>
              <a:t>Tuesday Feb 5, 1pm (new) 	Focus on TE features</a:t>
            </a:r>
          </a:p>
          <a:p>
            <a:r>
              <a:rPr lang="en-US" sz="3600" strike="sngStrike" dirty="0" smtClean="0"/>
              <a:t>Wednesday Feb 6, </a:t>
            </a:r>
            <a:r>
              <a:rPr lang="en-US" sz="3600" strike="sngStrike" dirty="0"/>
              <a:t>10am	 Focus on </a:t>
            </a:r>
            <a:r>
              <a:rPr lang="en-US" sz="3600" strike="sngStrike" dirty="0" smtClean="0"/>
              <a:t>state/NRS policy</a:t>
            </a:r>
          </a:p>
          <a:p>
            <a:r>
              <a:rPr lang="en-US" sz="3600" dirty="0" smtClean="0"/>
              <a:t>Tuesday Feb 12, 10am </a:t>
            </a:r>
            <a:r>
              <a:rPr lang="en-US" sz="3600" dirty="0"/>
              <a:t>	</a:t>
            </a:r>
            <a:r>
              <a:rPr lang="en-US" dirty="0"/>
              <a:t> </a:t>
            </a:r>
            <a:r>
              <a:rPr lang="en-US" sz="3600" dirty="0"/>
              <a:t>Focus on TE </a:t>
            </a:r>
            <a:r>
              <a:rPr lang="en-US" sz="3600" dirty="0" smtClean="0"/>
              <a:t>features</a:t>
            </a:r>
          </a:p>
          <a:p>
            <a:r>
              <a:rPr lang="en-US" sz="3600" dirty="0" smtClean="0"/>
              <a:t>Tuesday Feb 26 10am	Focus on TE features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NRS Table 5 </a:t>
            </a:r>
            <a:r>
              <a:rPr lang="en-US" smtClean="0"/>
              <a:t>Follow </a:t>
            </a:r>
            <a:r>
              <a:rPr lang="en-US" dirty="0"/>
              <a:t>up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656272"/>
            <a:ext cx="10325819" cy="4770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Implementation of WIOA in July 2016 changed the follow up requirements for NRS Table 5</a:t>
            </a:r>
          </a:p>
          <a:p>
            <a:r>
              <a:rPr lang="en-US" sz="3600" dirty="0"/>
              <a:t>All WIOA II learners who exit are eligible for follow up</a:t>
            </a:r>
          </a:p>
          <a:p>
            <a:r>
              <a:rPr lang="en-US" sz="3600" dirty="0" smtClean="0"/>
              <a:t>In the 1999-2012 survey, we followed up with all learners and were required to get a 50% student response rate</a:t>
            </a:r>
            <a:endParaRPr lang="en-US" sz="3600" dirty="0"/>
          </a:p>
          <a:p>
            <a:r>
              <a:rPr lang="en-US" sz="3600" dirty="0" smtClean="0"/>
              <a:t>In 2012-2016, using random sampling, we were required to get a 70% response rate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NRS Table 5 </a:t>
            </a:r>
            <a:r>
              <a:rPr lang="en-US" smtClean="0"/>
              <a:t>Follow </a:t>
            </a:r>
            <a:r>
              <a:rPr lang="en-US" dirty="0"/>
              <a:t>up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656272"/>
            <a:ext cx="10325819" cy="4770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Implementation of WIOA in July 2016 changed the follow up requirements for NRS Table 5</a:t>
            </a:r>
          </a:p>
          <a:p>
            <a:r>
              <a:rPr lang="en-US" sz="3600" dirty="0"/>
              <a:t>All WIOA II learners who exit are eligible for follow </a:t>
            </a:r>
            <a:r>
              <a:rPr lang="en-US" sz="3600" dirty="0" smtClean="0"/>
              <a:t>up</a:t>
            </a:r>
          </a:p>
          <a:p>
            <a:r>
              <a:rPr lang="en-US" sz="3600" dirty="0" smtClean="0"/>
              <a:t>In the current survey process, required response is now 100%</a:t>
            </a:r>
          </a:p>
          <a:p>
            <a:r>
              <a:rPr lang="en-US" sz="3600" dirty="0" smtClean="0"/>
              <a:t>This doesn’t mean we’ll get 100% of our students to respond – but does mean all students are counted when reporting state and agency level 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2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NRS Table 5 </a:t>
            </a:r>
            <a:r>
              <a:rPr lang="en-US" smtClean="0"/>
              <a:t>Follow </a:t>
            </a:r>
            <a:r>
              <a:rPr lang="en-US" dirty="0"/>
              <a:t>up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578634"/>
            <a:ext cx="10325819" cy="484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Implementation of WIOA in July 2016 changed the follow up requirements for NRS Table 5</a:t>
            </a:r>
          </a:p>
          <a:p>
            <a:r>
              <a:rPr lang="en-US" sz="3600" dirty="0" smtClean="0"/>
              <a:t>This doesn’t mean we’ll get 100% of our students to respond – but does mean all students are counted when reporting state and agency level results</a:t>
            </a:r>
          </a:p>
          <a:p>
            <a:r>
              <a:rPr lang="en-US" sz="3600" b="1" i="1" dirty="0" smtClean="0"/>
              <a:t>Example</a:t>
            </a:r>
            <a:r>
              <a:rPr lang="en-US" sz="3600" i="1" dirty="0" smtClean="0"/>
              <a:t>: If an agency receives responses from 50% of eligible students, and then 50% of those respondents report “yes I got a job” – then that agency’s job attainment rate is 25%.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792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5" y="287488"/>
            <a:ext cx="10732698" cy="1101365"/>
          </a:xfrm>
        </p:spPr>
        <p:txBody>
          <a:bodyPr/>
          <a:lstStyle/>
          <a:p>
            <a:pPr algn="ctr"/>
            <a:r>
              <a:rPr lang="en-US" dirty="0" smtClean="0"/>
              <a:t>Data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552754"/>
            <a:ext cx="10325819" cy="501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 initiated two data matches: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Chancellor’s Office (CCCCO) for post-secondary outcomes</a:t>
            </a:r>
          </a:p>
          <a:p>
            <a:pPr lvl="2"/>
            <a:r>
              <a:rPr lang="en-US" sz="3200" dirty="0"/>
              <a:t>CCCCO/post-secondary data match to include a “fuzzy match” (looks for demographics in addition to SSN)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Employment Development Department (EDD) for employment and wages outcomes</a:t>
            </a:r>
          </a:p>
          <a:p>
            <a:pPr lvl="2"/>
            <a:r>
              <a:rPr lang="en-US" sz="3200" dirty="0"/>
              <a:t>EDD/employment match requires Social Security Number (SSN)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Matching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78634"/>
            <a:ext cx="10515600" cy="4502989"/>
          </a:xfrm>
        </p:spPr>
        <p:txBody>
          <a:bodyPr>
            <a:normAutofit/>
          </a:bodyPr>
          <a:lstStyle/>
          <a:p>
            <a:r>
              <a:rPr lang="en-US" sz="3200" dirty="0"/>
              <a:t>Historically, about 10% of CA WIOA learners include SSN in the statewide data </a:t>
            </a:r>
            <a:r>
              <a:rPr lang="en-US" sz="3200" dirty="0" smtClean="0"/>
              <a:t>submission</a:t>
            </a:r>
            <a:endParaRPr lang="en-US" sz="3200" dirty="0"/>
          </a:p>
          <a:p>
            <a:r>
              <a:rPr lang="en-US" sz="3200" dirty="0"/>
              <a:t>CDE has emphasized use of SSN for data matching purposes, and posted a memorandum on appropriate use of learner SSN, with a sample consent form: </a:t>
            </a:r>
            <a:r>
              <a:rPr lang="en-US" sz="3200" dirty="0">
                <a:hlinkClick r:id="rId2"/>
              </a:rPr>
              <a:t>https://www.cde.ca.gov/sp/ae/ir/mgtbulletin20171.asp</a:t>
            </a:r>
            <a:endParaRPr lang="en-US" sz="3200" dirty="0"/>
          </a:p>
          <a:p>
            <a:r>
              <a:rPr lang="en-US" sz="3200" dirty="0" smtClean="0"/>
              <a:t>CA </a:t>
            </a:r>
            <a:r>
              <a:rPr lang="en-US" sz="3200" dirty="0"/>
              <a:t>developed a new follow up survey to obtain supplemental jobs and wages information for NRS Table </a:t>
            </a:r>
            <a:r>
              <a:rPr lang="en-US" sz="3200" dirty="0" smtClean="0"/>
              <a:t>5, so that the state does not rely exclusively on students with SSN.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09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974</Words>
  <Application>Microsoft Office PowerPoint</Application>
  <PresentationFormat>Widescreen</PresentationFormat>
  <Paragraphs>183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Agenda</vt:lpstr>
      <vt:lpstr>History and Overview of Follow up Process</vt:lpstr>
      <vt:lpstr>NRS Table 5 Follow up Process</vt:lpstr>
      <vt:lpstr>NRS Table 5 Follow up Process</vt:lpstr>
      <vt:lpstr>NRS Table 5 Follow up Process</vt:lpstr>
      <vt:lpstr>NRS Table 5 Follow up Process</vt:lpstr>
      <vt:lpstr>Data Matching</vt:lpstr>
      <vt:lpstr>Data Matching</vt:lpstr>
      <vt:lpstr>Process -- New Follow up Survey Implementation</vt:lpstr>
      <vt:lpstr>3Q PY 2018-19 April 30, 2019</vt:lpstr>
      <vt:lpstr>4Q PY 2018-19 August 1, 2019</vt:lpstr>
      <vt:lpstr>1Q PY 2019-20 October 31, 2019</vt:lpstr>
      <vt:lpstr>2Q PY 2019-20 January 31, 2020</vt:lpstr>
      <vt:lpstr>3Q PY 2019-20 April 30, 2020</vt:lpstr>
      <vt:lpstr>Important Dates</vt:lpstr>
      <vt:lpstr>Using TE and Student Portal to Implement Survey</vt:lpstr>
      <vt:lpstr>PowerPoint Presentation</vt:lpstr>
      <vt:lpstr>NRS Core Performance Wizard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Saved Core Performance Student Population</vt:lpstr>
      <vt:lpstr>PowerPoint Presentation</vt:lpstr>
      <vt:lpstr>NRS Core Performance Students Lister </vt:lpstr>
      <vt:lpstr>Surveys Lister</vt:lpstr>
      <vt:lpstr>PowerPoint Presentation</vt:lpstr>
      <vt:lpstr>PowerPoint Presentation</vt:lpstr>
      <vt:lpstr>Customize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Portal</vt:lpstr>
      <vt:lpstr>PowerPoint Presentation</vt:lpstr>
      <vt:lpstr>PowerPoint Presentation</vt:lpstr>
      <vt:lpstr>PowerPoint Presentation</vt:lpstr>
      <vt:lpstr>Additional Follow up Survey Webinar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Gudulea-David</dc:creator>
  <cp:lastModifiedBy>Jay Wright</cp:lastModifiedBy>
  <cp:revision>85</cp:revision>
  <cp:lastPrinted>2019-01-15T16:57:37Z</cp:lastPrinted>
  <dcterms:created xsi:type="dcterms:W3CDTF">2018-10-30T12:48:59Z</dcterms:created>
  <dcterms:modified xsi:type="dcterms:W3CDTF">2019-02-06T17:30:40Z</dcterms:modified>
</cp:coreProperties>
</file>