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1"/>
  </p:sldMasterIdLst>
  <p:notesMasterIdLst>
    <p:notesMasterId r:id="rId50"/>
  </p:notesMasterIdLst>
  <p:sldIdLst>
    <p:sldId id="301" r:id="rId2"/>
    <p:sldId id="328" r:id="rId3"/>
    <p:sldId id="366" r:id="rId4"/>
    <p:sldId id="302" r:id="rId5"/>
    <p:sldId id="305" r:id="rId6"/>
    <p:sldId id="308" r:id="rId7"/>
    <p:sldId id="386" r:id="rId8"/>
    <p:sldId id="360" r:id="rId9"/>
    <p:sldId id="275" r:id="rId10"/>
    <p:sldId id="378" r:id="rId11"/>
    <p:sldId id="329" r:id="rId12"/>
    <p:sldId id="350" r:id="rId13"/>
    <p:sldId id="276" r:id="rId14"/>
    <p:sldId id="359" r:id="rId15"/>
    <p:sldId id="367" r:id="rId16"/>
    <p:sldId id="355" r:id="rId17"/>
    <p:sldId id="273" r:id="rId18"/>
    <p:sldId id="352" r:id="rId19"/>
    <p:sldId id="385" r:id="rId20"/>
    <p:sldId id="257" r:id="rId21"/>
    <p:sldId id="384" r:id="rId22"/>
    <p:sldId id="383" r:id="rId23"/>
    <p:sldId id="336" r:id="rId24"/>
    <p:sldId id="338" r:id="rId25"/>
    <p:sldId id="382" r:id="rId26"/>
    <p:sldId id="331" r:id="rId27"/>
    <p:sldId id="339" r:id="rId28"/>
    <p:sldId id="288" r:id="rId29"/>
    <p:sldId id="356" r:id="rId30"/>
    <p:sldId id="318" r:id="rId31"/>
    <p:sldId id="319" r:id="rId32"/>
    <p:sldId id="320" r:id="rId33"/>
    <p:sldId id="321" r:id="rId34"/>
    <p:sldId id="295" r:id="rId35"/>
    <p:sldId id="342" r:id="rId36"/>
    <p:sldId id="369" r:id="rId37"/>
    <p:sldId id="370" r:id="rId38"/>
    <p:sldId id="323" r:id="rId39"/>
    <p:sldId id="285" r:id="rId40"/>
    <p:sldId id="287" r:id="rId41"/>
    <p:sldId id="373" r:id="rId42"/>
    <p:sldId id="374" r:id="rId43"/>
    <p:sldId id="375" r:id="rId44"/>
    <p:sldId id="376" r:id="rId45"/>
    <p:sldId id="371" r:id="rId46"/>
    <p:sldId id="379" r:id="rId47"/>
    <p:sldId id="380" r:id="rId48"/>
    <p:sldId id="38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3286E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27" autoAdjust="0"/>
    <p:restoredTop sz="80105" autoAdjust="0"/>
  </p:normalViewPr>
  <p:slideViewPr>
    <p:cSldViewPr>
      <p:cViewPr varScale="1">
        <p:scale>
          <a:sx n="62" d="100"/>
          <a:sy n="62" d="100"/>
        </p:scale>
        <p:origin x="654" y="72"/>
      </p:cViewPr>
      <p:guideLst>
        <p:guide orient="horz" pos="2160"/>
        <p:guide pos="2880"/>
      </p:guideLst>
    </p:cSldViewPr>
  </p:slideViewPr>
  <p:outlineViewPr>
    <p:cViewPr>
      <p:scale>
        <a:sx n="33" d="100"/>
        <a:sy n="33" d="100"/>
      </p:scale>
      <p:origin x="48" y="38958"/>
    </p:cViewPr>
  </p:outlin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BBB94-2E56-4CEB-ABAF-E0F6090B8164}" type="doc">
      <dgm:prSet loTypeId="urn:microsoft.com/office/officeart/2008/layout/AlternatingPictureBlocks" loCatId="picture" qsTypeId="urn:microsoft.com/office/officeart/2005/8/quickstyle/simple1" qsCatId="simple" csTypeId="urn:microsoft.com/office/officeart/2005/8/colors/colorful1" csCatId="colorful" phldr="1"/>
      <dgm:spPr/>
      <dgm:t>
        <a:bodyPr/>
        <a:lstStyle/>
        <a:p>
          <a:endParaRPr lang="en-US"/>
        </a:p>
      </dgm:t>
    </dgm:pt>
    <dgm:pt modelId="{DA7609E6-6EAD-41A1-8AFA-DBB75338BA50}">
      <dgm:prSet phldrT="[Text]" custT="1"/>
      <dgm:spPr/>
      <dgm:t>
        <a:bodyPr/>
        <a:lstStyle/>
        <a:p>
          <a:r>
            <a:rPr lang="en-US" sz="3600" dirty="0" smtClean="0"/>
            <a:t>Competencies</a:t>
          </a:r>
        </a:p>
      </dgm:t>
    </dgm:pt>
    <dgm:pt modelId="{BA6694A5-9F8D-476D-888D-50BF5F37BA6D}" type="parTrans" cxnId="{07604A8E-8ADD-4AE7-BEF5-9B71A3BFC227}">
      <dgm:prSet/>
      <dgm:spPr/>
      <dgm:t>
        <a:bodyPr/>
        <a:lstStyle/>
        <a:p>
          <a:endParaRPr lang="en-US" sz="1600"/>
        </a:p>
      </dgm:t>
    </dgm:pt>
    <dgm:pt modelId="{CA0DFF3D-A617-426D-A01E-DB1C07CABBE2}" type="sibTrans" cxnId="{07604A8E-8ADD-4AE7-BEF5-9B71A3BFC227}">
      <dgm:prSet/>
      <dgm:spPr/>
      <dgm:t>
        <a:bodyPr/>
        <a:lstStyle/>
        <a:p>
          <a:endParaRPr lang="en-US" sz="1600"/>
        </a:p>
      </dgm:t>
    </dgm:pt>
    <dgm:pt modelId="{273E7E12-C643-4CA9-99D8-E8373B2E9CDB}">
      <dgm:prSet phldrT="[Text]" custT="1"/>
      <dgm:spPr>
        <a:ln>
          <a:solidFill>
            <a:schemeClr val="accent5"/>
          </a:solidFill>
        </a:ln>
      </dgm:spPr>
      <dgm:t>
        <a:bodyPr/>
        <a:lstStyle/>
        <a:p>
          <a:r>
            <a:rPr lang="en-US" sz="3600" dirty="0" smtClean="0"/>
            <a:t>Task Areas</a:t>
          </a:r>
        </a:p>
      </dgm:t>
    </dgm:pt>
    <dgm:pt modelId="{159BA4CE-2EFF-4323-A4DA-8BCAB4CEC01E}" type="parTrans" cxnId="{593FDA6A-6302-48AC-95FA-F5BFCE54B8F9}">
      <dgm:prSet/>
      <dgm:spPr/>
      <dgm:t>
        <a:bodyPr/>
        <a:lstStyle/>
        <a:p>
          <a:endParaRPr lang="en-US" sz="1600"/>
        </a:p>
      </dgm:t>
    </dgm:pt>
    <dgm:pt modelId="{33C48EE5-E721-4A80-9FF6-131DEE249639}" type="sibTrans" cxnId="{593FDA6A-6302-48AC-95FA-F5BFCE54B8F9}">
      <dgm:prSet/>
      <dgm:spPr/>
      <dgm:t>
        <a:bodyPr/>
        <a:lstStyle/>
        <a:p>
          <a:endParaRPr lang="en-US" sz="1600"/>
        </a:p>
      </dgm:t>
    </dgm:pt>
    <dgm:pt modelId="{14BC3CDF-F174-4D6A-955D-5F4F9ACEE783}">
      <dgm:prSet phldrT="[Text]" custT="1"/>
      <dgm:spPr/>
      <dgm:t>
        <a:bodyPr/>
        <a:lstStyle/>
        <a:p>
          <a:r>
            <a:rPr lang="en-US" sz="3600" dirty="0" smtClean="0"/>
            <a:t>Content Standards</a:t>
          </a:r>
        </a:p>
      </dgm:t>
    </dgm:pt>
    <dgm:pt modelId="{733392E5-BCD4-435E-97E6-703E0141A3D3}" type="parTrans" cxnId="{09BC7E57-EE05-4842-87AF-B57CB631432C}">
      <dgm:prSet/>
      <dgm:spPr/>
      <dgm:t>
        <a:bodyPr/>
        <a:lstStyle/>
        <a:p>
          <a:endParaRPr lang="en-US" sz="1600"/>
        </a:p>
      </dgm:t>
    </dgm:pt>
    <dgm:pt modelId="{E8338051-CCC5-4FE3-9291-7B5DB47A2F46}" type="sibTrans" cxnId="{09BC7E57-EE05-4842-87AF-B57CB631432C}">
      <dgm:prSet/>
      <dgm:spPr/>
      <dgm:t>
        <a:bodyPr/>
        <a:lstStyle/>
        <a:p>
          <a:endParaRPr lang="en-US" sz="1600"/>
        </a:p>
      </dgm:t>
    </dgm:pt>
    <dgm:pt modelId="{86399249-F652-4739-85A2-D2BF745DAC04}" type="pres">
      <dgm:prSet presAssocID="{09ABBB94-2E56-4CEB-ABAF-E0F6090B8164}" presName="linearFlow" presStyleCnt="0">
        <dgm:presLayoutVars>
          <dgm:dir/>
          <dgm:resizeHandles val="exact"/>
        </dgm:presLayoutVars>
      </dgm:prSet>
      <dgm:spPr/>
      <dgm:t>
        <a:bodyPr/>
        <a:lstStyle/>
        <a:p>
          <a:endParaRPr lang="en-US"/>
        </a:p>
      </dgm:t>
    </dgm:pt>
    <dgm:pt modelId="{AF85E81D-2591-49BF-BFB4-5E404FB28C2F}" type="pres">
      <dgm:prSet presAssocID="{DA7609E6-6EAD-41A1-8AFA-DBB75338BA50}" presName="comp" presStyleCnt="0"/>
      <dgm:spPr/>
    </dgm:pt>
    <dgm:pt modelId="{A4075D48-5788-48DE-BF6F-1E761F9FF78C}" type="pres">
      <dgm:prSet presAssocID="{DA7609E6-6EAD-41A1-8AFA-DBB75338BA50}" presName="rect2" presStyleLbl="node1" presStyleIdx="0" presStyleCnt="3" custScaleX="118270">
        <dgm:presLayoutVars>
          <dgm:bulletEnabled val="1"/>
        </dgm:presLayoutVars>
      </dgm:prSet>
      <dgm:spPr/>
      <dgm:t>
        <a:bodyPr/>
        <a:lstStyle/>
        <a:p>
          <a:endParaRPr lang="en-US"/>
        </a:p>
      </dgm:t>
    </dgm:pt>
    <dgm:pt modelId="{72303902-6E1C-4C1E-8BC3-0E9247B12025}" type="pres">
      <dgm:prSet presAssocID="{DA7609E6-6EAD-41A1-8AFA-DBB75338BA50}" presName="rect1" presStyleLbl="lnNode1" presStyleIdx="0" presStyleCnt="3" custScaleX="102162" custScaleY="134631" custLinFactNeighborX="-31947" custLinFactNeighborY="-75"/>
      <dgm:spPr>
        <a:blipFill rotWithShape="1">
          <a:blip xmlns:r="http://schemas.openxmlformats.org/officeDocument/2006/relationships" r:embed="rId1"/>
          <a:stretch>
            <a:fillRect/>
          </a:stretch>
        </a:blipFill>
        <a:ln>
          <a:solidFill>
            <a:srgbClr val="C00000"/>
          </a:solidFill>
        </a:ln>
      </dgm:spPr>
    </dgm:pt>
    <dgm:pt modelId="{D32237CC-4C2A-43C4-9F1B-FF4A78E172A3}" type="pres">
      <dgm:prSet presAssocID="{CA0DFF3D-A617-426D-A01E-DB1C07CABBE2}" presName="sibTrans" presStyleCnt="0"/>
      <dgm:spPr/>
    </dgm:pt>
    <dgm:pt modelId="{9BEA9ED7-6D12-488B-91F1-59461427AC59}" type="pres">
      <dgm:prSet presAssocID="{273E7E12-C643-4CA9-99D8-E8373B2E9CDB}" presName="comp" presStyleCnt="0"/>
      <dgm:spPr/>
    </dgm:pt>
    <dgm:pt modelId="{0598D148-5101-4DAF-8CB9-F5F655582623}" type="pres">
      <dgm:prSet presAssocID="{273E7E12-C643-4CA9-99D8-E8373B2E9CDB}" presName="rect2" presStyleLbl="node1" presStyleIdx="1" presStyleCnt="3" custScaleX="90055" custLinFactNeighborX="-1395" custLinFactNeighborY="-5802">
        <dgm:presLayoutVars>
          <dgm:bulletEnabled val="1"/>
        </dgm:presLayoutVars>
      </dgm:prSet>
      <dgm:spPr/>
      <dgm:t>
        <a:bodyPr/>
        <a:lstStyle/>
        <a:p>
          <a:endParaRPr lang="en-US"/>
        </a:p>
      </dgm:t>
    </dgm:pt>
    <dgm:pt modelId="{D6369FC2-034E-476A-B011-8D30AF3BCA8C}" type="pres">
      <dgm:prSet presAssocID="{273E7E12-C643-4CA9-99D8-E8373B2E9CDB}" presName="rect1" presStyleLbl="lnNode1" presStyleIdx="1" presStyleCnt="3" custScaleX="148843" custScaleY="105637" custLinFactNeighborX="11028" custLinFactNeighborY="-2592"/>
      <dgm:spPr>
        <a:blipFill dpi="0" rotWithShape="1">
          <a:blip xmlns:r="http://schemas.openxmlformats.org/officeDocument/2006/relationships" r:embed="rId2"/>
          <a:srcRect/>
          <a:stretch>
            <a:fillRect l="888" t="1787" r="-888" b="-1787"/>
          </a:stretch>
        </a:blipFill>
      </dgm:spPr>
      <dgm:t>
        <a:bodyPr/>
        <a:lstStyle/>
        <a:p>
          <a:endParaRPr lang="en-US"/>
        </a:p>
      </dgm:t>
    </dgm:pt>
    <dgm:pt modelId="{3DFB91A0-316D-4777-9340-E6ACCF877301}" type="pres">
      <dgm:prSet presAssocID="{33C48EE5-E721-4A80-9FF6-131DEE249639}" presName="sibTrans" presStyleCnt="0"/>
      <dgm:spPr/>
    </dgm:pt>
    <dgm:pt modelId="{512B28CD-70C3-45AD-9EA9-41C91119B421}" type="pres">
      <dgm:prSet presAssocID="{14BC3CDF-F174-4D6A-955D-5F4F9ACEE783}" presName="comp" presStyleCnt="0"/>
      <dgm:spPr/>
    </dgm:pt>
    <dgm:pt modelId="{05A81C5A-71B2-4F94-85BE-36EB18726230}" type="pres">
      <dgm:prSet presAssocID="{14BC3CDF-F174-4D6A-955D-5F4F9ACEE783}" presName="rect2" presStyleLbl="node1" presStyleIdx="2" presStyleCnt="3">
        <dgm:presLayoutVars>
          <dgm:bulletEnabled val="1"/>
        </dgm:presLayoutVars>
      </dgm:prSet>
      <dgm:spPr/>
      <dgm:t>
        <a:bodyPr/>
        <a:lstStyle/>
        <a:p>
          <a:endParaRPr lang="en-US"/>
        </a:p>
      </dgm:t>
    </dgm:pt>
    <dgm:pt modelId="{475E82BA-B93C-4495-8C67-ADF2F625AFE1}" type="pres">
      <dgm:prSet presAssocID="{14BC3CDF-F174-4D6A-955D-5F4F9ACEE783}" presName="rect1" presStyleLbl="lnNode1" presStyleIdx="2" presStyleCnt="3" custScaleX="125913" custScaleY="123599" custLinFactNeighborX="-30856" custLinFactNeighborY="-8831"/>
      <dgm:spPr>
        <a:blipFill rotWithShape="1">
          <a:blip xmlns:r="http://schemas.openxmlformats.org/officeDocument/2006/relationships" r:embed="rId3"/>
          <a:stretch>
            <a:fillRect/>
          </a:stretch>
        </a:blipFill>
        <a:ln>
          <a:solidFill>
            <a:srgbClr val="7030A0"/>
          </a:solidFill>
        </a:ln>
      </dgm:spPr>
    </dgm:pt>
  </dgm:ptLst>
  <dgm:cxnLst>
    <dgm:cxn modelId="{C4CBD052-6E6F-4EE1-8796-2B56FE4CF132}" type="presOf" srcId="{DA7609E6-6EAD-41A1-8AFA-DBB75338BA50}" destId="{A4075D48-5788-48DE-BF6F-1E761F9FF78C}" srcOrd="0" destOrd="0" presId="urn:microsoft.com/office/officeart/2008/layout/AlternatingPictureBlocks"/>
    <dgm:cxn modelId="{A8247F99-2B98-4DB0-9545-CC9F06F04392}" type="presOf" srcId="{273E7E12-C643-4CA9-99D8-E8373B2E9CDB}" destId="{0598D148-5101-4DAF-8CB9-F5F655582623}" srcOrd="0" destOrd="0" presId="urn:microsoft.com/office/officeart/2008/layout/AlternatingPictureBlocks"/>
    <dgm:cxn modelId="{55BB4A45-9B4B-4DBD-AE38-F1B00CB8D389}" type="presOf" srcId="{09ABBB94-2E56-4CEB-ABAF-E0F6090B8164}" destId="{86399249-F652-4739-85A2-D2BF745DAC04}" srcOrd="0" destOrd="0" presId="urn:microsoft.com/office/officeart/2008/layout/AlternatingPictureBlocks"/>
    <dgm:cxn modelId="{09BC7E57-EE05-4842-87AF-B57CB631432C}" srcId="{09ABBB94-2E56-4CEB-ABAF-E0F6090B8164}" destId="{14BC3CDF-F174-4D6A-955D-5F4F9ACEE783}" srcOrd="2" destOrd="0" parTransId="{733392E5-BCD4-435E-97E6-703E0141A3D3}" sibTransId="{E8338051-CCC5-4FE3-9291-7B5DB47A2F46}"/>
    <dgm:cxn modelId="{07604A8E-8ADD-4AE7-BEF5-9B71A3BFC227}" srcId="{09ABBB94-2E56-4CEB-ABAF-E0F6090B8164}" destId="{DA7609E6-6EAD-41A1-8AFA-DBB75338BA50}" srcOrd="0" destOrd="0" parTransId="{BA6694A5-9F8D-476D-888D-50BF5F37BA6D}" sibTransId="{CA0DFF3D-A617-426D-A01E-DB1C07CABBE2}"/>
    <dgm:cxn modelId="{593FDA6A-6302-48AC-95FA-F5BFCE54B8F9}" srcId="{09ABBB94-2E56-4CEB-ABAF-E0F6090B8164}" destId="{273E7E12-C643-4CA9-99D8-E8373B2E9CDB}" srcOrd="1" destOrd="0" parTransId="{159BA4CE-2EFF-4323-A4DA-8BCAB4CEC01E}" sibTransId="{33C48EE5-E721-4A80-9FF6-131DEE249639}"/>
    <dgm:cxn modelId="{98275DF6-1593-4E79-8B59-7F93059B98D4}" type="presOf" srcId="{14BC3CDF-F174-4D6A-955D-5F4F9ACEE783}" destId="{05A81C5A-71B2-4F94-85BE-36EB18726230}" srcOrd="0" destOrd="0" presId="urn:microsoft.com/office/officeart/2008/layout/AlternatingPictureBlocks"/>
    <dgm:cxn modelId="{559865A8-D21C-493F-ACCE-A91FE0E79923}" type="presParOf" srcId="{86399249-F652-4739-85A2-D2BF745DAC04}" destId="{AF85E81D-2591-49BF-BFB4-5E404FB28C2F}" srcOrd="0" destOrd="0" presId="urn:microsoft.com/office/officeart/2008/layout/AlternatingPictureBlocks"/>
    <dgm:cxn modelId="{EDAC1EE4-4072-46AC-A1CA-AEB00414B0E3}" type="presParOf" srcId="{AF85E81D-2591-49BF-BFB4-5E404FB28C2F}" destId="{A4075D48-5788-48DE-BF6F-1E761F9FF78C}" srcOrd="0" destOrd="0" presId="urn:microsoft.com/office/officeart/2008/layout/AlternatingPictureBlocks"/>
    <dgm:cxn modelId="{CA985664-2929-40F3-9E35-0A1051CDFC75}" type="presParOf" srcId="{AF85E81D-2591-49BF-BFB4-5E404FB28C2F}" destId="{72303902-6E1C-4C1E-8BC3-0E9247B12025}" srcOrd="1" destOrd="0" presId="urn:microsoft.com/office/officeart/2008/layout/AlternatingPictureBlocks"/>
    <dgm:cxn modelId="{BC9522D5-21E0-49F5-B749-C762FFB52804}" type="presParOf" srcId="{86399249-F652-4739-85A2-D2BF745DAC04}" destId="{D32237CC-4C2A-43C4-9F1B-FF4A78E172A3}" srcOrd="1" destOrd="0" presId="urn:microsoft.com/office/officeart/2008/layout/AlternatingPictureBlocks"/>
    <dgm:cxn modelId="{44F605D1-94DF-4D37-A5DB-5766ABE131E6}" type="presParOf" srcId="{86399249-F652-4739-85A2-D2BF745DAC04}" destId="{9BEA9ED7-6D12-488B-91F1-59461427AC59}" srcOrd="2" destOrd="0" presId="urn:microsoft.com/office/officeart/2008/layout/AlternatingPictureBlocks"/>
    <dgm:cxn modelId="{CCB7F0DE-B51E-467D-BB8E-F52D0DD45221}" type="presParOf" srcId="{9BEA9ED7-6D12-488B-91F1-59461427AC59}" destId="{0598D148-5101-4DAF-8CB9-F5F655582623}" srcOrd="0" destOrd="0" presId="urn:microsoft.com/office/officeart/2008/layout/AlternatingPictureBlocks"/>
    <dgm:cxn modelId="{0A5454A7-13DA-49F2-84A4-F675288EF625}" type="presParOf" srcId="{9BEA9ED7-6D12-488B-91F1-59461427AC59}" destId="{D6369FC2-034E-476A-B011-8D30AF3BCA8C}" srcOrd="1" destOrd="0" presId="urn:microsoft.com/office/officeart/2008/layout/AlternatingPictureBlocks"/>
    <dgm:cxn modelId="{9B3B3A0B-78C3-483E-8C68-2E67A59AFB79}" type="presParOf" srcId="{86399249-F652-4739-85A2-D2BF745DAC04}" destId="{3DFB91A0-316D-4777-9340-E6ACCF877301}" srcOrd="3" destOrd="0" presId="urn:microsoft.com/office/officeart/2008/layout/AlternatingPictureBlocks"/>
    <dgm:cxn modelId="{25085ABF-0A19-4150-A711-83AE3486B2EC}" type="presParOf" srcId="{86399249-F652-4739-85A2-D2BF745DAC04}" destId="{512B28CD-70C3-45AD-9EA9-41C91119B421}" srcOrd="4" destOrd="0" presId="urn:microsoft.com/office/officeart/2008/layout/AlternatingPictureBlocks"/>
    <dgm:cxn modelId="{6E10F55F-FC0B-4436-9B18-8943FBDEF1C2}" type="presParOf" srcId="{512B28CD-70C3-45AD-9EA9-41C91119B421}" destId="{05A81C5A-71B2-4F94-85BE-36EB18726230}" srcOrd="0" destOrd="0" presId="urn:microsoft.com/office/officeart/2008/layout/AlternatingPictureBlocks"/>
    <dgm:cxn modelId="{8E28595F-9FAF-44CA-8740-8A0286151416}" type="presParOf" srcId="{512B28CD-70C3-45AD-9EA9-41C91119B421}" destId="{475E82BA-B93C-4495-8C67-ADF2F625AFE1}" srcOrd="1" destOrd="0" presId="urn:microsoft.com/office/officeart/2008/layout/AlternatingPictureBlocks"/>
  </dgm:cxnLst>
  <dgm:bg>
    <a:solidFill>
      <a:schemeClr val="accent2">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EC262B-FBDE-44FA-ADBE-1A37897D9C4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6E5787FC-44A4-4A13-AA84-56943BA044ED}">
      <dgm:prSet phldrT="[Text]"/>
      <dgm:spPr/>
      <dgm:t>
        <a:bodyPr/>
        <a:lstStyle/>
        <a:p>
          <a:r>
            <a:rPr lang="en-US" b="1" dirty="0" smtClean="0"/>
            <a:t>ESL – Adult Secondary</a:t>
          </a:r>
          <a:endParaRPr lang="en-US" dirty="0"/>
        </a:p>
      </dgm:t>
    </dgm:pt>
    <dgm:pt modelId="{6C259928-687A-4410-821F-5D4803937B63}" type="parTrans" cxnId="{84C36ADF-DAA6-49B6-8334-9941BC00F0F2}">
      <dgm:prSet/>
      <dgm:spPr/>
      <dgm:t>
        <a:bodyPr/>
        <a:lstStyle/>
        <a:p>
          <a:endParaRPr lang="en-US"/>
        </a:p>
      </dgm:t>
    </dgm:pt>
    <dgm:pt modelId="{A767656C-668E-420D-88F5-8D741DE5A58A}" type="sibTrans" cxnId="{84C36ADF-DAA6-49B6-8334-9941BC00F0F2}">
      <dgm:prSet/>
      <dgm:spPr/>
      <dgm:t>
        <a:bodyPr/>
        <a:lstStyle/>
        <a:p>
          <a:endParaRPr lang="en-US"/>
        </a:p>
      </dgm:t>
    </dgm:pt>
    <dgm:pt modelId="{4C843E07-5EAC-4A0E-AA6E-07AB96FEB753}">
      <dgm:prSet/>
      <dgm:spPr/>
      <dgm:t>
        <a:bodyPr/>
        <a:lstStyle/>
        <a:p>
          <a:r>
            <a:rPr lang="en-US" b="1" dirty="0" smtClean="0"/>
            <a:t>235 - 245 </a:t>
          </a:r>
          <a:r>
            <a:rPr lang="en-US" b="1" dirty="0"/>
            <a:t>CASAS Scale Score</a:t>
          </a:r>
          <a:endParaRPr lang="en-US" dirty="0"/>
        </a:p>
      </dgm:t>
    </dgm:pt>
    <dgm:pt modelId="{A6ED69F1-F008-42C5-9CFD-E4F8FA3CB7DD}" type="parTrans" cxnId="{41075305-A609-4B8F-BE5B-0CD2EDAD4202}">
      <dgm:prSet/>
      <dgm:spPr/>
      <dgm:t>
        <a:bodyPr/>
        <a:lstStyle/>
        <a:p>
          <a:endParaRPr lang="en-US"/>
        </a:p>
      </dgm:t>
    </dgm:pt>
    <dgm:pt modelId="{E744F9C6-D00E-4C64-BDA2-61D14A99E3B0}" type="sibTrans" cxnId="{41075305-A609-4B8F-BE5B-0CD2EDAD4202}">
      <dgm:prSet/>
      <dgm:spPr/>
      <dgm:t>
        <a:bodyPr/>
        <a:lstStyle/>
        <a:p>
          <a:endParaRPr lang="en-US"/>
        </a:p>
      </dgm:t>
    </dgm:pt>
    <dgm:pt modelId="{E95354B6-B845-4277-812F-890D24683229}">
      <dgm:prSet/>
      <dgm:spPr/>
      <dgm:t>
        <a:bodyPr/>
        <a:lstStyle/>
        <a:p>
          <a:r>
            <a:rPr lang="en-US" b="1" i="1" dirty="0"/>
            <a:t>Reading/Writing:</a:t>
          </a:r>
          <a:r>
            <a:rPr lang="en-US" dirty="0"/>
            <a:t> </a:t>
          </a:r>
          <a:r>
            <a:rPr lang="en-US" dirty="0" smtClean="0"/>
            <a:t>Can read and interpret non-simplified materials on everyday subjects; can interpret routing charts, graphs, and labels; fill out medical information forms and job applications; and write an accident or incident report.</a:t>
          </a:r>
          <a:endParaRPr lang="en-US" dirty="0"/>
        </a:p>
      </dgm:t>
    </dgm:pt>
    <dgm:pt modelId="{5F92FEC5-4E45-4067-B7B1-70BAD63D87D4}" type="parTrans" cxnId="{D710DD7F-AE6D-40FF-BD69-A770E085A0DC}">
      <dgm:prSet/>
      <dgm:spPr/>
      <dgm:t>
        <a:bodyPr/>
        <a:lstStyle/>
        <a:p>
          <a:endParaRPr lang="en-US"/>
        </a:p>
      </dgm:t>
    </dgm:pt>
    <dgm:pt modelId="{972CFBD9-CE01-4B1B-B4C7-FBA78FF3D02B}" type="sibTrans" cxnId="{D710DD7F-AE6D-40FF-BD69-A770E085A0DC}">
      <dgm:prSet/>
      <dgm:spPr/>
      <dgm:t>
        <a:bodyPr/>
        <a:lstStyle/>
        <a:p>
          <a:endParaRPr lang="en-US"/>
        </a:p>
      </dgm:t>
    </dgm:pt>
    <dgm:pt modelId="{BB741F4E-153B-44B5-8BB8-1D30F569B954}">
      <dgm:prSet/>
      <dgm:spPr/>
      <dgm:t>
        <a:bodyPr/>
        <a:lstStyle/>
        <a:p>
          <a:r>
            <a:rPr lang="en-US" b="1" dirty="0" smtClean="0"/>
            <a:t>ABE – Adult Secondary</a:t>
          </a:r>
          <a:endParaRPr lang="en-US" dirty="0"/>
        </a:p>
      </dgm:t>
    </dgm:pt>
    <dgm:pt modelId="{8E0A4F2A-629D-4178-A198-A9EF22CCA5FB}" type="parTrans" cxnId="{A80A2372-5DDB-4477-A8EB-95F43C99F147}">
      <dgm:prSet/>
      <dgm:spPr/>
      <dgm:t>
        <a:bodyPr/>
        <a:lstStyle/>
        <a:p>
          <a:endParaRPr lang="en-US"/>
        </a:p>
      </dgm:t>
    </dgm:pt>
    <dgm:pt modelId="{6BAE447A-FB80-4956-A7D3-807406EAF5CB}" type="sibTrans" cxnId="{A80A2372-5DDB-4477-A8EB-95F43C99F147}">
      <dgm:prSet/>
      <dgm:spPr/>
      <dgm:t>
        <a:bodyPr/>
        <a:lstStyle/>
        <a:p>
          <a:endParaRPr lang="en-US"/>
        </a:p>
      </dgm:t>
    </dgm:pt>
    <dgm:pt modelId="{BB0DE0C4-1FD1-4BDF-A716-0B4642BA02F1}">
      <dgm:prSet/>
      <dgm:spPr/>
      <dgm:t>
        <a:bodyPr/>
        <a:lstStyle/>
        <a:p>
          <a:r>
            <a:rPr lang="en-US" b="1" dirty="0" smtClean="0"/>
            <a:t>235-245  </a:t>
          </a:r>
          <a:r>
            <a:rPr lang="en-US" b="1" dirty="0"/>
            <a:t>CASAS Scale Score</a:t>
          </a:r>
          <a:endParaRPr lang="en-US" dirty="0"/>
        </a:p>
      </dgm:t>
    </dgm:pt>
    <dgm:pt modelId="{44C2A15B-98BB-49E6-98A9-D56821167E5F}" type="parTrans" cxnId="{3AC7A562-CC78-4515-AEE0-2E89C5009FB2}">
      <dgm:prSet/>
      <dgm:spPr/>
      <dgm:t>
        <a:bodyPr/>
        <a:lstStyle/>
        <a:p>
          <a:endParaRPr lang="en-US"/>
        </a:p>
      </dgm:t>
    </dgm:pt>
    <dgm:pt modelId="{1749CD24-9955-4DD9-BAEE-8443704BAC9E}" type="sibTrans" cxnId="{3AC7A562-CC78-4515-AEE0-2E89C5009FB2}">
      <dgm:prSet/>
      <dgm:spPr/>
      <dgm:t>
        <a:bodyPr/>
        <a:lstStyle/>
        <a:p>
          <a:endParaRPr lang="en-US"/>
        </a:p>
      </dgm:t>
    </dgm:pt>
    <dgm:pt modelId="{90BE2D79-90E2-4A1B-989C-754027339D59}">
      <dgm:prSet/>
      <dgm:spPr/>
      <dgm:t>
        <a:bodyPr/>
        <a:lstStyle/>
        <a:p>
          <a:r>
            <a:rPr lang="en-US" b="1" i="1" dirty="0"/>
            <a:t>Reading/Writing:</a:t>
          </a:r>
          <a:r>
            <a:rPr lang="en-US" dirty="0"/>
            <a:t>  </a:t>
          </a:r>
          <a:r>
            <a:rPr lang="en-US" dirty="0" smtClean="0"/>
            <a:t>Can read and follow multi-step directions; read and interpret common legal forms  and manuals; communicate personal opinion in written form; write an accident or incident report.  Can integrate information from multiple texts, charts, and graphs as well as evaluate and organize information.  Can perform tasks that involve oral and written instructions in both familiar and unfamiliar situations.</a:t>
          </a:r>
          <a:endParaRPr lang="en-US" dirty="0"/>
        </a:p>
      </dgm:t>
    </dgm:pt>
    <dgm:pt modelId="{8550D068-80DB-44DC-8BB0-EF5F4416687B}" type="parTrans" cxnId="{CC193962-D6DD-42A3-B097-21C7D12DF17F}">
      <dgm:prSet/>
      <dgm:spPr/>
      <dgm:t>
        <a:bodyPr/>
        <a:lstStyle/>
        <a:p>
          <a:endParaRPr lang="en-US"/>
        </a:p>
      </dgm:t>
    </dgm:pt>
    <dgm:pt modelId="{8AA16AAD-63DE-4332-AB11-40B333C4766F}" type="sibTrans" cxnId="{CC193962-D6DD-42A3-B097-21C7D12DF17F}">
      <dgm:prSet/>
      <dgm:spPr/>
      <dgm:t>
        <a:bodyPr/>
        <a:lstStyle/>
        <a:p>
          <a:endParaRPr lang="en-US"/>
        </a:p>
      </dgm:t>
    </dgm:pt>
    <dgm:pt modelId="{E2E5BCF1-3F89-4C81-85C1-129992373D9B}" type="pres">
      <dgm:prSet presAssocID="{CDEC262B-FBDE-44FA-ADBE-1A37897D9C4D}" presName="linear" presStyleCnt="0">
        <dgm:presLayoutVars>
          <dgm:dir/>
          <dgm:animLvl val="lvl"/>
          <dgm:resizeHandles val="exact"/>
        </dgm:presLayoutVars>
      </dgm:prSet>
      <dgm:spPr/>
      <dgm:t>
        <a:bodyPr/>
        <a:lstStyle/>
        <a:p>
          <a:endParaRPr lang="en-US"/>
        </a:p>
      </dgm:t>
    </dgm:pt>
    <dgm:pt modelId="{146363F7-E6EF-4A4D-BD35-7F8B82DEC60C}" type="pres">
      <dgm:prSet presAssocID="{6E5787FC-44A4-4A13-AA84-56943BA044ED}" presName="parentLin" presStyleCnt="0"/>
      <dgm:spPr/>
      <dgm:t>
        <a:bodyPr/>
        <a:lstStyle/>
        <a:p>
          <a:endParaRPr lang="en-US"/>
        </a:p>
      </dgm:t>
    </dgm:pt>
    <dgm:pt modelId="{B23D1C07-6FA9-4BF7-969E-62166242CE60}" type="pres">
      <dgm:prSet presAssocID="{6E5787FC-44A4-4A13-AA84-56943BA044ED}" presName="parentLeftMargin" presStyleLbl="node1" presStyleIdx="0" presStyleCnt="2"/>
      <dgm:spPr/>
      <dgm:t>
        <a:bodyPr/>
        <a:lstStyle/>
        <a:p>
          <a:endParaRPr lang="en-US"/>
        </a:p>
      </dgm:t>
    </dgm:pt>
    <dgm:pt modelId="{09D4CACB-86C9-48E0-98B0-65BB002EFA55}" type="pres">
      <dgm:prSet presAssocID="{6E5787FC-44A4-4A13-AA84-56943BA044ED}" presName="parentText" presStyleLbl="node1" presStyleIdx="0" presStyleCnt="2">
        <dgm:presLayoutVars>
          <dgm:chMax val="0"/>
          <dgm:bulletEnabled val="1"/>
        </dgm:presLayoutVars>
      </dgm:prSet>
      <dgm:spPr/>
      <dgm:t>
        <a:bodyPr/>
        <a:lstStyle/>
        <a:p>
          <a:endParaRPr lang="en-US"/>
        </a:p>
      </dgm:t>
    </dgm:pt>
    <dgm:pt modelId="{EBA945AB-3590-4C1A-A550-B10F2C8A60CB}" type="pres">
      <dgm:prSet presAssocID="{6E5787FC-44A4-4A13-AA84-56943BA044ED}" presName="negativeSpace" presStyleCnt="0"/>
      <dgm:spPr/>
      <dgm:t>
        <a:bodyPr/>
        <a:lstStyle/>
        <a:p>
          <a:endParaRPr lang="en-US"/>
        </a:p>
      </dgm:t>
    </dgm:pt>
    <dgm:pt modelId="{F6DCC5BA-1C90-4310-BA59-9998034C94D1}" type="pres">
      <dgm:prSet presAssocID="{6E5787FC-44A4-4A13-AA84-56943BA044ED}" presName="childText" presStyleLbl="conFgAcc1" presStyleIdx="0" presStyleCnt="2">
        <dgm:presLayoutVars>
          <dgm:bulletEnabled val="1"/>
        </dgm:presLayoutVars>
      </dgm:prSet>
      <dgm:spPr/>
      <dgm:t>
        <a:bodyPr/>
        <a:lstStyle/>
        <a:p>
          <a:endParaRPr lang="en-US"/>
        </a:p>
      </dgm:t>
    </dgm:pt>
    <dgm:pt modelId="{E5E26680-D8A0-4361-84B1-BFA00FC06C11}" type="pres">
      <dgm:prSet presAssocID="{A767656C-668E-420D-88F5-8D741DE5A58A}" presName="spaceBetweenRectangles" presStyleCnt="0"/>
      <dgm:spPr/>
      <dgm:t>
        <a:bodyPr/>
        <a:lstStyle/>
        <a:p>
          <a:endParaRPr lang="en-US"/>
        </a:p>
      </dgm:t>
    </dgm:pt>
    <dgm:pt modelId="{6D109535-7ACB-44D9-9C1B-421CA6FAB7FC}" type="pres">
      <dgm:prSet presAssocID="{BB741F4E-153B-44B5-8BB8-1D30F569B954}" presName="parentLin" presStyleCnt="0"/>
      <dgm:spPr/>
      <dgm:t>
        <a:bodyPr/>
        <a:lstStyle/>
        <a:p>
          <a:endParaRPr lang="en-US"/>
        </a:p>
      </dgm:t>
    </dgm:pt>
    <dgm:pt modelId="{EAA25240-461D-48EA-BCEB-163944DAE2F2}" type="pres">
      <dgm:prSet presAssocID="{BB741F4E-153B-44B5-8BB8-1D30F569B954}" presName="parentLeftMargin" presStyleLbl="node1" presStyleIdx="0" presStyleCnt="2"/>
      <dgm:spPr/>
      <dgm:t>
        <a:bodyPr/>
        <a:lstStyle/>
        <a:p>
          <a:endParaRPr lang="en-US"/>
        </a:p>
      </dgm:t>
    </dgm:pt>
    <dgm:pt modelId="{66D984A2-34EC-4BEC-B86A-009B8E70AD7B}" type="pres">
      <dgm:prSet presAssocID="{BB741F4E-153B-44B5-8BB8-1D30F569B954}" presName="parentText" presStyleLbl="node1" presStyleIdx="1" presStyleCnt="2">
        <dgm:presLayoutVars>
          <dgm:chMax val="0"/>
          <dgm:bulletEnabled val="1"/>
        </dgm:presLayoutVars>
      </dgm:prSet>
      <dgm:spPr/>
      <dgm:t>
        <a:bodyPr/>
        <a:lstStyle/>
        <a:p>
          <a:endParaRPr lang="en-US"/>
        </a:p>
      </dgm:t>
    </dgm:pt>
    <dgm:pt modelId="{16B03CA5-EB25-48D7-B9C5-AF23D8311E51}" type="pres">
      <dgm:prSet presAssocID="{BB741F4E-153B-44B5-8BB8-1D30F569B954}" presName="negativeSpace" presStyleCnt="0"/>
      <dgm:spPr/>
      <dgm:t>
        <a:bodyPr/>
        <a:lstStyle/>
        <a:p>
          <a:endParaRPr lang="en-US"/>
        </a:p>
      </dgm:t>
    </dgm:pt>
    <dgm:pt modelId="{8BBB353B-F280-49EB-8520-39569BD5051A}" type="pres">
      <dgm:prSet presAssocID="{BB741F4E-153B-44B5-8BB8-1D30F569B954}" presName="childText" presStyleLbl="conFgAcc1" presStyleIdx="1" presStyleCnt="2">
        <dgm:presLayoutVars>
          <dgm:bulletEnabled val="1"/>
        </dgm:presLayoutVars>
      </dgm:prSet>
      <dgm:spPr/>
      <dgm:t>
        <a:bodyPr/>
        <a:lstStyle/>
        <a:p>
          <a:endParaRPr lang="en-US"/>
        </a:p>
      </dgm:t>
    </dgm:pt>
  </dgm:ptLst>
  <dgm:cxnLst>
    <dgm:cxn modelId="{CC193962-D6DD-42A3-B097-21C7D12DF17F}" srcId="{BB741F4E-153B-44B5-8BB8-1D30F569B954}" destId="{90BE2D79-90E2-4A1B-989C-754027339D59}" srcOrd="1" destOrd="0" parTransId="{8550D068-80DB-44DC-8BB0-EF5F4416687B}" sibTransId="{8AA16AAD-63DE-4332-AB11-40B333C4766F}"/>
    <dgm:cxn modelId="{D710DD7F-AE6D-40FF-BD69-A770E085A0DC}" srcId="{6E5787FC-44A4-4A13-AA84-56943BA044ED}" destId="{E95354B6-B845-4277-812F-890D24683229}" srcOrd="1" destOrd="0" parTransId="{5F92FEC5-4E45-4067-B7B1-70BAD63D87D4}" sibTransId="{972CFBD9-CE01-4B1B-B4C7-FBA78FF3D02B}"/>
    <dgm:cxn modelId="{AD264935-E806-479A-96C7-B51CA72FAC61}" type="presOf" srcId="{BB741F4E-153B-44B5-8BB8-1D30F569B954}" destId="{EAA25240-461D-48EA-BCEB-163944DAE2F2}" srcOrd="0" destOrd="0" presId="urn:microsoft.com/office/officeart/2005/8/layout/list1"/>
    <dgm:cxn modelId="{54130C1C-E695-49EE-9EA3-1CCA727648C6}" type="presOf" srcId="{E95354B6-B845-4277-812F-890D24683229}" destId="{F6DCC5BA-1C90-4310-BA59-9998034C94D1}" srcOrd="0" destOrd="1" presId="urn:microsoft.com/office/officeart/2005/8/layout/list1"/>
    <dgm:cxn modelId="{660373BA-6AF2-4518-BD47-3F99731A2C4E}" type="presOf" srcId="{BB741F4E-153B-44B5-8BB8-1D30F569B954}" destId="{66D984A2-34EC-4BEC-B86A-009B8E70AD7B}" srcOrd="1" destOrd="0" presId="urn:microsoft.com/office/officeart/2005/8/layout/list1"/>
    <dgm:cxn modelId="{3AC7A562-CC78-4515-AEE0-2E89C5009FB2}" srcId="{BB741F4E-153B-44B5-8BB8-1D30F569B954}" destId="{BB0DE0C4-1FD1-4BDF-A716-0B4642BA02F1}" srcOrd="0" destOrd="0" parTransId="{44C2A15B-98BB-49E6-98A9-D56821167E5F}" sibTransId="{1749CD24-9955-4DD9-BAEE-8443704BAC9E}"/>
    <dgm:cxn modelId="{BB9D7557-7CD0-4DEC-885B-73E7AFC155DD}" type="presOf" srcId="{6E5787FC-44A4-4A13-AA84-56943BA044ED}" destId="{B23D1C07-6FA9-4BF7-969E-62166242CE60}" srcOrd="0" destOrd="0" presId="urn:microsoft.com/office/officeart/2005/8/layout/list1"/>
    <dgm:cxn modelId="{A778652F-D7E5-4CC9-9975-8080A04B592F}" type="presOf" srcId="{4C843E07-5EAC-4A0E-AA6E-07AB96FEB753}" destId="{F6DCC5BA-1C90-4310-BA59-9998034C94D1}" srcOrd="0" destOrd="0" presId="urn:microsoft.com/office/officeart/2005/8/layout/list1"/>
    <dgm:cxn modelId="{A80A2372-5DDB-4477-A8EB-95F43C99F147}" srcId="{CDEC262B-FBDE-44FA-ADBE-1A37897D9C4D}" destId="{BB741F4E-153B-44B5-8BB8-1D30F569B954}" srcOrd="1" destOrd="0" parTransId="{8E0A4F2A-629D-4178-A198-A9EF22CCA5FB}" sibTransId="{6BAE447A-FB80-4956-A7D3-807406EAF5CB}"/>
    <dgm:cxn modelId="{4B3AB620-100C-4F67-A357-862ECB6A4488}" type="presOf" srcId="{CDEC262B-FBDE-44FA-ADBE-1A37897D9C4D}" destId="{E2E5BCF1-3F89-4C81-85C1-129992373D9B}" srcOrd="0" destOrd="0" presId="urn:microsoft.com/office/officeart/2005/8/layout/list1"/>
    <dgm:cxn modelId="{E74EC8FA-EE78-4A02-A5E5-32C7C16EAF35}" type="presOf" srcId="{BB0DE0C4-1FD1-4BDF-A716-0B4642BA02F1}" destId="{8BBB353B-F280-49EB-8520-39569BD5051A}" srcOrd="0" destOrd="0" presId="urn:microsoft.com/office/officeart/2005/8/layout/list1"/>
    <dgm:cxn modelId="{41075305-A609-4B8F-BE5B-0CD2EDAD4202}" srcId="{6E5787FC-44A4-4A13-AA84-56943BA044ED}" destId="{4C843E07-5EAC-4A0E-AA6E-07AB96FEB753}" srcOrd="0" destOrd="0" parTransId="{A6ED69F1-F008-42C5-9CFD-E4F8FA3CB7DD}" sibTransId="{E744F9C6-D00E-4C64-BDA2-61D14A99E3B0}"/>
    <dgm:cxn modelId="{84C36ADF-DAA6-49B6-8334-9941BC00F0F2}" srcId="{CDEC262B-FBDE-44FA-ADBE-1A37897D9C4D}" destId="{6E5787FC-44A4-4A13-AA84-56943BA044ED}" srcOrd="0" destOrd="0" parTransId="{6C259928-687A-4410-821F-5D4803937B63}" sibTransId="{A767656C-668E-420D-88F5-8D741DE5A58A}"/>
    <dgm:cxn modelId="{0793B3D1-7565-47B8-8716-27046E15BD19}" type="presOf" srcId="{90BE2D79-90E2-4A1B-989C-754027339D59}" destId="{8BBB353B-F280-49EB-8520-39569BD5051A}" srcOrd="0" destOrd="1" presId="urn:microsoft.com/office/officeart/2005/8/layout/list1"/>
    <dgm:cxn modelId="{5D92BEEE-DA09-45B9-AEB4-A2D570D47AA8}" type="presOf" srcId="{6E5787FC-44A4-4A13-AA84-56943BA044ED}" destId="{09D4CACB-86C9-48E0-98B0-65BB002EFA55}" srcOrd="1" destOrd="0" presId="urn:microsoft.com/office/officeart/2005/8/layout/list1"/>
    <dgm:cxn modelId="{616260DB-8E90-45BE-80B3-009894FDD1D7}" type="presParOf" srcId="{E2E5BCF1-3F89-4C81-85C1-129992373D9B}" destId="{146363F7-E6EF-4A4D-BD35-7F8B82DEC60C}" srcOrd="0" destOrd="0" presId="urn:microsoft.com/office/officeart/2005/8/layout/list1"/>
    <dgm:cxn modelId="{0890ECB2-1298-447C-B282-E5F04311CA55}" type="presParOf" srcId="{146363F7-E6EF-4A4D-BD35-7F8B82DEC60C}" destId="{B23D1C07-6FA9-4BF7-969E-62166242CE60}" srcOrd="0" destOrd="0" presId="urn:microsoft.com/office/officeart/2005/8/layout/list1"/>
    <dgm:cxn modelId="{202EABBA-94CD-4391-85F9-F30FA6A43B1F}" type="presParOf" srcId="{146363F7-E6EF-4A4D-BD35-7F8B82DEC60C}" destId="{09D4CACB-86C9-48E0-98B0-65BB002EFA55}" srcOrd="1" destOrd="0" presId="urn:microsoft.com/office/officeart/2005/8/layout/list1"/>
    <dgm:cxn modelId="{2B32C60C-8EFC-47A8-920D-241CE898C7CF}" type="presParOf" srcId="{E2E5BCF1-3F89-4C81-85C1-129992373D9B}" destId="{EBA945AB-3590-4C1A-A550-B10F2C8A60CB}" srcOrd="1" destOrd="0" presId="urn:microsoft.com/office/officeart/2005/8/layout/list1"/>
    <dgm:cxn modelId="{1893C33C-1CE4-45A4-82E9-EBE649AF478D}" type="presParOf" srcId="{E2E5BCF1-3F89-4C81-85C1-129992373D9B}" destId="{F6DCC5BA-1C90-4310-BA59-9998034C94D1}" srcOrd="2" destOrd="0" presId="urn:microsoft.com/office/officeart/2005/8/layout/list1"/>
    <dgm:cxn modelId="{987E5BAE-85C2-4799-AA43-4E852FD81C97}" type="presParOf" srcId="{E2E5BCF1-3F89-4C81-85C1-129992373D9B}" destId="{E5E26680-D8A0-4361-84B1-BFA00FC06C11}" srcOrd="3" destOrd="0" presId="urn:microsoft.com/office/officeart/2005/8/layout/list1"/>
    <dgm:cxn modelId="{9A7DE67D-BF86-42FF-A15D-CB14AE33CC15}" type="presParOf" srcId="{E2E5BCF1-3F89-4C81-85C1-129992373D9B}" destId="{6D109535-7ACB-44D9-9C1B-421CA6FAB7FC}" srcOrd="4" destOrd="0" presId="urn:microsoft.com/office/officeart/2005/8/layout/list1"/>
    <dgm:cxn modelId="{CE737B90-0DC9-4870-93F2-F7C622051749}" type="presParOf" srcId="{6D109535-7ACB-44D9-9C1B-421CA6FAB7FC}" destId="{EAA25240-461D-48EA-BCEB-163944DAE2F2}" srcOrd="0" destOrd="0" presId="urn:microsoft.com/office/officeart/2005/8/layout/list1"/>
    <dgm:cxn modelId="{79D41316-5CFB-48E2-A305-9B5C76E34301}" type="presParOf" srcId="{6D109535-7ACB-44D9-9C1B-421CA6FAB7FC}" destId="{66D984A2-34EC-4BEC-B86A-009B8E70AD7B}" srcOrd="1" destOrd="0" presId="urn:microsoft.com/office/officeart/2005/8/layout/list1"/>
    <dgm:cxn modelId="{1881039D-D735-4447-B945-AAC95C68182D}" type="presParOf" srcId="{E2E5BCF1-3F89-4C81-85C1-129992373D9B}" destId="{16B03CA5-EB25-48D7-B9C5-AF23D8311E51}" srcOrd="5" destOrd="0" presId="urn:microsoft.com/office/officeart/2005/8/layout/list1"/>
    <dgm:cxn modelId="{B7099564-8012-49EB-9C47-B2C802C7965D}" type="presParOf" srcId="{E2E5BCF1-3F89-4C81-85C1-129992373D9B}" destId="{8BBB353B-F280-49EB-8520-39569BD5051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4D138B-EF30-49D0-BAEB-667F70F12E2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81B745EB-51BF-49B5-95C8-9E71324B1546}">
      <dgm:prSet phldrT="[Text]"/>
      <dgm:spPr/>
      <dgm:t>
        <a:bodyPr/>
        <a:lstStyle/>
        <a:p>
          <a:r>
            <a:rPr lang="en-US"/>
            <a:t>Competency</a:t>
          </a:r>
        </a:p>
      </dgm:t>
    </dgm:pt>
    <dgm:pt modelId="{D0F47221-7C28-41BB-92E0-45E57C504BC5}" type="parTrans" cxnId="{E7DE52AC-676C-4906-90C6-8DA5B5F295F8}">
      <dgm:prSet/>
      <dgm:spPr/>
      <dgm:t>
        <a:bodyPr/>
        <a:lstStyle/>
        <a:p>
          <a:endParaRPr lang="en-US"/>
        </a:p>
      </dgm:t>
    </dgm:pt>
    <dgm:pt modelId="{7C44D2D9-A6F0-476C-A0AF-5ABE51E85BCC}" type="sibTrans" cxnId="{E7DE52AC-676C-4906-90C6-8DA5B5F295F8}">
      <dgm:prSet/>
      <dgm:spPr/>
      <dgm:t>
        <a:bodyPr/>
        <a:lstStyle/>
        <a:p>
          <a:endParaRPr lang="en-US"/>
        </a:p>
      </dgm:t>
    </dgm:pt>
    <dgm:pt modelId="{45D4F782-5E92-4A93-8074-6041C5CF923D}">
      <dgm:prSet phldrT="[Text]"/>
      <dgm:spPr/>
      <dgm:t>
        <a:bodyPr/>
        <a:lstStyle/>
        <a:p>
          <a:r>
            <a:rPr lang="en-US" dirty="0" smtClean="0"/>
            <a:t>Employment</a:t>
          </a:r>
          <a:endParaRPr lang="en-US" dirty="0"/>
        </a:p>
      </dgm:t>
    </dgm:pt>
    <dgm:pt modelId="{571C00BD-FFDA-4B1E-AF07-79BC511281BC}" type="parTrans" cxnId="{B79080CA-0612-4FDB-A9C5-66D5664DDB97}">
      <dgm:prSet/>
      <dgm:spPr/>
      <dgm:t>
        <a:bodyPr/>
        <a:lstStyle/>
        <a:p>
          <a:endParaRPr lang="en-US"/>
        </a:p>
      </dgm:t>
    </dgm:pt>
    <dgm:pt modelId="{282A37F9-1BAE-468E-ACCF-D9916A32D63F}" type="sibTrans" cxnId="{B79080CA-0612-4FDB-A9C5-66D5664DDB97}">
      <dgm:prSet/>
      <dgm:spPr/>
      <dgm:t>
        <a:bodyPr/>
        <a:lstStyle/>
        <a:p>
          <a:endParaRPr lang="en-US"/>
        </a:p>
      </dgm:t>
    </dgm:pt>
    <dgm:pt modelId="{75353DBE-AD5E-4F05-8C6B-AF5204C68895}">
      <dgm:prSet phldrT="[Text]"/>
      <dgm:spPr/>
      <dgm:t>
        <a:bodyPr/>
        <a:lstStyle/>
        <a:p>
          <a:r>
            <a:rPr lang="en-US" dirty="0" smtClean="0"/>
            <a:t>Interpret Employee handbooks, personnel policies, and job manuals</a:t>
          </a:r>
          <a:endParaRPr lang="en-US" dirty="0"/>
        </a:p>
      </dgm:t>
    </dgm:pt>
    <dgm:pt modelId="{9D99985B-5ECF-426F-AEB3-291AABCF3BA6}" type="parTrans" cxnId="{91BE6C0F-7387-4F02-814B-6026CC449533}">
      <dgm:prSet/>
      <dgm:spPr/>
      <dgm:t>
        <a:bodyPr/>
        <a:lstStyle/>
        <a:p>
          <a:endParaRPr lang="en-US"/>
        </a:p>
      </dgm:t>
    </dgm:pt>
    <dgm:pt modelId="{51D50296-9424-4EC6-96C6-1E417EA9F65A}" type="sibTrans" cxnId="{91BE6C0F-7387-4F02-814B-6026CC449533}">
      <dgm:prSet/>
      <dgm:spPr/>
      <dgm:t>
        <a:bodyPr/>
        <a:lstStyle/>
        <a:p>
          <a:endParaRPr lang="en-US"/>
        </a:p>
      </dgm:t>
    </dgm:pt>
    <dgm:pt modelId="{F082466B-B976-4050-85B9-568E16E4672B}">
      <dgm:prSet phldrT="[Text]"/>
      <dgm:spPr/>
      <dgm:t>
        <a:bodyPr/>
        <a:lstStyle/>
        <a:p>
          <a:r>
            <a:rPr lang="en-US" dirty="0"/>
            <a:t>Task </a:t>
          </a:r>
          <a:r>
            <a:rPr lang="en-US" dirty="0" smtClean="0"/>
            <a:t>Area</a:t>
          </a:r>
          <a:endParaRPr lang="en-US" dirty="0"/>
        </a:p>
      </dgm:t>
    </dgm:pt>
    <dgm:pt modelId="{B5240883-B703-4EF0-B341-29C4E9F875C7}" type="parTrans" cxnId="{D58FA9FB-EE34-4F09-A2B9-51B6A466875F}">
      <dgm:prSet/>
      <dgm:spPr/>
      <dgm:t>
        <a:bodyPr/>
        <a:lstStyle/>
        <a:p>
          <a:endParaRPr lang="en-US"/>
        </a:p>
      </dgm:t>
    </dgm:pt>
    <dgm:pt modelId="{4451DB69-D673-4CC4-BF6E-A56B6044D3EB}" type="sibTrans" cxnId="{D58FA9FB-EE34-4F09-A2B9-51B6A466875F}">
      <dgm:prSet/>
      <dgm:spPr/>
      <dgm:t>
        <a:bodyPr/>
        <a:lstStyle/>
        <a:p>
          <a:endParaRPr lang="en-US"/>
        </a:p>
      </dgm:t>
    </dgm:pt>
    <dgm:pt modelId="{7B3B63D5-EA71-41C0-AD92-3B728CF63B48}">
      <dgm:prSet phldrT="[Text]"/>
      <dgm:spPr/>
      <dgm:t>
        <a:bodyPr/>
        <a:lstStyle/>
        <a:p>
          <a:r>
            <a:rPr lang="en-US" dirty="0" smtClean="0"/>
            <a:t>Articles, paragraphs, sentences, directions and manuals</a:t>
          </a:r>
          <a:endParaRPr lang="en-US" dirty="0"/>
        </a:p>
      </dgm:t>
    </dgm:pt>
    <dgm:pt modelId="{E2B099A1-6179-477E-9130-817E60EF27F3}" type="parTrans" cxnId="{F845CCDE-8764-48E5-9541-8143995BD683}">
      <dgm:prSet/>
      <dgm:spPr/>
      <dgm:t>
        <a:bodyPr/>
        <a:lstStyle/>
        <a:p>
          <a:endParaRPr lang="en-US"/>
        </a:p>
      </dgm:t>
    </dgm:pt>
    <dgm:pt modelId="{211C6569-35E2-4700-9F5D-745A8C87E957}" type="sibTrans" cxnId="{F845CCDE-8764-48E5-9541-8143995BD683}">
      <dgm:prSet/>
      <dgm:spPr/>
      <dgm:t>
        <a:bodyPr/>
        <a:lstStyle/>
        <a:p>
          <a:endParaRPr lang="en-US"/>
        </a:p>
      </dgm:t>
    </dgm:pt>
    <dgm:pt modelId="{CA6D79AB-AE44-45A9-B74F-3A904FA76856}">
      <dgm:prSet phldrT="[Text]"/>
      <dgm:spPr/>
      <dgm:t>
        <a:bodyPr/>
        <a:lstStyle/>
        <a:p>
          <a:r>
            <a:rPr lang="en-US"/>
            <a:t>Content Standards</a:t>
          </a:r>
        </a:p>
      </dgm:t>
    </dgm:pt>
    <dgm:pt modelId="{21C96591-4C9D-422D-8625-83131589A189}" type="parTrans" cxnId="{5F885CCC-10D3-44DD-8A3A-BFC17431DE7D}">
      <dgm:prSet/>
      <dgm:spPr/>
      <dgm:t>
        <a:bodyPr/>
        <a:lstStyle/>
        <a:p>
          <a:endParaRPr lang="en-US"/>
        </a:p>
      </dgm:t>
    </dgm:pt>
    <dgm:pt modelId="{D586A9CE-6D70-43D4-8EBB-E7A2565962E3}" type="sibTrans" cxnId="{5F885CCC-10D3-44DD-8A3A-BFC17431DE7D}">
      <dgm:prSet/>
      <dgm:spPr/>
      <dgm:t>
        <a:bodyPr/>
        <a:lstStyle/>
        <a:p>
          <a:endParaRPr lang="en-US"/>
        </a:p>
      </dgm:t>
    </dgm:pt>
    <dgm:pt modelId="{AAFBD844-BDC9-4D5A-BA01-F8210C1D25E3}">
      <dgm:prSet phldrT="[Text]"/>
      <dgm:spPr/>
      <dgm:t>
        <a:bodyPr/>
        <a:lstStyle/>
        <a:p>
          <a:r>
            <a:rPr lang="en-US" dirty="0"/>
            <a:t>General Reading Comprehension</a:t>
          </a:r>
        </a:p>
      </dgm:t>
    </dgm:pt>
    <dgm:pt modelId="{77533D12-4B5B-4EBF-A649-78EBA7FAC896}" type="parTrans" cxnId="{E080C460-132E-4A22-A34E-754C147F29E9}">
      <dgm:prSet/>
      <dgm:spPr/>
      <dgm:t>
        <a:bodyPr/>
        <a:lstStyle/>
        <a:p>
          <a:endParaRPr lang="en-US"/>
        </a:p>
      </dgm:t>
    </dgm:pt>
    <dgm:pt modelId="{FFAB1750-C86D-41AA-9326-6FE61388781C}" type="sibTrans" cxnId="{E080C460-132E-4A22-A34E-754C147F29E9}">
      <dgm:prSet/>
      <dgm:spPr/>
      <dgm:t>
        <a:bodyPr/>
        <a:lstStyle/>
        <a:p>
          <a:endParaRPr lang="en-US"/>
        </a:p>
      </dgm:t>
    </dgm:pt>
    <dgm:pt modelId="{E03D1928-65BB-46B4-9905-A12C50252F5B}">
      <dgm:prSet phldrT="[Text]"/>
      <dgm:spPr/>
      <dgm:t>
        <a:bodyPr/>
        <a:lstStyle/>
        <a:p>
          <a:r>
            <a:rPr lang="en-US"/>
            <a:t>Reading Strategies</a:t>
          </a:r>
        </a:p>
      </dgm:t>
    </dgm:pt>
    <dgm:pt modelId="{F63196A7-D6CD-4863-8DDF-37211CFF52A3}" type="parTrans" cxnId="{A1E1FA84-5A1D-4D71-B777-E642697E4FF6}">
      <dgm:prSet/>
      <dgm:spPr/>
      <dgm:t>
        <a:bodyPr/>
        <a:lstStyle/>
        <a:p>
          <a:endParaRPr lang="en-US"/>
        </a:p>
      </dgm:t>
    </dgm:pt>
    <dgm:pt modelId="{AFCE11BB-7368-4FE2-AF0A-24BC3C5A6C72}" type="sibTrans" cxnId="{A1E1FA84-5A1D-4D71-B777-E642697E4FF6}">
      <dgm:prSet/>
      <dgm:spPr/>
      <dgm:t>
        <a:bodyPr/>
        <a:lstStyle/>
        <a:p>
          <a:endParaRPr lang="en-US"/>
        </a:p>
      </dgm:t>
    </dgm:pt>
    <dgm:pt modelId="{CC7D592A-AF30-492A-A12D-928273ED7CF3}">
      <dgm:prSet phldrT="[Text]"/>
      <dgm:spPr/>
      <dgm:t>
        <a:bodyPr/>
        <a:lstStyle/>
        <a:p>
          <a:r>
            <a:rPr lang="en-US" dirty="0"/>
            <a:t>Task </a:t>
          </a:r>
          <a:r>
            <a:rPr lang="en-US" dirty="0" smtClean="0"/>
            <a:t>3</a:t>
          </a:r>
          <a:endParaRPr lang="en-US" dirty="0"/>
        </a:p>
      </dgm:t>
    </dgm:pt>
    <dgm:pt modelId="{5AD645C4-4684-4969-BBA6-A7ED9565A0DA}" type="parTrans" cxnId="{5BAC05C0-4C6B-4407-86BF-DED3F32E536A}">
      <dgm:prSet/>
      <dgm:spPr/>
      <dgm:t>
        <a:bodyPr/>
        <a:lstStyle/>
        <a:p>
          <a:endParaRPr lang="en-US"/>
        </a:p>
      </dgm:t>
    </dgm:pt>
    <dgm:pt modelId="{DDE0ACF1-6CC1-4495-A086-2773F59B181E}" type="sibTrans" cxnId="{5BAC05C0-4C6B-4407-86BF-DED3F32E536A}">
      <dgm:prSet/>
      <dgm:spPr/>
      <dgm:t>
        <a:bodyPr/>
        <a:lstStyle/>
        <a:p>
          <a:endParaRPr lang="en-US"/>
        </a:p>
      </dgm:t>
    </dgm:pt>
    <dgm:pt modelId="{0238DD19-C1CB-42C8-8688-679C698F523E}" type="pres">
      <dgm:prSet presAssocID="{774D138B-EF30-49D0-BAEB-667F70F12E28}" presName="linear" presStyleCnt="0">
        <dgm:presLayoutVars>
          <dgm:dir/>
          <dgm:animLvl val="lvl"/>
          <dgm:resizeHandles val="exact"/>
        </dgm:presLayoutVars>
      </dgm:prSet>
      <dgm:spPr/>
      <dgm:t>
        <a:bodyPr/>
        <a:lstStyle/>
        <a:p>
          <a:endParaRPr lang="en-US"/>
        </a:p>
      </dgm:t>
    </dgm:pt>
    <dgm:pt modelId="{1F3FF5FA-2B02-471D-A203-ACD5BFF45C4C}" type="pres">
      <dgm:prSet presAssocID="{81B745EB-51BF-49B5-95C8-9E71324B1546}" presName="parentLin" presStyleCnt="0"/>
      <dgm:spPr/>
    </dgm:pt>
    <dgm:pt modelId="{B48CC7EA-F092-456F-A5B5-F017B3C4AC57}" type="pres">
      <dgm:prSet presAssocID="{81B745EB-51BF-49B5-95C8-9E71324B1546}" presName="parentLeftMargin" presStyleLbl="node1" presStyleIdx="0" presStyleCnt="3"/>
      <dgm:spPr/>
      <dgm:t>
        <a:bodyPr/>
        <a:lstStyle/>
        <a:p>
          <a:endParaRPr lang="en-US"/>
        </a:p>
      </dgm:t>
    </dgm:pt>
    <dgm:pt modelId="{F20B19DE-DBD4-4979-B8CB-FB43980BC2F3}" type="pres">
      <dgm:prSet presAssocID="{81B745EB-51BF-49B5-95C8-9E71324B1546}" presName="parentText" presStyleLbl="node1" presStyleIdx="0" presStyleCnt="3">
        <dgm:presLayoutVars>
          <dgm:chMax val="0"/>
          <dgm:bulletEnabled val="1"/>
        </dgm:presLayoutVars>
      </dgm:prSet>
      <dgm:spPr/>
      <dgm:t>
        <a:bodyPr/>
        <a:lstStyle/>
        <a:p>
          <a:endParaRPr lang="en-US"/>
        </a:p>
      </dgm:t>
    </dgm:pt>
    <dgm:pt modelId="{A2E5CFB9-6D70-4F04-A6FC-2BC77A2ED0EE}" type="pres">
      <dgm:prSet presAssocID="{81B745EB-51BF-49B5-95C8-9E71324B1546}" presName="negativeSpace" presStyleCnt="0"/>
      <dgm:spPr/>
    </dgm:pt>
    <dgm:pt modelId="{34523B8C-B016-4460-BF1B-04C8E2C7CDDB}" type="pres">
      <dgm:prSet presAssocID="{81B745EB-51BF-49B5-95C8-9E71324B1546}" presName="childText" presStyleLbl="conFgAcc1" presStyleIdx="0" presStyleCnt="3">
        <dgm:presLayoutVars>
          <dgm:bulletEnabled val="1"/>
        </dgm:presLayoutVars>
      </dgm:prSet>
      <dgm:spPr/>
      <dgm:t>
        <a:bodyPr/>
        <a:lstStyle/>
        <a:p>
          <a:endParaRPr lang="en-US"/>
        </a:p>
      </dgm:t>
    </dgm:pt>
    <dgm:pt modelId="{EAFF0C91-5F4C-4238-A38F-ECA586E2AFFD}" type="pres">
      <dgm:prSet presAssocID="{7C44D2D9-A6F0-476C-A0AF-5ABE51E85BCC}" presName="spaceBetweenRectangles" presStyleCnt="0"/>
      <dgm:spPr/>
    </dgm:pt>
    <dgm:pt modelId="{BC9C6807-6608-4CBC-8D9E-43F47888E562}" type="pres">
      <dgm:prSet presAssocID="{F082466B-B976-4050-85B9-568E16E4672B}" presName="parentLin" presStyleCnt="0"/>
      <dgm:spPr/>
    </dgm:pt>
    <dgm:pt modelId="{059E9555-45B8-4A72-8916-6F242B3D424B}" type="pres">
      <dgm:prSet presAssocID="{F082466B-B976-4050-85B9-568E16E4672B}" presName="parentLeftMargin" presStyleLbl="node1" presStyleIdx="0" presStyleCnt="3"/>
      <dgm:spPr/>
      <dgm:t>
        <a:bodyPr/>
        <a:lstStyle/>
        <a:p>
          <a:endParaRPr lang="en-US"/>
        </a:p>
      </dgm:t>
    </dgm:pt>
    <dgm:pt modelId="{8F7FC440-9E19-4102-969D-522829A438A0}" type="pres">
      <dgm:prSet presAssocID="{F082466B-B976-4050-85B9-568E16E4672B}" presName="parentText" presStyleLbl="node1" presStyleIdx="1" presStyleCnt="3">
        <dgm:presLayoutVars>
          <dgm:chMax val="0"/>
          <dgm:bulletEnabled val="1"/>
        </dgm:presLayoutVars>
      </dgm:prSet>
      <dgm:spPr/>
      <dgm:t>
        <a:bodyPr/>
        <a:lstStyle/>
        <a:p>
          <a:endParaRPr lang="en-US"/>
        </a:p>
      </dgm:t>
    </dgm:pt>
    <dgm:pt modelId="{97E28F15-8A95-44A6-BCB8-CE9CFC345894}" type="pres">
      <dgm:prSet presAssocID="{F082466B-B976-4050-85B9-568E16E4672B}" presName="negativeSpace" presStyleCnt="0"/>
      <dgm:spPr/>
    </dgm:pt>
    <dgm:pt modelId="{5DDE2B4D-319D-4309-8239-4E929486DD1E}" type="pres">
      <dgm:prSet presAssocID="{F082466B-B976-4050-85B9-568E16E4672B}" presName="childText" presStyleLbl="conFgAcc1" presStyleIdx="1" presStyleCnt="3">
        <dgm:presLayoutVars>
          <dgm:bulletEnabled val="1"/>
        </dgm:presLayoutVars>
      </dgm:prSet>
      <dgm:spPr/>
      <dgm:t>
        <a:bodyPr/>
        <a:lstStyle/>
        <a:p>
          <a:endParaRPr lang="en-US"/>
        </a:p>
      </dgm:t>
    </dgm:pt>
    <dgm:pt modelId="{AEC7F1EA-C842-4DCF-93CE-E6DE09F83CC5}" type="pres">
      <dgm:prSet presAssocID="{4451DB69-D673-4CC4-BF6E-A56B6044D3EB}" presName="spaceBetweenRectangles" presStyleCnt="0"/>
      <dgm:spPr/>
    </dgm:pt>
    <dgm:pt modelId="{5ED4229E-F661-4DED-BCCE-712974327614}" type="pres">
      <dgm:prSet presAssocID="{CA6D79AB-AE44-45A9-B74F-3A904FA76856}" presName="parentLin" presStyleCnt="0"/>
      <dgm:spPr/>
    </dgm:pt>
    <dgm:pt modelId="{AFDA6180-AD46-4A43-9E19-3EE825009CC6}" type="pres">
      <dgm:prSet presAssocID="{CA6D79AB-AE44-45A9-B74F-3A904FA76856}" presName="parentLeftMargin" presStyleLbl="node1" presStyleIdx="1" presStyleCnt="3"/>
      <dgm:spPr/>
      <dgm:t>
        <a:bodyPr/>
        <a:lstStyle/>
        <a:p>
          <a:endParaRPr lang="en-US"/>
        </a:p>
      </dgm:t>
    </dgm:pt>
    <dgm:pt modelId="{33CD064D-A219-4CDF-B989-31BFDA050609}" type="pres">
      <dgm:prSet presAssocID="{CA6D79AB-AE44-45A9-B74F-3A904FA76856}" presName="parentText" presStyleLbl="node1" presStyleIdx="2" presStyleCnt="3">
        <dgm:presLayoutVars>
          <dgm:chMax val="0"/>
          <dgm:bulletEnabled val="1"/>
        </dgm:presLayoutVars>
      </dgm:prSet>
      <dgm:spPr/>
      <dgm:t>
        <a:bodyPr/>
        <a:lstStyle/>
        <a:p>
          <a:endParaRPr lang="en-US"/>
        </a:p>
      </dgm:t>
    </dgm:pt>
    <dgm:pt modelId="{DDFFEAAB-DCFE-4C5E-80A2-BE5A25F07FB6}" type="pres">
      <dgm:prSet presAssocID="{CA6D79AB-AE44-45A9-B74F-3A904FA76856}" presName="negativeSpace" presStyleCnt="0"/>
      <dgm:spPr/>
    </dgm:pt>
    <dgm:pt modelId="{A72353D1-624A-4FC2-8E00-A9AF44EF7EA5}" type="pres">
      <dgm:prSet presAssocID="{CA6D79AB-AE44-45A9-B74F-3A904FA76856}" presName="childText" presStyleLbl="conFgAcc1" presStyleIdx="2" presStyleCnt="3" custLinFactX="1736" custLinFactNeighborX="100000" custLinFactNeighborY="1571">
        <dgm:presLayoutVars>
          <dgm:bulletEnabled val="1"/>
        </dgm:presLayoutVars>
      </dgm:prSet>
      <dgm:spPr/>
      <dgm:t>
        <a:bodyPr/>
        <a:lstStyle/>
        <a:p>
          <a:endParaRPr lang="en-US"/>
        </a:p>
      </dgm:t>
    </dgm:pt>
  </dgm:ptLst>
  <dgm:cxnLst>
    <dgm:cxn modelId="{91BE6C0F-7387-4F02-814B-6026CC449533}" srcId="{45D4F782-5E92-4A93-8074-6041C5CF923D}" destId="{75353DBE-AD5E-4F05-8C6B-AF5204C68895}" srcOrd="0" destOrd="0" parTransId="{9D99985B-5ECF-426F-AEB3-291AABCF3BA6}" sibTransId="{51D50296-9424-4EC6-96C6-1E417EA9F65A}"/>
    <dgm:cxn modelId="{8AE61C1B-4FB4-41AA-92D2-CEF07FD1F690}" type="presOf" srcId="{81B745EB-51BF-49B5-95C8-9E71324B1546}" destId="{B48CC7EA-F092-456F-A5B5-F017B3C4AC57}" srcOrd="0" destOrd="0" presId="urn:microsoft.com/office/officeart/2005/8/layout/list1"/>
    <dgm:cxn modelId="{B79080CA-0612-4FDB-A9C5-66D5664DDB97}" srcId="{81B745EB-51BF-49B5-95C8-9E71324B1546}" destId="{45D4F782-5E92-4A93-8074-6041C5CF923D}" srcOrd="0" destOrd="0" parTransId="{571C00BD-FFDA-4B1E-AF07-79BC511281BC}" sibTransId="{282A37F9-1BAE-468E-ACCF-D9916A32D63F}"/>
    <dgm:cxn modelId="{F049C5B1-3764-44EB-A6C2-8B33FF908F9A}" type="presOf" srcId="{CA6D79AB-AE44-45A9-B74F-3A904FA76856}" destId="{AFDA6180-AD46-4A43-9E19-3EE825009CC6}" srcOrd="0" destOrd="0" presId="urn:microsoft.com/office/officeart/2005/8/layout/list1"/>
    <dgm:cxn modelId="{BED0E92A-6B30-44D6-8504-9EEAE02049A1}" type="presOf" srcId="{E03D1928-65BB-46B4-9905-A12C50252F5B}" destId="{A72353D1-624A-4FC2-8E00-A9AF44EF7EA5}" srcOrd="0" destOrd="1" presId="urn:microsoft.com/office/officeart/2005/8/layout/list1"/>
    <dgm:cxn modelId="{22240B9E-389E-41D9-B515-68FF28890D3D}" type="presOf" srcId="{45D4F782-5E92-4A93-8074-6041C5CF923D}" destId="{34523B8C-B016-4460-BF1B-04C8E2C7CDDB}" srcOrd="0" destOrd="0" presId="urn:microsoft.com/office/officeart/2005/8/layout/list1"/>
    <dgm:cxn modelId="{2E7A576E-F76D-4E5F-A747-3ED546164E76}" type="presOf" srcId="{774D138B-EF30-49D0-BAEB-667F70F12E28}" destId="{0238DD19-C1CB-42C8-8688-679C698F523E}" srcOrd="0" destOrd="0" presId="urn:microsoft.com/office/officeart/2005/8/layout/list1"/>
    <dgm:cxn modelId="{5BAC05C0-4C6B-4407-86BF-DED3F32E536A}" srcId="{F082466B-B976-4050-85B9-568E16E4672B}" destId="{CC7D592A-AF30-492A-A12D-928273ED7CF3}" srcOrd="0" destOrd="0" parTransId="{5AD645C4-4684-4969-BBA6-A7ED9565A0DA}" sibTransId="{DDE0ACF1-6CC1-4495-A086-2773F59B181E}"/>
    <dgm:cxn modelId="{E080C460-132E-4A22-A34E-754C147F29E9}" srcId="{CA6D79AB-AE44-45A9-B74F-3A904FA76856}" destId="{AAFBD844-BDC9-4D5A-BA01-F8210C1D25E3}" srcOrd="0" destOrd="0" parTransId="{77533D12-4B5B-4EBF-A649-78EBA7FAC896}" sibTransId="{FFAB1750-C86D-41AA-9326-6FE61388781C}"/>
    <dgm:cxn modelId="{A1E1FA84-5A1D-4D71-B777-E642697E4FF6}" srcId="{CA6D79AB-AE44-45A9-B74F-3A904FA76856}" destId="{E03D1928-65BB-46B4-9905-A12C50252F5B}" srcOrd="1" destOrd="0" parTransId="{F63196A7-D6CD-4863-8DDF-37211CFF52A3}" sibTransId="{AFCE11BB-7368-4FE2-AF0A-24BC3C5A6C72}"/>
    <dgm:cxn modelId="{5F885CCC-10D3-44DD-8A3A-BFC17431DE7D}" srcId="{774D138B-EF30-49D0-BAEB-667F70F12E28}" destId="{CA6D79AB-AE44-45A9-B74F-3A904FA76856}" srcOrd="2" destOrd="0" parTransId="{21C96591-4C9D-422D-8625-83131589A189}" sibTransId="{D586A9CE-6D70-43D4-8EBB-E7A2565962E3}"/>
    <dgm:cxn modelId="{DB3BB664-976E-4B18-A343-DEEE05C1D399}" type="presOf" srcId="{F082466B-B976-4050-85B9-568E16E4672B}" destId="{8F7FC440-9E19-4102-969D-522829A438A0}" srcOrd="1" destOrd="0" presId="urn:microsoft.com/office/officeart/2005/8/layout/list1"/>
    <dgm:cxn modelId="{09AB0317-0682-4C4C-BEC6-CDA7641EC052}" type="presOf" srcId="{AAFBD844-BDC9-4D5A-BA01-F8210C1D25E3}" destId="{A72353D1-624A-4FC2-8E00-A9AF44EF7EA5}" srcOrd="0" destOrd="0" presId="urn:microsoft.com/office/officeart/2005/8/layout/list1"/>
    <dgm:cxn modelId="{D58FA9FB-EE34-4F09-A2B9-51B6A466875F}" srcId="{774D138B-EF30-49D0-BAEB-667F70F12E28}" destId="{F082466B-B976-4050-85B9-568E16E4672B}" srcOrd="1" destOrd="0" parTransId="{B5240883-B703-4EF0-B341-29C4E9F875C7}" sibTransId="{4451DB69-D673-4CC4-BF6E-A56B6044D3EB}"/>
    <dgm:cxn modelId="{21C8CECE-F2C9-40C6-BD80-81A880C28151}" type="presOf" srcId="{CA6D79AB-AE44-45A9-B74F-3A904FA76856}" destId="{33CD064D-A219-4CDF-B989-31BFDA050609}" srcOrd="1" destOrd="0" presId="urn:microsoft.com/office/officeart/2005/8/layout/list1"/>
    <dgm:cxn modelId="{BE2448B2-03CD-441C-8286-0700FCBA6BF2}" type="presOf" srcId="{7B3B63D5-EA71-41C0-AD92-3B728CF63B48}" destId="{5DDE2B4D-319D-4309-8239-4E929486DD1E}" srcOrd="0" destOrd="1" presId="urn:microsoft.com/office/officeart/2005/8/layout/list1"/>
    <dgm:cxn modelId="{193EFE6C-6597-41BB-BB8F-3AE96545CE8B}" type="presOf" srcId="{81B745EB-51BF-49B5-95C8-9E71324B1546}" destId="{F20B19DE-DBD4-4979-B8CB-FB43980BC2F3}" srcOrd="1" destOrd="0" presId="urn:microsoft.com/office/officeart/2005/8/layout/list1"/>
    <dgm:cxn modelId="{37124F2D-759B-42BD-BB32-A6E6750C7FD7}" type="presOf" srcId="{F082466B-B976-4050-85B9-568E16E4672B}" destId="{059E9555-45B8-4A72-8916-6F242B3D424B}" srcOrd="0" destOrd="0" presId="urn:microsoft.com/office/officeart/2005/8/layout/list1"/>
    <dgm:cxn modelId="{13833649-C5BE-4197-9B66-4B5274CBDF34}" type="presOf" srcId="{CC7D592A-AF30-492A-A12D-928273ED7CF3}" destId="{5DDE2B4D-319D-4309-8239-4E929486DD1E}" srcOrd="0" destOrd="0" presId="urn:microsoft.com/office/officeart/2005/8/layout/list1"/>
    <dgm:cxn modelId="{E7DE52AC-676C-4906-90C6-8DA5B5F295F8}" srcId="{774D138B-EF30-49D0-BAEB-667F70F12E28}" destId="{81B745EB-51BF-49B5-95C8-9E71324B1546}" srcOrd="0" destOrd="0" parTransId="{D0F47221-7C28-41BB-92E0-45E57C504BC5}" sibTransId="{7C44D2D9-A6F0-476C-A0AF-5ABE51E85BCC}"/>
    <dgm:cxn modelId="{19B82DC4-3DC2-4C85-BEB0-1FC251A0451F}" type="presOf" srcId="{75353DBE-AD5E-4F05-8C6B-AF5204C68895}" destId="{34523B8C-B016-4460-BF1B-04C8E2C7CDDB}" srcOrd="0" destOrd="1" presId="urn:microsoft.com/office/officeart/2005/8/layout/list1"/>
    <dgm:cxn modelId="{F845CCDE-8764-48E5-9541-8143995BD683}" srcId="{CC7D592A-AF30-492A-A12D-928273ED7CF3}" destId="{7B3B63D5-EA71-41C0-AD92-3B728CF63B48}" srcOrd="0" destOrd="0" parTransId="{E2B099A1-6179-477E-9130-817E60EF27F3}" sibTransId="{211C6569-35E2-4700-9F5D-745A8C87E957}"/>
    <dgm:cxn modelId="{F443EDE7-AACD-4EF5-A8D0-83A7E0210E87}" type="presParOf" srcId="{0238DD19-C1CB-42C8-8688-679C698F523E}" destId="{1F3FF5FA-2B02-471D-A203-ACD5BFF45C4C}" srcOrd="0" destOrd="0" presId="urn:microsoft.com/office/officeart/2005/8/layout/list1"/>
    <dgm:cxn modelId="{57961AEF-E9E5-4E31-AAD3-F470B3345969}" type="presParOf" srcId="{1F3FF5FA-2B02-471D-A203-ACD5BFF45C4C}" destId="{B48CC7EA-F092-456F-A5B5-F017B3C4AC57}" srcOrd="0" destOrd="0" presId="urn:microsoft.com/office/officeart/2005/8/layout/list1"/>
    <dgm:cxn modelId="{F801B7AC-20E6-45A7-9FBA-D511D31BD65B}" type="presParOf" srcId="{1F3FF5FA-2B02-471D-A203-ACD5BFF45C4C}" destId="{F20B19DE-DBD4-4979-B8CB-FB43980BC2F3}" srcOrd="1" destOrd="0" presId="urn:microsoft.com/office/officeart/2005/8/layout/list1"/>
    <dgm:cxn modelId="{57072B2A-9F40-4391-80B1-143206857EF4}" type="presParOf" srcId="{0238DD19-C1CB-42C8-8688-679C698F523E}" destId="{A2E5CFB9-6D70-4F04-A6FC-2BC77A2ED0EE}" srcOrd="1" destOrd="0" presId="urn:microsoft.com/office/officeart/2005/8/layout/list1"/>
    <dgm:cxn modelId="{0896B329-D001-4721-8756-2F687119AE15}" type="presParOf" srcId="{0238DD19-C1CB-42C8-8688-679C698F523E}" destId="{34523B8C-B016-4460-BF1B-04C8E2C7CDDB}" srcOrd="2" destOrd="0" presId="urn:microsoft.com/office/officeart/2005/8/layout/list1"/>
    <dgm:cxn modelId="{E1993683-DA26-41B0-B8DB-2FAC2838AA7A}" type="presParOf" srcId="{0238DD19-C1CB-42C8-8688-679C698F523E}" destId="{EAFF0C91-5F4C-4238-A38F-ECA586E2AFFD}" srcOrd="3" destOrd="0" presId="urn:microsoft.com/office/officeart/2005/8/layout/list1"/>
    <dgm:cxn modelId="{5560371C-10DF-4738-A3D4-E3432FE01360}" type="presParOf" srcId="{0238DD19-C1CB-42C8-8688-679C698F523E}" destId="{BC9C6807-6608-4CBC-8D9E-43F47888E562}" srcOrd="4" destOrd="0" presId="urn:microsoft.com/office/officeart/2005/8/layout/list1"/>
    <dgm:cxn modelId="{958C4D48-FD1F-4D13-92C2-FF83B9918075}" type="presParOf" srcId="{BC9C6807-6608-4CBC-8D9E-43F47888E562}" destId="{059E9555-45B8-4A72-8916-6F242B3D424B}" srcOrd="0" destOrd="0" presId="urn:microsoft.com/office/officeart/2005/8/layout/list1"/>
    <dgm:cxn modelId="{73474D6F-F94B-4EDA-A31E-1A055E362F4B}" type="presParOf" srcId="{BC9C6807-6608-4CBC-8D9E-43F47888E562}" destId="{8F7FC440-9E19-4102-969D-522829A438A0}" srcOrd="1" destOrd="0" presId="urn:microsoft.com/office/officeart/2005/8/layout/list1"/>
    <dgm:cxn modelId="{51B7FDC1-8D20-4594-83B0-85DD384C4CF2}" type="presParOf" srcId="{0238DD19-C1CB-42C8-8688-679C698F523E}" destId="{97E28F15-8A95-44A6-BCB8-CE9CFC345894}" srcOrd="5" destOrd="0" presId="urn:microsoft.com/office/officeart/2005/8/layout/list1"/>
    <dgm:cxn modelId="{EC257E11-7641-4ADE-B3F4-F2E669CE3360}" type="presParOf" srcId="{0238DD19-C1CB-42C8-8688-679C698F523E}" destId="{5DDE2B4D-319D-4309-8239-4E929486DD1E}" srcOrd="6" destOrd="0" presId="urn:microsoft.com/office/officeart/2005/8/layout/list1"/>
    <dgm:cxn modelId="{A5DA4178-D9D8-4479-A7D5-27BF3F96E627}" type="presParOf" srcId="{0238DD19-C1CB-42C8-8688-679C698F523E}" destId="{AEC7F1EA-C842-4DCF-93CE-E6DE09F83CC5}" srcOrd="7" destOrd="0" presId="urn:microsoft.com/office/officeart/2005/8/layout/list1"/>
    <dgm:cxn modelId="{7F8E87B5-8545-4940-AFA6-E9408915D7AE}" type="presParOf" srcId="{0238DD19-C1CB-42C8-8688-679C698F523E}" destId="{5ED4229E-F661-4DED-BCCE-712974327614}" srcOrd="8" destOrd="0" presId="urn:microsoft.com/office/officeart/2005/8/layout/list1"/>
    <dgm:cxn modelId="{0635D9DE-004F-4CD1-979B-9E295C8CE8AE}" type="presParOf" srcId="{5ED4229E-F661-4DED-BCCE-712974327614}" destId="{AFDA6180-AD46-4A43-9E19-3EE825009CC6}" srcOrd="0" destOrd="0" presId="urn:microsoft.com/office/officeart/2005/8/layout/list1"/>
    <dgm:cxn modelId="{DAF400E0-7D15-457C-BBAD-F655F7D1F210}" type="presParOf" srcId="{5ED4229E-F661-4DED-BCCE-712974327614}" destId="{33CD064D-A219-4CDF-B989-31BFDA050609}" srcOrd="1" destOrd="0" presId="urn:microsoft.com/office/officeart/2005/8/layout/list1"/>
    <dgm:cxn modelId="{41B1E008-76FE-4840-AF56-F8D81E2F3517}" type="presParOf" srcId="{0238DD19-C1CB-42C8-8688-679C698F523E}" destId="{DDFFEAAB-DCFE-4C5E-80A2-BE5A25F07FB6}" srcOrd="9" destOrd="0" presId="urn:microsoft.com/office/officeart/2005/8/layout/list1"/>
    <dgm:cxn modelId="{EBCFA261-4AEB-4263-B0CD-C4EE3022C9CD}" type="presParOf" srcId="{0238DD19-C1CB-42C8-8688-679C698F523E}" destId="{A72353D1-624A-4FC2-8E00-A9AF44EF7EA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6743E62-CB3F-4EFC-BD52-724F79B44D57}"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en-US"/>
        </a:p>
      </dgm:t>
    </dgm:pt>
    <dgm:pt modelId="{440D64F1-4170-4FED-95E0-0AE2D11748C2}">
      <dgm:prSet phldrT="[Text]" custT="1"/>
      <dgm:spPr/>
      <dgm:t>
        <a:bodyPr/>
        <a:lstStyle/>
        <a:p>
          <a:r>
            <a:rPr lang="en-US" sz="1600" b="1" dirty="0"/>
            <a:t>Place</a:t>
          </a:r>
        </a:p>
      </dgm:t>
    </dgm:pt>
    <dgm:pt modelId="{4AD1773E-06CD-4A4D-9015-AB593F9249B0}" type="parTrans" cxnId="{EB811FF1-ADFF-4808-9E34-33AD712491A2}">
      <dgm:prSet/>
      <dgm:spPr/>
      <dgm:t>
        <a:bodyPr/>
        <a:lstStyle/>
        <a:p>
          <a:endParaRPr lang="en-US" sz="2800"/>
        </a:p>
      </dgm:t>
    </dgm:pt>
    <dgm:pt modelId="{13BDB281-AEDA-44C0-8D86-04664D9CBC20}" type="sibTrans" cxnId="{EB811FF1-ADFF-4808-9E34-33AD712491A2}">
      <dgm:prSet/>
      <dgm:spPr/>
      <dgm:t>
        <a:bodyPr/>
        <a:lstStyle/>
        <a:p>
          <a:endParaRPr lang="en-US" sz="2800"/>
        </a:p>
      </dgm:t>
    </dgm:pt>
    <dgm:pt modelId="{6563FABC-5F27-476C-B047-BB52043F01C3}">
      <dgm:prSet phldrT="[Text]" custT="1"/>
      <dgm:spPr/>
      <dgm:t>
        <a:bodyPr/>
        <a:lstStyle/>
        <a:p>
          <a:r>
            <a:rPr lang="en-US" sz="1050"/>
            <a:t>Appraisal</a:t>
          </a:r>
        </a:p>
      </dgm:t>
    </dgm:pt>
    <dgm:pt modelId="{AA8AB211-92A8-4073-A786-8F18FEFB17C5}" type="parTrans" cxnId="{A39D7D38-A339-4D31-8A1A-5830C7D89739}">
      <dgm:prSet/>
      <dgm:spPr/>
      <dgm:t>
        <a:bodyPr/>
        <a:lstStyle/>
        <a:p>
          <a:endParaRPr lang="en-US" sz="2800"/>
        </a:p>
      </dgm:t>
    </dgm:pt>
    <dgm:pt modelId="{FCD5A147-64B0-4908-BA53-8839C9E3F179}" type="sibTrans" cxnId="{A39D7D38-A339-4D31-8A1A-5830C7D89739}">
      <dgm:prSet/>
      <dgm:spPr/>
      <dgm:t>
        <a:bodyPr/>
        <a:lstStyle/>
        <a:p>
          <a:endParaRPr lang="en-US" sz="2800"/>
        </a:p>
      </dgm:t>
    </dgm:pt>
    <dgm:pt modelId="{F3E95A3A-A33B-4FAB-98C0-736D3B46E7C9}">
      <dgm:prSet phldrT="[Text]" custT="1"/>
      <dgm:spPr/>
      <dgm:t>
        <a:bodyPr/>
        <a:lstStyle/>
        <a:p>
          <a:r>
            <a:rPr lang="en-US" sz="1050" dirty="0"/>
            <a:t>Identifies the Pretest students should take.</a:t>
          </a:r>
        </a:p>
      </dgm:t>
    </dgm:pt>
    <dgm:pt modelId="{B3E73B57-1B0E-44DA-AF68-53E0E31C07C9}" type="parTrans" cxnId="{B6067CE0-DF8D-4AB7-812E-A2F9AC574936}">
      <dgm:prSet/>
      <dgm:spPr/>
      <dgm:t>
        <a:bodyPr/>
        <a:lstStyle/>
        <a:p>
          <a:endParaRPr lang="en-US" sz="2800"/>
        </a:p>
      </dgm:t>
    </dgm:pt>
    <dgm:pt modelId="{AB6B06A5-C03D-4EDF-B97D-7DA93CAED409}" type="sibTrans" cxnId="{B6067CE0-DF8D-4AB7-812E-A2F9AC574936}">
      <dgm:prSet/>
      <dgm:spPr/>
      <dgm:t>
        <a:bodyPr/>
        <a:lstStyle/>
        <a:p>
          <a:endParaRPr lang="en-US" sz="2800"/>
        </a:p>
      </dgm:t>
    </dgm:pt>
    <dgm:pt modelId="{4243123F-4194-4162-ABEE-6381214B3818}">
      <dgm:prSet phldrT="[Text]" custT="1"/>
      <dgm:spPr/>
      <dgm:t>
        <a:bodyPr/>
        <a:lstStyle/>
        <a:p>
          <a:r>
            <a:rPr lang="en-US" sz="1600"/>
            <a:t>Diagnose</a:t>
          </a:r>
        </a:p>
      </dgm:t>
    </dgm:pt>
    <dgm:pt modelId="{91257EAA-BDBB-4D89-969B-1CE2468B32AD}" type="parTrans" cxnId="{F71B5A04-01F0-4543-BB1D-1D803F3D1272}">
      <dgm:prSet/>
      <dgm:spPr/>
      <dgm:t>
        <a:bodyPr/>
        <a:lstStyle/>
        <a:p>
          <a:endParaRPr lang="en-US" sz="2800"/>
        </a:p>
      </dgm:t>
    </dgm:pt>
    <dgm:pt modelId="{F053C907-DF3B-4E5C-9B7C-766B2903838C}" type="sibTrans" cxnId="{F71B5A04-01F0-4543-BB1D-1D803F3D1272}">
      <dgm:prSet/>
      <dgm:spPr/>
      <dgm:t>
        <a:bodyPr/>
        <a:lstStyle/>
        <a:p>
          <a:endParaRPr lang="en-US" sz="2800"/>
        </a:p>
      </dgm:t>
    </dgm:pt>
    <dgm:pt modelId="{58423990-D5CF-4DD5-9367-2839343FD987}">
      <dgm:prSet phldrT="[Text]" custT="1"/>
      <dgm:spPr/>
      <dgm:t>
        <a:bodyPr/>
        <a:lstStyle/>
        <a:p>
          <a:r>
            <a:rPr lang="en-US" sz="1050"/>
            <a:t>Pre-Test</a:t>
          </a:r>
        </a:p>
      </dgm:t>
    </dgm:pt>
    <dgm:pt modelId="{0F168A7D-B9F8-4F49-B295-A974933BAD21}" type="parTrans" cxnId="{2602AA80-10C0-497F-8D2E-CD367542CF34}">
      <dgm:prSet/>
      <dgm:spPr/>
      <dgm:t>
        <a:bodyPr/>
        <a:lstStyle/>
        <a:p>
          <a:endParaRPr lang="en-US" sz="2800"/>
        </a:p>
      </dgm:t>
    </dgm:pt>
    <dgm:pt modelId="{7A50F991-C22E-4BA4-84BF-720841F631F9}" type="sibTrans" cxnId="{2602AA80-10C0-497F-8D2E-CD367542CF34}">
      <dgm:prSet/>
      <dgm:spPr/>
      <dgm:t>
        <a:bodyPr/>
        <a:lstStyle/>
        <a:p>
          <a:endParaRPr lang="en-US" sz="2800"/>
        </a:p>
      </dgm:t>
    </dgm:pt>
    <dgm:pt modelId="{EF19D528-ABFE-4DAB-904B-6CB627C119F4}">
      <dgm:prSet phldrT="[Text]" custT="1"/>
      <dgm:spPr/>
      <dgm:t>
        <a:bodyPr/>
        <a:lstStyle/>
        <a:p>
          <a:r>
            <a:rPr lang="en-US" sz="1050"/>
            <a:t>Establishes a baseline score and begins to diagnose learning needs</a:t>
          </a:r>
        </a:p>
      </dgm:t>
    </dgm:pt>
    <dgm:pt modelId="{0394BA44-4A14-4048-B8F4-CC133CC2A215}" type="parTrans" cxnId="{3F476FA9-65AC-460A-9C44-1D810613241C}">
      <dgm:prSet/>
      <dgm:spPr/>
      <dgm:t>
        <a:bodyPr/>
        <a:lstStyle/>
        <a:p>
          <a:endParaRPr lang="en-US" sz="2800"/>
        </a:p>
      </dgm:t>
    </dgm:pt>
    <dgm:pt modelId="{29A91907-436B-4F85-8E56-977E580EAE4B}" type="sibTrans" cxnId="{3F476FA9-65AC-460A-9C44-1D810613241C}">
      <dgm:prSet/>
      <dgm:spPr/>
      <dgm:t>
        <a:bodyPr/>
        <a:lstStyle/>
        <a:p>
          <a:endParaRPr lang="en-US" sz="2800"/>
        </a:p>
      </dgm:t>
    </dgm:pt>
    <dgm:pt modelId="{6B399825-5B4C-4B0D-848E-D08DD7818C70}">
      <dgm:prSet phldrT="[Text]" custT="1"/>
      <dgm:spPr/>
      <dgm:t>
        <a:bodyPr/>
        <a:lstStyle/>
        <a:p>
          <a:r>
            <a:rPr lang="en-US" sz="1600"/>
            <a:t>Instruct</a:t>
          </a:r>
        </a:p>
      </dgm:t>
    </dgm:pt>
    <dgm:pt modelId="{1A96D11D-92DE-4242-83AE-F136F75B81AF}" type="parTrans" cxnId="{212571AF-4D31-4B07-B684-CECDAF030C48}">
      <dgm:prSet/>
      <dgm:spPr/>
      <dgm:t>
        <a:bodyPr/>
        <a:lstStyle/>
        <a:p>
          <a:endParaRPr lang="en-US" sz="2800"/>
        </a:p>
      </dgm:t>
    </dgm:pt>
    <dgm:pt modelId="{7590E9DF-264A-4284-80C3-9115CDF5AAE5}" type="sibTrans" cxnId="{212571AF-4D31-4B07-B684-CECDAF030C48}">
      <dgm:prSet/>
      <dgm:spPr/>
      <dgm:t>
        <a:bodyPr/>
        <a:lstStyle/>
        <a:p>
          <a:endParaRPr lang="en-US" sz="2800"/>
        </a:p>
      </dgm:t>
    </dgm:pt>
    <dgm:pt modelId="{926BB657-0AD5-4509-A09F-145018E20FFB}">
      <dgm:prSet phldrT="[Text]" custT="1"/>
      <dgm:spPr/>
      <dgm:t>
        <a:bodyPr/>
        <a:lstStyle/>
        <a:p>
          <a:r>
            <a:rPr lang="en-US" sz="1050"/>
            <a:t>Informal Assessment</a:t>
          </a:r>
        </a:p>
      </dgm:t>
    </dgm:pt>
    <dgm:pt modelId="{C343C690-41FA-4448-8002-8B26D43844F8}" type="parTrans" cxnId="{92689CA2-0043-48D6-A998-F40011E225DE}">
      <dgm:prSet/>
      <dgm:spPr/>
      <dgm:t>
        <a:bodyPr/>
        <a:lstStyle/>
        <a:p>
          <a:endParaRPr lang="en-US" sz="2800"/>
        </a:p>
      </dgm:t>
    </dgm:pt>
    <dgm:pt modelId="{9F04F720-856E-47B9-A8A2-25FD548BE82C}" type="sibTrans" cxnId="{92689CA2-0043-48D6-A998-F40011E225DE}">
      <dgm:prSet/>
      <dgm:spPr/>
      <dgm:t>
        <a:bodyPr/>
        <a:lstStyle/>
        <a:p>
          <a:endParaRPr lang="en-US" sz="2800"/>
        </a:p>
      </dgm:t>
    </dgm:pt>
    <dgm:pt modelId="{331EEF7E-CC34-45A2-A63B-DE794AA98FDC}">
      <dgm:prSet phldrT="[Text]" custT="1"/>
      <dgm:spPr/>
      <dgm:t>
        <a:bodyPr/>
        <a:lstStyle/>
        <a:p>
          <a:r>
            <a:rPr lang="en-US" sz="1050"/>
            <a:t>Includes targeted instruction based on information from Pretests</a:t>
          </a:r>
        </a:p>
      </dgm:t>
    </dgm:pt>
    <dgm:pt modelId="{6F6D4A61-7BBF-419A-B15B-C23D34920450}" type="parTrans" cxnId="{A92FDB29-7A6A-4830-93D7-E881A87FBDB2}">
      <dgm:prSet/>
      <dgm:spPr/>
      <dgm:t>
        <a:bodyPr/>
        <a:lstStyle/>
        <a:p>
          <a:endParaRPr lang="en-US" sz="2800"/>
        </a:p>
      </dgm:t>
    </dgm:pt>
    <dgm:pt modelId="{41DFADAA-7C0F-4596-AB02-6A5113D8AA7F}" type="sibTrans" cxnId="{A92FDB29-7A6A-4830-93D7-E881A87FBDB2}">
      <dgm:prSet/>
      <dgm:spPr/>
      <dgm:t>
        <a:bodyPr/>
        <a:lstStyle/>
        <a:p>
          <a:endParaRPr lang="en-US" sz="2800"/>
        </a:p>
      </dgm:t>
    </dgm:pt>
    <dgm:pt modelId="{E2340153-E58D-4D75-8EC5-8287582B0D42}">
      <dgm:prSet phldrT="[Text]" custT="1"/>
      <dgm:spPr/>
      <dgm:t>
        <a:bodyPr/>
        <a:lstStyle/>
        <a:p>
          <a:r>
            <a:rPr lang="en-US" sz="1600"/>
            <a:t>Monitor</a:t>
          </a:r>
        </a:p>
      </dgm:t>
    </dgm:pt>
    <dgm:pt modelId="{33BB98AE-87E6-4090-A723-AE5AD4929ADB}" type="parTrans" cxnId="{E6FA7B3E-5822-455E-A08C-7A811506279D}">
      <dgm:prSet/>
      <dgm:spPr/>
      <dgm:t>
        <a:bodyPr/>
        <a:lstStyle/>
        <a:p>
          <a:endParaRPr lang="en-US" sz="2800"/>
        </a:p>
      </dgm:t>
    </dgm:pt>
    <dgm:pt modelId="{421DB8E9-F85B-4FDC-9867-086210B5CC12}" type="sibTrans" cxnId="{E6FA7B3E-5822-455E-A08C-7A811506279D}">
      <dgm:prSet/>
      <dgm:spPr/>
      <dgm:t>
        <a:bodyPr/>
        <a:lstStyle/>
        <a:p>
          <a:endParaRPr lang="en-US" sz="2800"/>
        </a:p>
      </dgm:t>
    </dgm:pt>
    <dgm:pt modelId="{F1C0A2C7-CA65-40FB-8CE1-715966DADEEA}">
      <dgm:prSet phldrT="[Text]" custT="1"/>
      <dgm:spPr/>
      <dgm:t>
        <a:bodyPr/>
        <a:lstStyle/>
        <a:p>
          <a:r>
            <a:rPr lang="en-US" sz="1050"/>
            <a:t>Post Test</a:t>
          </a:r>
        </a:p>
      </dgm:t>
    </dgm:pt>
    <dgm:pt modelId="{809C5A80-7842-46FB-84BE-069AF787D6BF}" type="parTrans" cxnId="{C1352F90-FD82-4BB8-872C-E8F78E7D728D}">
      <dgm:prSet/>
      <dgm:spPr/>
      <dgm:t>
        <a:bodyPr/>
        <a:lstStyle/>
        <a:p>
          <a:endParaRPr lang="en-US" sz="2800"/>
        </a:p>
      </dgm:t>
    </dgm:pt>
    <dgm:pt modelId="{4899434E-75F4-4188-8A28-6CF1303539A8}" type="sibTrans" cxnId="{C1352F90-FD82-4BB8-872C-E8F78E7D728D}">
      <dgm:prSet/>
      <dgm:spPr/>
      <dgm:t>
        <a:bodyPr/>
        <a:lstStyle/>
        <a:p>
          <a:endParaRPr lang="en-US" sz="2800"/>
        </a:p>
      </dgm:t>
    </dgm:pt>
    <dgm:pt modelId="{A9335383-7161-4388-89ED-FF340E8805CD}">
      <dgm:prSet phldrT="[Text]" custT="1"/>
      <dgm:spPr/>
      <dgm:t>
        <a:bodyPr/>
        <a:lstStyle/>
        <a:p>
          <a:r>
            <a:rPr lang="en-US" sz="1050" dirty="0"/>
            <a:t>Given after 70-100 hours of instruction. Results compared to previous test. Progress determined.</a:t>
          </a:r>
        </a:p>
      </dgm:t>
    </dgm:pt>
    <dgm:pt modelId="{A762FCCB-3932-4CEC-8342-627CA8DDE363}" type="parTrans" cxnId="{73C64C24-7ED1-4BED-B5DD-0121B2F98F41}">
      <dgm:prSet/>
      <dgm:spPr/>
      <dgm:t>
        <a:bodyPr/>
        <a:lstStyle/>
        <a:p>
          <a:endParaRPr lang="en-US" sz="2800"/>
        </a:p>
      </dgm:t>
    </dgm:pt>
    <dgm:pt modelId="{48EEED71-4DE4-486E-A8CD-F64D6A29C72A}" type="sibTrans" cxnId="{73C64C24-7ED1-4BED-B5DD-0121B2F98F41}">
      <dgm:prSet/>
      <dgm:spPr/>
      <dgm:t>
        <a:bodyPr/>
        <a:lstStyle/>
        <a:p>
          <a:endParaRPr lang="en-US" sz="2800"/>
        </a:p>
      </dgm:t>
    </dgm:pt>
    <dgm:pt modelId="{133C17D9-4843-4AD7-ABC9-F5DDD6D2BDB5}" type="pres">
      <dgm:prSet presAssocID="{D6743E62-CB3F-4EFC-BD52-724F79B44D57}" presName="Name0" presStyleCnt="0">
        <dgm:presLayoutVars>
          <dgm:dir/>
          <dgm:animLvl val="lvl"/>
          <dgm:resizeHandles val="exact"/>
        </dgm:presLayoutVars>
      </dgm:prSet>
      <dgm:spPr/>
      <dgm:t>
        <a:bodyPr/>
        <a:lstStyle/>
        <a:p>
          <a:endParaRPr lang="en-US"/>
        </a:p>
      </dgm:t>
    </dgm:pt>
    <dgm:pt modelId="{8929E1DD-4774-424A-AEA9-716849E7EB5C}" type="pres">
      <dgm:prSet presAssocID="{E2340153-E58D-4D75-8EC5-8287582B0D42}" presName="boxAndChildren" presStyleCnt="0"/>
      <dgm:spPr/>
      <dgm:t>
        <a:bodyPr/>
        <a:lstStyle/>
        <a:p>
          <a:endParaRPr lang="en-US"/>
        </a:p>
      </dgm:t>
    </dgm:pt>
    <dgm:pt modelId="{06895BAD-5233-4C95-87B5-BE93D3A25593}" type="pres">
      <dgm:prSet presAssocID="{E2340153-E58D-4D75-8EC5-8287582B0D42}" presName="parentTextBox" presStyleLbl="node1" presStyleIdx="0" presStyleCnt="4"/>
      <dgm:spPr/>
      <dgm:t>
        <a:bodyPr/>
        <a:lstStyle/>
        <a:p>
          <a:endParaRPr lang="en-US"/>
        </a:p>
      </dgm:t>
    </dgm:pt>
    <dgm:pt modelId="{58083EDF-FF07-4178-BEA8-1185F9183A12}" type="pres">
      <dgm:prSet presAssocID="{E2340153-E58D-4D75-8EC5-8287582B0D42}" presName="entireBox" presStyleLbl="node1" presStyleIdx="0" presStyleCnt="4"/>
      <dgm:spPr/>
      <dgm:t>
        <a:bodyPr/>
        <a:lstStyle/>
        <a:p>
          <a:endParaRPr lang="en-US"/>
        </a:p>
      </dgm:t>
    </dgm:pt>
    <dgm:pt modelId="{C5C249CB-D96E-4538-A391-4F1F6B0DC786}" type="pres">
      <dgm:prSet presAssocID="{E2340153-E58D-4D75-8EC5-8287582B0D42}" presName="descendantBox" presStyleCnt="0"/>
      <dgm:spPr/>
      <dgm:t>
        <a:bodyPr/>
        <a:lstStyle/>
        <a:p>
          <a:endParaRPr lang="en-US"/>
        </a:p>
      </dgm:t>
    </dgm:pt>
    <dgm:pt modelId="{52C2FDFE-3AD1-4100-B343-7E80F07BAA63}" type="pres">
      <dgm:prSet presAssocID="{F1C0A2C7-CA65-40FB-8CE1-715966DADEEA}" presName="childTextBox" presStyleLbl="fgAccFollowNode1" presStyleIdx="0" presStyleCnt="8">
        <dgm:presLayoutVars>
          <dgm:bulletEnabled val="1"/>
        </dgm:presLayoutVars>
      </dgm:prSet>
      <dgm:spPr/>
      <dgm:t>
        <a:bodyPr/>
        <a:lstStyle/>
        <a:p>
          <a:endParaRPr lang="en-US"/>
        </a:p>
      </dgm:t>
    </dgm:pt>
    <dgm:pt modelId="{08CECF5F-BFE3-4BEE-8324-ADFC32B6B696}" type="pres">
      <dgm:prSet presAssocID="{A9335383-7161-4388-89ED-FF340E8805CD}" presName="childTextBox" presStyleLbl="fgAccFollowNode1" presStyleIdx="1" presStyleCnt="8">
        <dgm:presLayoutVars>
          <dgm:bulletEnabled val="1"/>
        </dgm:presLayoutVars>
      </dgm:prSet>
      <dgm:spPr/>
      <dgm:t>
        <a:bodyPr/>
        <a:lstStyle/>
        <a:p>
          <a:endParaRPr lang="en-US"/>
        </a:p>
      </dgm:t>
    </dgm:pt>
    <dgm:pt modelId="{A973569B-4132-41CE-A46E-2C1400B87F90}" type="pres">
      <dgm:prSet presAssocID="{7590E9DF-264A-4284-80C3-9115CDF5AAE5}" presName="sp" presStyleCnt="0"/>
      <dgm:spPr/>
      <dgm:t>
        <a:bodyPr/>
        <a:lstStyle/>
        <a:p>
          <a:endParaRPr lang="en-US"/>
        </a:p>
      </dgm:t>
    </dgm:pt>
    <dgm:pt modelId="{1F8429D2-61F6-46C5-8D3E-53CC5EA7B569}" type="pres">
      <dgm:prSet presAssocID="{6B399825-5B4C-4B0D-848E-D08DD7818C70}" presName="arrowAndChildren" presStyleCnt="0"/>
      <dgm:spPr/>
      <dgm:t>
        <a:bodyPr/>
        <a:lstStyle/>
        <a:p>
          <a:endParaRPr lang="en-US"/>
        </a:p>
      </dgm:t>
    </dgm:pt>
    <dgm:pt modelId="{531B2E9D-F5D6-4D7F-BEAE-71C713CDAABB}" type="pres">
      <dgm:prSet presAssocID="{6B399825-5B4C-4B0D-848E-D08DD7818C70}" presName="parentTextArrow" presStyleLbl="node1" presStyleIdx="0" presStyleCnt="4"/>
      <dgm:spPr/>
      <dgm:t>
        <a:bodyPr/>
        <a:lstStyle/>
        <a:p>
          <a:endParaRPr lang="en-US"/>
        </a:p>
      </dgm:t>
    </dgm:pt>
    <dgm:pt modelId="{CB641073-236A-486A-AE85-4C375CB30383}" type="pres">
      <dgm:prSet presAssocID="{6B399825-5B4C-4B0D-848E-D08DD7818C70}" presName="arrow" presStyleLbl="node1" presStyleIdx="1" presStyleCnt="4" custLinFactNeighborX="-1370" custLinFactNeighborY="-890"/>
      <dgm:spPr/>
      <dgm:t>
        <a:bodyPr/>
        <a:lstStyle/>
        <a:p>
          <a:endParaRPr lang="en-US"/>
        </a:p>
      </dgm:t>
    </dgm:pt>
    <dgm:pt modelId="{22CA03BD-85A6-44AA-ADED-F1C526949072}" type="pres">
      <dgm:prSet presAssocID="{6B399825-5B4C-4B0D-848E-D08DD7818C70}" presName="descendantArrow" presStyleCnt="0"/>
      <dgm:spPr/>
      <dgm:t>
        <a:bodyPr/>
        <a:lstStyle/>
        <a:p>
          <a:endParaRPr lang="en-US"/>
        </a:p>
      </dgm:t>
    </dgm:pt>
    <dgm:pt modelId="{304969C0-3CBA-4F38-B9E5-24BEA03569C6}" type="pres">
      <dgm:prSet presAssocID="{926BB657-0AD5-4509-A09F-145018E20FFB}" presName="childTextArrow" presStyleLbl="fgAccFollowNode1" presStyleIdx="2" presStyleCnt="8">
        <dgm:presLayoutVars>
          <dgm:bulletEnabled val="1"/>
        </dgm:presLayoutVars>
      </dgm:prSet>
      <dgm:spPr/>
      <dgm:t>
        <a:bodyPr/>
        <a:lstStyle/>
        <a:p>
          <a:endParaRPr lang="en-US"/>
        </a:p>
      </dgm:t>
    </dgm:pt>
    <dgm:pt modelId="{EDF53BF6-E5E6-4090-BB4C-D27FDDD6DFCB}" type="pres">
      <dgm:prSet presAssocID="{331EEF7E-CC34-45A2-A63B-DE794AA98FDC}" presName="childTextArrow" presStyleLbl="fgAccFollowNode1" presStyleIdx="3" presStyleCnt="8">
        <dgm:presLayoutVars>
          <dgm:bulletEnabled val="1"/>
        </dgm:presLayoutVars>
      </dgm:prSet>
      <dgm:spPr/>
      <dgm:t>
        <a:bodyPr/>
        <a:lstStyle/>
        <a:p>
          <a:endParaRPr lang="en-US"/>
        </a:p>
      </dgm:t>
    </dgm:pt>
    <dgm:pt modelId="{A94A4068-C9E3-46C3-93F8-01D0F4818C23}" type="pres">
      <dgm:prSet presAssocID="{F053C907-DF3B-4E5C-9B7C-766B2903838C}" presName="sp" presStyleCnt="0"/>
      <dgm:spPr/>
      <dgm:t>
        <a:bodyPr/>
        <a:lstStyle/>
        <a:p>
          <a:endParaRPr lang="en-US"/>
        </a:p>
      </dgm:t>
    </dgm:pt>
    <dgm:pt modelId="{96DEC2B7-0E32-46E1-A172-CC286B74C314}" type="pres">
      <dgm:prSet presAssocID="{4243123F-4194-4162-ABEE-6381214B3818}" presName="arrowAndChildren" presStyleCnt="0"/>
      <dgm:spPr/>
      <dgm:t>
        <a:bodyPr/>
        <a:lstStyle/>
        <a:p>
          <a:endParaRPr lang="en-US"/>
        </a:p>
      </dgm:t>
    </dgm:pt>
    <dgm:pt modelId="{78502C78-6322-4EAA-A7A9-0F4E7E019499}" type="pres">
      <dgm:prSet presAssocID="{4243123F-4194-4162-ABEE-6381214B3818}" presName="parentTextArrow" presStyleLbl="node1" presStyleIdx="1" presStyleCnt="4"/>
      <dgm:spPr/>
      <dgm:t>
        <a:bodyPr/>
        <a:lstStyle/>
        <a:p>
          <a:endParaRPr lang="en-US"/>
        </a:p>
      </dgm:t>
    </dgm:pt>
    <dgm:pt modelId="{0FD0F90E-7F1D-4C70-968A-075E95C88FE9}" type="pres">
      <dgm:prSet presAssocID="{4243123F-4194-4162-ABEE-6381214B3818}" presName="arrow" presStyleLbl="node1" presStyleIdx="2" presStyleCnt="4"/>
      <dgm:spPr/>
      <dgm:t>
        <a:bodyPr/>
        <a:lstStyle/>
        <a:p>
          <a:endParaRPr lang="en-US"/>
        </a:p>
      </dgm:t>
    </dgm:pt>
    <dgm:pt modelId="{DE58745B-77A3-42B0-8467-B46148D2E686}" type="pres">
      <dgm:prSet presAssocID="{4243123F-4194-4162-ABEE-6381214B3818}" presName="descendantArrow" presStyleCnt="0"/>
      <dgm:spPr/>
      <dgm:t>
        <a:bodyPr/>
        <a:lstStyle/>
        <a:p>
          <a:endParaRPr lang="en-US"/>
        </a:p>
      </dgm:t>
    </dgm:pt>
    <dgm:pt modelId="{6842B27F-3590-40A5-9D30-B839E5FECD15}" type="pres">
      <dgm:prSet presAssocID="{58423990-D5CF-4DD5-9367-2839343FD987}" presName="childTextArrow" presStyleLbl="fgAccFollowNode1" presStyleIdx="4" presStyleCnt="8">
        <dgm:presLayoutVars>
          <dgm:bulletEnabled val="1"/>
        </dgm:presLayoutVars>
      </dgm:prSet>
      <dgm:spPr/>
      <dgm:t>
        <a:bodyPr/>
        <a:lstStyle/>
        <a:p>
          <a:endParaRPr lang="en-US"/>
        </a:p>
      </dgm:t>
    </dgm:pt>
    <dgm:pt modelId="{EF8BFD6A-1CE4-4570-8D71-1109040413F2}" type="pres">
      <dgm:prSet presAssocID="{EF19D528-ABFE-4DAB-904B-6CB627C119F4}" presName="childTextArrow" presStyleLbl="fgAccFollowNode1" presStyleIdx="5" presStyleCnt="8">
        <dgm:presLayoutVars>
          <dgm:bulletEnabled val="1"/>
        </dgm:presLayoutVars>
      </dgm:prSet>
      <dgm:spPr/>
      <dgm:t>
        <a:bodyPr/>
        <a:lstStyle/>
        <a:p>
          <a:endParaRPr lang="en-US"/>
        </a:p>
      </dgm:t>
    </dgm:pt>
    <dgm:pt modelId="{DB2B52ED-B574-4FC8-8B02-E1ABC1C292A7}" type="pres">
      <dgm:prSet presAssocID="{13BDB281-AEDA-44C0-8D86-04664D9CBC20}" presName="sp" presStyleCnt="0"/>
      <dgm:spPr/>
      <dgm:t>
        <a:bodyPr/>
        <a:lstStyle/>
        <a:p>
          <a:endParaRPr lang="en-US"/>
        </a:p>
      </dgm:t>
    </dgm:pt>
    <dgm:pt modelId="{9DB3ADB5-7D8F-40A5-AAE3-4EFD79BBC9C1}" type="pres">
      <dgm:prSet presAssocID="{440D64F1-4170-4FED-95E0-0AE2D11748C2}" presName="arrowAndChildren" presStyleCnt="0"/>
      <dgm:spPr/>
      <dgm:t>
        <a:bodyPr/>
        <a:lstStyle/>
        <a:p>
          <a:endParaRPr lang="en-US"/>
        </a:p>
      </dgm:t>
    </dgm:pt>
    <dgm:pt modelId="{377D2683-A526-4A32-B772-30E196B8DC4B}" type="pres">
      <dgm:prSet presAssocID="{440D64F1-4170-4FED-95E0-0AE2D11748C2}" presName="parentTextArrow" presStyleLbl="node1" presStyleIdx="2" presStyleCnt="4"/>
      <dgm:spPr/>
      <dgm:t>
        <a:bodyPr/>
        <a:lstStyle/>
        <a:p>
          <a:endParaRPr lang="en-US"/>
        </a:p>
      </dgm:t>
    </dgm:pt>
    <dgm:pt modelId="{0438D4F1-25A8-4F01-BC40-27317A2DF3BD}" type="pres">
      <dgm:prSet presAssocID="{440D64F1-4170-4FED-95E0-0AE2D11748C2}" presName="arrow" presStyleLbl="node1" presStyleIdx="3" presStyleCnt="4" custScaleY="100154" custLinFactNeighborY="-46"/>
      <dgm:spPr/>
      <dgm:t>
        <a:bodyPr/>
        <a:lstStyle/>
        <a:p>
          <a:endParaRPr lang="en-US"/>
        </a:p>
      </dgm:t>
    </dgm:pt>
    <dgm:pt modelId="{1B196E72-097E-48DF-A870-ED05BE46D5E7}" type="pres">
      <dgm:prSet presAssocID="{440D64F1-4170-4FED-95E0-0AE2D11748C2}" presName="descendantArrow" presStyleCnt="0"/>
      <dgm:spPr/>
      <dgm:t>
        <a:bodyPr/>
        <a:lstStyle/>
        <a:p>
          <a:endParaRPr lang="en-US"/>
        </a:p>
      </dgm:t>
    </dgm:pt>
    <dgm:pt modelId="{564351C8-7D03-4833-A190-524CED5693DC}" type="pres">
      <dgm:prSet presAssocID="{6563FABC-5F27-476C-B047-BB52043F01C3}" presName="childTextArrow" presStyleLbl="fgAccFollowNode1" presStyleIdx="6" presStyleCnt="8">
        <dgm:presLayoutVars>
          <dgm:bulletEnabled val="1"/>
        </dgm:presLayoutVars>
      </dgm:prSet>
      <dgm:spPr/>
      <dgm:t>
        <a:bodyPr/>
        <a:lstStyle/>
        <a:p>
          <a:endParaRPr lang="en-US"/>
        </a:p>
      </dgm:t>
    </dgm:pt>
    <dgm:pt modelId="{FFE3365D-FCA8-42B9-8755-BA1A947E7C71}" type="pres">
      <dgm:prSet presAssocID="{F3E95A3A-A33B-4FAB-98C0-736D3B46E7C9}" presName="childTextArrow" presStyleLbl="fgAccFollowNode1" presStyleIdx="7" presStyleCnt="8">
        <dgm:presLayoutVars>
          <dgm:bulletEnabled val="1"/>
        </dgm:presLayoutVars>
      </dgm:prSet>
      <dgm:spPr/>
      <dgm:t>
        <a:bodyPr/>
        <a:lstStyle/>
        <a:p>
          <a:endParaRPr lang="en-US"/>
        </a:p>
      </dgm:t>
    </dgm:pt>
  </dgm:ptLst>
  <dgm:cxnLst>
    <dgm:cxn modelId="{3EAFC910-061E-4DE8-9CC3-55F374C5FF01}" type="presOf" srcId="{E2340153-E58D-4D75-8EC5-8287582B0D42}" destId="{06895BAD-5233-4C95-87B5-BE93D3A25593}" srcOrd="0" destOrd="0" presId="urn:microsoft.com/office/officeart/2005/8/layout/process4"/>
    <dgm:cxn modelId="{3F476FA9-65AC-460A-9C44-1D810613241C}" srcId="{4243123F-4194-4162-ABEE-6381214B3818}" destId="{EF19D528-ABFE-4DAB-904B-6CB627C119F4}" srcOrd="1" destOrd="0" parTransId="{0394BA44-4A14-4048-B8F4-CC133CC2A215}" sibTransId="{29A91907-436B-4F85-8E56-977E580EAE4B}"/>
    <dgm:cxn modelId="{B6067CE0-DF8D-4AB7-812E-A2F9AC574936}" srcId="{440D64F1-4170-4FED-95E0-0AE2D11748C2}" destId="{F3E95A3A-A33B-4FAB-98C0-736D3B46E7C9}" srcOrd="1" destOrd="0" parTransId="{B3E73B57-1B0E-44DA-AF68-53E0E31C07C9}" sibTransId="{AB6B06A5-C03D-4EDF-B97D-7DA93CAED409}"/>
    <dgm:cxn modelId="{0C46FD57-8DA5-499D-BF22-FA59C737E07D}" type="presOf" srcId="{6B399825-5B4C-4B0D-848E-D08DD7818C70}" destId="{531B2E9D-F5D6-4D7F-BEAE-71C713CDAABB}" srcOrd="0" destOrd="0" presId="urn:microsoft.com/office/officeart/2005/8/layout/process4"/>
    <dgm:cxn modelId="{BFB6B1A4-9EDD-43FE-8AB3-1E3CBF591188}" type="presOf" srcId="{6563FABC-5F27-476C-B047-BB52043F01C3}" destId="{564351C8-7D03-4833-A190-524CED5693DC}" srcOrd="0" destOrd="0" presId="urn:microsoft.com/office/officeart/2005/8/layout/process4"/>
    <dgm:cxn modelId="{A92FDB29-7A6A-4830-93D7-E881A87FBDB2}" srcId="{6B399825-5B4C-4B0D-848E-D08DD7818C70}" destId="{331EEF7E-CC34-45A2-A63B-DE794AA98FDC}" srcOrd="1" destOrd="0" parTransId="{6F6D4A61-7BBF-419A-B15B-C23D34920450}" sibTransId="{41DFADAA-7C0F-4596-AB02-6A5113D8AA7F}"/>
    <dgm:cxn modelId="{A39D7D38-A339-4D31-8A1A-5830C7D89739}" srcId="{440D64F1-4170-4FED-95E0-0AE2D11748C2}" destId="{6563FABC-5F27-476C-B047-BB52043F01C3}" srcOrd="0" destOrd="0" parTransId="{AA8AB211-92A8-4073-A786-8F18FEFB17C5}" sibTransId="{FCD5A147-64B0-4908-BA53-8839C9E3F179}"/>
    <dgm:cxn modelId="{DA2F1A24-3072-45A5-95CD-EA3C73FC3303}" type="presOf" srcId="{331EEF7E-CC34-45A2-A63B-DE794AA98FDC}" destId="{EDF53BF6-E5E6-4090-BB4C-D27FDDD6DFCB}" srcOrd="0" destOrd="0" presId="urn:microsoft.com/office/officeart/2005/8/layout/process4"/>
    <dgm:cxn modelId="{C1352F90-FD82-4BB8-872C-E8F78E7D728D}" srcId="{E2340153-E58D-4D75-8EC5-8287582B0D42}" destId="{F1C0A2C7-CA65-40FB-8CE1-715966DADEEA}" srcOrd="0" destOrd="0" parTransId="{809C5A80-7842-46FB-84BE-069AF787D6BF}" sibTransId="{4899434E-75F4-4188-8A28-6CF1303539A8}"/>
    <dgm:cxn modelId="{92689CA2-0043-48D6-A998-F40011E225DE}" srcId="{6B399825-5B4C-4B0D-848E-D08DD7818C70}" destId="{926BB657-0AD5-4509-A09F-145018E20FFB}" srcOrd="0" destOrd="0" parTransId="{C343C690-41FA-4448-8002-8B26D43844F8}" sibTransId="{9F04F720-856E-47B9-A8A2-25FD548BE82C}"/>
    <dgm:cxn modelId="{212571AF-4D31-4B07-B684-CECDAF030C48}" srcId="{D6743E62-CB3F-4EFC-BD52-724F79B44D57}" destId="{6B399825-5B4C-4B0D-848E-D08DD7818C70}" srcOrd="2" destOrd="0" parTransId="{1A96D11D-92DE-4242-83AE-F136F75B81AF}" sibTransId="{7590E9DF-264A-4284-80C3-9115CDF5AAE5}"/>
    <dgm:cxn modelId="{EC3C3C7F-6A0A-46D1-A65B-420CD2BC873B}" type="presOf" srcId="{440D64F1-4170-4FED-95E0-0AE2D11748C2}" destId="{0438D4F1-25A8-4F01-BC40-27317A2DF3BD}" srcOrd="1" destOrd="0" presId="urn:microsoft.com/office/officeart/2005/8/layout/process4"/>
    <dgm:cxn modelId="{831E9ACF-4FBA-4681-A335-74C378C751B2}" type="presOf" srcId="{E2340153-E58D-4D75-8EC5-8287582B0D42}" destId="{58083EDF-FF07-4178-BEA8-1185F9183A12}" srcOrd="1" destOrd="0" presId="urn:microsoft.com/office/officeart/2005/8/layout/process4"/>
    <dgm:cxn modelId="{F71B5A04-01F0-4543-BB1D-1D803F3D1272}" srcId="{D6743E62-CB3F-4EFC-BD52-724F79B44D57}" destId="{4243123F-4194-4162-ABEE-6381214B3818}" srcOrd="1" destOrd="0" parTransId="{91257EAA-BDBB-4D89-969B-1CE2468B32AD}" sibTransId="{F053C907-DF3B-4E5C-9B7C-766B2903838C}"/>
    <dgm:cxn modelId="{6A87FB9B-5D21-429E-8FD3-D92D0791276B}" type="presOf" srcId="{4243123F-4194-4162-ABEE-6381214B3818}" destId="{78502C78-6322-4EAA-A7A9-0F4E7E019499}" srcOrd="0" destOrd="0" presId="urn:microsoft.com/office/officeart/2005/8/layout/process4"/>
    <dgm:cxn modelId="{52E993BF-A822-4695-AE67-5B38D9BC3A37}" type="presOf" srcId="{4243123F-4194-4162-ABEE-6381214B3818}" destId="{0FD0F90E-7F1D-4C70-968A-075E95C88FE9}" srcOrd="1" destOrd="0" presId="urn:microsoft.com/office/officeart/2005/8/layout/process4"/>
    <dgm:cxn modelId="{EB811FF1-ADFF-4808-9E34-33AD712491A2}" srcId="{D6743E62-CB3F-4EFC-BD52-724F79B44D57}" destId="{440D64F1-4170-4FED-95E0-0AE2D11748C2}" srcOrd="0" destOrd="0" parTransId="{4AD1773E-06CD-4A4D-9015-AB593F9249B0}" sibTransId="{13BDB281-AEDA-44C0-8D86-04664D9CBC20}"/>
    <dgm:cxn modelId="{383947AE-B1D6-4608-A3A3-5DBC6C97856E}" type="presOf" srcId="{D6743E62-CB3F-4EFC-BD52-724F79B44D57}" destId="{133C17D9-4843-4AD7-ABC9-F5DDD6D2BDB5}" srcOrd="0" destOrd="0" presId="urn:microsoft.com/office/officeart/2005/8/layout/process4"/>
    <dgm:cxn modelId="{E1B1A63D-8C5E-4FE3-A68E-F7DE1A06B447}" type="presOf" srcId="{440D64F1-4170-4FED-95E0-0AE2D11748C2}" destId="{377D2683-A526-4A32-B772-30E196B8DC4B}" srcOrd="0" destOrd="0" presId="urn:microsoft.com/office/officeart/2005/8/layout/process4"/>
    <dgm:cxn modelId="{22FAEE9F-06C9-4B47-BA77-85D11FCC4F30}" type="presOf" srcId="{A9335383-7161-4388-89ED-FF340E8805CD}" destId="{08CECF5F-BFE3-4BEE-8324-ADFC32B6B696}" srcOrd="0" destOrd="0" presId="urn:microsoft.com/office/officeart/2005/8/layout/process4"/>
    <dgm:cxn modelId="{F96B7BEC-3198-44C1-8F8F-495C36CA7F4F}" type="presOf" srcId="{EF19D528-ABFE-4DAB-904B-6CB627C119F4}" destId="{EF8BFD6A-1CE4-4570-8D71-1109040413F2}" srcOrd="0" destOrd="0" presId="urn:microsoft.com/office/officeart/2005/8/layout/process4"/>
    <dgm:cxn modelId="{9FFA4D77-05F6-4B11-93A7-E69378276B34}" type="presOf" srcId="{6B399825-5B4C-4B0D-848E-D08DD7818C70}" destId="{CB641073-236A-486A-AE85-4C375CB30383}" srcOrd="1" destOrd="0" presId="urn:microsoft.com/office/officeart/2005/8/layout/process4"/>
    <dgm:cxn modelId="{E6FA7B3E-5822-455E-A08C-7A811506279D}" srcId="{D6743E62-CB3F-4EFC-BD52-724F79B44D57}" destId="{E2340153-E58D-4D75-8EC5-8287582B0D42}" srcOrd="3" destOrd="0" parTransId="{33BB98AE-87E6-4090-A723-AE5AD4929ADB}" sibTransId="{421DB8E9-F85B-4FDC-9867-086210B5CC12}"/>
    <dgm:cxn modelId="{33C78F0A-B97D-494A-B251-AD221F76FF96}" type="presOf" srcId="{F3E95A3A-A33B-4FAB-98C0-736D3B46E7C9}" destId="{FFE3365D-FCA8-42B9-8755-BA1A947E7C71}" srcOrd="0" destOrd="0" presId="urn:microsoft.com/office/officeart/2005/8/layout/process4"/>
    <dgm:cxn modelId="{73C64C24-7ED1-4BED-B5DD-0121B2F98F41}" srcId="{E2340153-E58D-4D75-8EC5-8287582B0D42}" destId="{A9335383-7161-4388-89ED-FF340E8805CD}" srcOrd="1" destOrd="0" parTransId="{A762FCCB-3932-4CEC-8342-627CA8DDE363}" sibTransId="{48EEED71-4DE4-486E-A8CD-F64D6A29C72A}"/>
    <dgm:cxn modelId="{7B481FB6-96D3-4168-A508-D05E706FC422}" type="presOf" srcId="{58423990-D5CF-4DD5-9367-2839343FD987}" destId="{6842B27F-3590-40A5-9D30-B839E5FECD15}" srcOrd="0" destOrd="0" presId="urn:microsoft.com/office/officeart/2005/8/layout/process4"/>
    <dgm:cxn modelId="{2602AA80-10C0-497F-8D2E-CD367542CF34}" srcId="{4243123F-4194-4162-ABEE-6381214B3818}" destId="{58423990-D5CF-4DD5-9367-2839343FD987}" srcOrd="0" destOrd="0" parTransId="{0F168A7D-B9F8-4F49-B295-A974933BAD21}" sibTransId="{7A50F991-C22E-4BA4-84BF-720841F631F9}"/>
    <dgm:cxn modelId="{32D932BF-AB9A-4241-98B8-B723730BABE6}" type="presOf" srcId="{F1C0A2C7-CA65-40FB-8CE1-715966DADEEA}" destId="{52C2FDFE-3AD1-4100-B343-7E80F07BAA63}" srcOrd="0" destOrd="0" presId="urn:microsoft.com/office/officeart/2005/8/layout/process4"/>
    <dgm:cxn modelId="{1E2E96BF-9DD6-4D06-8A2F-5E7945A835CF}" type="presOf" srcId="{926BB657-0AD5-4509-A09F-145018E20FFB}" destId="{304969C0-3CBA-4F38-B9E5-24BEA03569C6}" srcOrd="0" destOrd="0" presId="urn:microsoft.com/office/officeart/2005/8/layout/process4"/>
    <dgm:cxn modelId="{807A0724-1118-46CB-931F-950678531A60}" type="presParOf" srcId="{133C17D9-4843-4AD7-ABC9-F5DDD6D2BDB5}" destId="{8929E1DD-4774-424A-AEA9-716849E7EB5C}" srcOrd="0" destOrd="0" presId="urn:microsoft.com/office/officeart/2005/8/layout/process4"/>
    <dgm:cxn modelId="{09BD6EA4-7C6B-4148-BCD5-924D2705415A}" type="presParOf" srcId="{8929E1DD-4774-424A-AEA9-716849E7EB5C}" destId="{06895BAD-5233-4C95-87B5-BE93D3A25593}" srcOrd="0" destOrd="0" presId="urn:microsoft.com/office/officeart/2005/8/layout/process4"/>
    <dgm:cxn modelId="{503E529F-C8F4-487B-A3AD-675E9062D5A9}" type="presParOf" srcId="{8929E1DD-4774-424A-AEA9-716849E7EB5C}" destId="{58083EDF-FF07-4178-BEA8-1185F9183A12}" srcOrd="1" destOrd="0" presId="urn:microsoft.com/office/officeart/2005/8/layout/process4"/>
    <dgm:cxn modelId="{92C771A5-EE30-412D-9A14-07315797069A}" type="presParOf" srcId="{8929E1DD-4774-424A-AEA9-716849E7EB5C}" destId="{C5C249CB-D96E-4538-A391-4F1F6B0DC786}" srcOrd="2" destOrd="0" presId="urn:microsoft.com/office/officeart/2005/8/layout/process4"/>
    <dgm:cxn modelId="{85E3EE5F-D690-4311-8DC5-5E083F24E7AB}" type="presParOf" srcId="{C5C249CB-D96E-4538-A391-4F1F6B0DC786}" destId="{52C2FDFE-3AD1-4100-B343-7E80F07BAA63}" srcOrd="0" destOrd="0" presId="urn:microsoft.com/office/officeart/2005/8/layout/process4"/>
    <dgm:cxn modelId="{23BBBAFF-E00A-43C0-82B7-953516745853}" type="presParOf" srcId="{C5C249CB-D96E-4538-A391-4F1F6B0DC786}" destId="{08CECF5F-BFE3-4BEE-8324-ADFC32B6B696}" srcOrd="1" destOrd="0" presId="urn:microsoft.com/office/officeart/2005/8/layout/process4"/>
    <dgm:cxn modelId="{DE7F5546-0D16-4E83-9E6E-67C6C7990427}" type="presParOf" srcId="{133C17D9-4843-4AD7-ABC9-F5DDD6D2BDB5}" destId="{A973569B-4132-41CE-A46E-2C1400B87F90}" srcOrd="1" destOrd="0" presId="urn:microsoft.com/office/officeart/2005/8/layout/process4"/>
    <dgm:cxn modelId="{8287B752-85D3-4A99-AB8E-0542D52A16C3}" type="presParOf" srcId="{133C17D9-4843-4AD7-ABC9-F5DDD6D2BDB5}" destId="{1F8429D2-61F6-46C5-8D3E-53CC5EA7B569}" srcOrd="2" destOrd="0" presId="urn:microsoft.com/office/officeart/2005/8/layout/process4"/>
    <dgm:cxn modelId="{83152618-6B28-4697-BDCB-C8D9073B3DEE}" type="presParOf" srcId="{1F8429D2-61F6-46C5-8D3E-53CC5EA7B569}" destId="{531B2E9D-F5D6-4D7F-BEAE-71C713CDAABB}" srcOrd="0" destOrd="0" presId="urn:microsoft.com/office/officeart/2005/8/layout/process4"/>
    <dgm:cxn modelId="{DC781844-D47C-448D-8ABF-14E0E6BB4FB5}" type="presParOf" srcId="{1F8429D2-61F6-46C5-8D3E-53CC5EA7B569}" destId="{CB641073-236A-486A-AE85-4C375CB30383}" srcOrd="1" destOrd="0" presId="urn:microsoft.com/office/officeart/2005/8/layout/process4"/>
    <dgm:cxn modelId="{14F751B9-03EA-442A-9277-EB49C8698E34}" type="presParOf" srcId="{1F8429D2-61F6-46C5-8D3E-53CC5EA7B569}" destId="{22CA03BD-85A6-44AA-ADED-F1C526949072}" srcOrd="2" destOrd="0" presId="urn:microsoft.com/office/officeart/2005/8/layout/process4"/>
    <dgm:cxn modelId="{4FF131F4-40EA-44D7-B463-AEA86B18E0EA}" type="presParOf" srcId="{22CA03BD-85A6-44AA-ADED-F1C526949072}" destId="{304969C0-3CBA-4F38-B9E5-24BEA03569C6}" srcOrd="0" destOrd="0" presId="urn:microsoft.com/office/officeart/2005/8/layout/process4"/>
    <dgm:cxn modelId="{81D564A4-9A96-4CA8-8A5A-F421FA46CEB4}" type="presParOf" srcId="{22CA03BD-85A6-44AA-ADED-F1C526949072}" destId="{EDF53BF6-E5E6-4090-BB4C-D27FDDD6DFCB}" srcOrd="1" destOrd="0" presId="urn:microsoft.com/office/officeart/2005/8/layout/process4"/>
    <dgm:cxn modelId="{911FB81D-A16B-4BA8-A63F-884C72D6B9D2}" type="presParOf" srcId="{133C17D9-4843-4AD7-ABC9-F5DDD6D2BDB5}" destId="{A94A4068-C9E3-46C3-93F8-01D0F4818C23}" srcOrd="3" destOrd="0" presId="urn:microsoft.com/office/officeart/2005/8/layout/process4"/>
    <dgm:cxn modelId="{243F3FDC-60F2-4F42-9B0D-CE6CCF2D8C35}" type="presParOf" srcId="{133C17D9-4843-4AD7-ABC9-F5DDD6D2BDB5}" destId="{96DEC2B7-0E32-46E1-A172-CC286B74C314}" srcOrd="4" destOrd="0" presId="urn:microsoft.com/office/officeart/2005/8/layout/process4"/>
    <dgm:cxn modelId="{4BD56FA7-D241-48F9-BD2E-DF131CB7A533}" type="presParOf" srcId="{96DEC2B7-0E32-46E1-A172-CC286B74C314}" destId="{78502C78-6322-4EAA-A7A9-0F4E7E019499}" srcOrd="0" destOrd="0" presId="urn:microsoft.com/office/officeart/2005/8/layout/process4"/>
    <dgm:cxn modelId="{A3572EAC-0F7A-462C-BBD6-A0469207ADF8}" type="presParOf" srcId="{96DEC2B7-0E32-46E1-A172-CC286B74C314}" destId="{0FD0F90E-7F1D-4C70-968A-075E95C88FE9}" srcOrd="1" destOrd="0" presId="urn:microsoft.com/office/officeart/2005/8/layout/process4"/>
    <dgm:cxn modelId="{BF1DBC35-CCFF-4FD7-B0BC-24D1F62CD6D0}" type="presParOf" srcId="{96DEC2B7-0E32-46E1-A172-CC286B74C314}" destId="{DE58745B-77A3-42B0-8467-B46148D2E686}" srcOrd="2" destOrd="0" presId="urn:microsoft.com/office/officeart/2005/8/layout/process4"/>
    <dgm:cxn modelId="{05A1EB0B-E8C3-447E-A9AA-C7E0020F035D}" type="presParOf" srcId="{DE58745B-77A3-42B0-8467-B46148D2E686}" destId="{6842B27F-3590-40A5-9D30-B839E5FECD15}" srcOrd="0" destOrd="0" presId="urn:microsoft.com/office/officeart/2005/8/layout/process4"/>
    <dgm:cxn modelId="{95B84AB5-E733-4B73-AE16-2642EA51C59C}" type="presParOf" srcId="{DE58745B-77A3-42B0-8467-B46148D2E686}" destId="{EF8BFD6A-1CE4-4570-8D71-1109040413F2}" srcOrd="1" destOrd="0" presId="urn:microsoft.com/office/officeart/2005/8/layout/process4"/>
    <dgm:cxn modelId="{597E5D83-7AE1-4B1F-BB76-4397984FD3F8}" type="presParOf" srcId="{133C17D9-4843-4AD7-ABC9-F5DDD6D2BDB5}" destId="{DB2B52ED-B574-4FC8-8B02-E1ABC1C292A7}" srcOrd="5" destOrd="0" presId="urn:microsoft.com/office/officeart/2005/8/layout/process4"/>
    <dgm:cxn modelId="{36A13F18-65D8-446B-BEF2-E086F4CD1A7B}" type="presParOf" srcId="{133C17D9-4843-4AD7-ABC9-F5DDD6D2BDB5}" destId="{9DB3ADB5-7D8F-40A5-AAE3-4EFD79BBC9C1}" srcOrd="6" destOrd="0" presId="urn:microsoft.com/office/officeart/2005/8/layout/process4"/>
    <dgm:cxn modelId="{4A32BED6-6B63-42DA-B7D8-921CC3DB5949}" type="presParOf" srcId="{9DB3ADB5-7D8F-40A5-AAE3-4EFD79BBC9C1}" destId="{377D2683-A526-4A32-B772-30E196B8DC4B}" srcOrd="0" destOrd="0" presId="urn:microsoft.com/office/officeart/2005/8/layout/process4"/>
    <dgm:cxn modelId="{BD421D30-58AB-4FAF-BC14-E6F3715BA77B}" type="presParOf" srcId="{9DB3ADB5-7D8F-40A5-AAE3-4EFD79BBC9C1}" destId="{0438D4F1-25A8-4F01-BC40-27317A2DF3BD}" srcOrd="1" destOrd="0" presId="urn:microsoft.com/office/officeart/2005/8/layout/process4"/>
    <dgm:cxn modelId="{67E8A077-4946-4D02-98FC-37067281B11A}" type="presParOf" srcId="{9DB3ADB5-7D8F-40A5-AAE3-4EFD79BBC9C1}" destId="{1B196E72-097E-48DF-A870-ED05BE46D5E7}" srcOrd="2" destOrd="0" presId="urn:microsoft.com/office/officeart/2005/8/layout/process4"/>
    <dgm:cxn modelId="{58D04459-9421-40B8-96A2-AA8C12E5FF0D}" type="presParOf" srcId="{1B196E72-097E-48DF-A870-ED05BE46D5E7}" destId="{564351C8-7D03-4833-A190-524CED5693DC}" srcOrd="0" destOrd="0" presId="urn:microsoft.com/office/officeart/2005/8/layout/process4"/>
    <dgm:cxn modelId="{6DB80CCA-808F-4383-A224-34C335E55229}" type="presParOf" srcId="{1B196E72-097E-48DF-A870-ED05BE46D5E7}" destId="{FFE3365D-FCA8-42B9-8755-BA1A947E7C71}"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179089-6259-49E6-90E7-C8E69D5C26E1}" type="doc">
      <dgm:prSet loTypeId="urn:microsoft.com/office/officeart/2005/8/layout/bList2" loCatId="list" qsTypeId="urn:microsoft.com/office/officeart/2005/8/quickstyle/simple1" qsCatId="simple" csTypeId="urn:microsoft.com/office/officeart/2005/8/colors/accent4_2" csCatId="accent4" phldr="1"/>
      <dgm:spPr/>
      <dgm:t>
        <a:bodyPr/>
        <a:lstStyle/>
        <a:p>
          <a:endParaRPr lang="en-US"/>
        </a:p>
      </dgm:t>
    </dgm:pt>
    <dgm:pt modelId="{F07C00A7-C346-4FD6-88EA-5132D76A8A38}">
      <dgm:prSet phldrT="[Text]" custT="1"/>
      <dgm:spPr/>
      <dgm:t>
        <a:bodyPr/>
        <a:lstStyle/>
        <a:p>
          <a:r>
            <a:rPr lang="en-US" sz="2000" dirty="0" smtClean="0"/>
            <a:t>Reading</a:t>
          </a:r>
          <a:endParaRPr lang="en-US" sz="2000" dirty="0"/>
        </a:p>
      </dgm:t>
    </dgm:pt>
    <dgm:pt modelId="{2430882E-CCF6-45DD-BE6F-617035A7016D}" type="parTrans" cxnId="{E38B5087-D4A6-4BF6-8465-7C540A9A7388}">
      <dgm:prSet/>
      <dgm:spPr/>
      <dgm:t>
        <a:bodyPr/>
        <a:lstStyle/>
        <a:p>
          <a:endParaRPr lang="en-US" sz="900"/>
        </a:p>
      </dgm:t>
    </dgm:pt>
    <dgm:pt modelId="{FABFFF56-C423-49BC-8DD2-595D87AE4566}" type="sibTrans" cxnId="{E38B5087-D4A6-4BF6-8465-7C540A9A7388}">
      <dgm:prSet/>
      <dgm:spPr/>
      <dgm:t>
        <a:bodyPr/>
        <a:lstStyle/>
        <a:p>
          <a:endParaRPr lang="en-US" sz="900"/>
        </a:p>
      </dgm:t>
    </dgm:pt>
    <dgm:pt modelId="{97C36D36-4853-40CF-AC6D-A2C21F7D9090}">
      <dgm:prSet phldrT="[Text]" custT="1"/>
      <dgm:spPr/>
      <dgm:t>
        <a:bodyPr/>
        <a:lstStyle/>
        <a:p>
          <a:r>
            <a:rPr lang="en-US" sz="900" dirty="0" smtClean="0"/>
            <a:t>R1  Beginning literacy/phonics	</a:t>
          </a:r>
          <a:endParaRPr lang="en-US" sz="900" dirty="0"/>
        </a:p>
      </dgm:t>
    </dgm:pt>
    <dgm:pt modelId="{A0D1D669-F541-4868-A7BE-00DC5A674E87}" type="parTrans" cxnId="{1CE6FE18-F553-41EF-A16D-604610B85736}">
      <dgm:prSet/>
      <dgm:spPr/>
      <dgm:t>
        <a:bodyPr/>
        <a:lstStyle/>
        <a:p>
          <a:endParaRPr lang="en-US" sz="900"/>
        </a:p>
      </dgm:t>
    </dgm:pt>
    <dgm:pt modelId="{CC4F3936-8E27-44F3-AD65-D36798A1418D}" type="sibTrans" cxnId="{1CE6FE18-F553-41EF-A16D-604610B85736}">
      <dgm:prSet/>
      <dgm:spPr/>
      <dgm:t>
        <a:bodyPr/>
        <a:lstStyle/>
        <a:p>
          <a:endParaRPr lang="en-US" sz="900"/>
        </a:p>
      </dgm:t>
    </dgm:pt>
    <dgm:pt modelId="{76D69E01-99EE-4D0A-AFB7-AB1FA108E2FC}">
      <dgm:prSet phldrT="[Text]" custT="1"/>
      <dgm:spPr/>
      <dgm:t>
        <a:bodyPr/>
        <a:lstStyle/>
        <a:p>
          <a:r>
            <a:rPr lang="en-US" sz="2000" dirty="0" smtClean="0"/>
            <a:t>Listening</a:t>
          </a:r>
          <a:endParaRPr lang="en-US" sz="2000" dirty="0"/>
        </a:p>
      </dgm:t>
    </dgm:pt>
    <dgm:pt modelId="{3704E71D-D6F0-4BAA-82F0-6A466C028C05}" type="parTrans" cxnId="{7B55C218-AE51-44AB-9090-6D21F3CF51DD}">
      <dgm:prSet/>
      <dgm:spPr/>
      <dgm:t>
        <a:bodyPr/>
        <a:lstStyle/>
        <a:p>
          <a:endParaRPr lang="en-US" sz="900"/>
        </a:p>
      </dgm:t>
    </dgm:pt>
    <dgm:pt modelId="{0CAEAB6C-0A07-4D63-8EE8-BD6ED5AE26C2}" type="sibTrans" cxnId="{7B55C218-AE51-44AB-9090-6D21F3CF51DD}">
      <dgm:prSet/>
      <dgm:spPr/>
      <dgm:t>
        <a:bodyPr/>
        <a:lstStyle/>
        <a:p>
          <a:endParaRPr lang="en-US" sz="900"/>
        </a:p>
      </dgm:t>
    </dgm:pt>
    <dgm:pt modelId="{E804CEC0-D47B-4AE0-A4DD-9F1204A3402B}">
      <dgm:prSet phldrT="[Text]" custT="1"/>
      <dgm:spPr/>
      <dgm:t>
        <a:bodyPr/>
        <a:lstStyle/>
        <a:p>
          <a:r>
            <a:rPr lang="en-US" sz="900" dirty="0" smtClean="0"/>
            <a:t>L1   Phonology </a:t>
          </a:r>
          <a:endParaRPr lang="en-US" sz="900" dirty="0"/>
        </a:p>
      </dgm:t>
    </dgm:pt>
    <dgm:pt modelId="{1DAF2CF1-54FB-4B3E-ABE7-83CDFCA6B84E}" type="parTrans" cxnId="{CEA44368-2A16-4DEE-B4D6-A6F846C27078}">
      <dgm:prSet/>
      <dgm:spPr/>
      <dgm:t>
        <a:bodyPr/>
        <a:lstStyle/>
        <a:p>
          <a:endParaRPr lang="en-US" sz="900"/>
        </a:p>
      </dgm:t>
    </dgm:pt>
    <dgm:pt modelId="{F2BCC93B-A043-4AFD-A25A-252FF399D60D}" type="sibTrans" cxnId="{CEA44368-2A16-4DEE-B4D6-A6F846C27078}">
      <dgm:prSet/>
      <dgm:spPr/>
      <dgm:t>
        <a:bodyPr/>
        <a:lstStyle/>
        <a:p>
          <a:endParaRPr lang="en-US" sz="900"/>
        </a:p>
      </dgm:t>
    </dgm:pt>
    <dgm:pt modelId="{F02E9654-DBC0-44F7-B127-9EB99275283D}">
      <dgm:prSet phldrT="[Text]" custT="1"/>
      <dgm:spPr/>
      <dgm:t>
        <a:bodyPr/>
        <a:lstStyle/>
        <a:p>
          <a:r>
            <a:rPr lang="en-US" sz="2000" dirty="0" smtClean="0"/>
            <a:t>Math</a:t>
          </a:r>
          <a:endParaRPr lang="en-US" sz="2000" dirty="0"/>
        </a:p>
      </dgm:t>
    </dgm:pt>
    <dgm:pt modelId="{08EAA84D-156E-43C2-9240-0F81042FE815}" type="parTrans" cxnId="{90D3B908-907E-4CF9-B79E-0545F557682E}">
      <dgm:prSet/>
      <dgm:spPr/>
      <dgm:t>
        <a:bodyPr/>
        <a:lstStyle/>
        <a:p>
          <a:endParaRPr lang="en-US" sz="900"/>
        </a:p>
      </dgm:t>
    </dgm:pt>
    <dgm:pt modelId="{6591AD53-0ED7-4F79-BE4F-8E5140374031}" type="sibTrans" cxnId="{90D3B908-907E-4CF9-B79E-0545F557682E}">
      <dgm:prSet/>
      <dgm:spPr/>
      <dgm:t>
        <a:bodyPr/>
        <a:lstStyle/>
        <a:p>
          <a:endParaRPr lang="en-US" sz="900"/>
        </a:p>
      </dgm:t>
    </dgm:pt>
    <dgm:pt modelId="{33BF9C3D-9226-422F-BA58-C207EF756372}">
      <dgm:prSet phldrT="[Text]" custT="1"/>
      <dgm:spPr/>
      <dgm:t>
        <a:bodyPr/>
        <a:lstStyle/>
        <a:p>
          <a:r>
            <a:rPr lang="en-US" sz="900" dirty="0" smtClean="0"/>
            <a:t>M1    Number Sense</a:t>
          </a:r>
          <a:endParaRPr lang="en-US" sz="900" dirty="0"/>
        </a:p>
      </dgm:t>
    </dgm:pt>
    <dgm:pt modelId="{BF94B3EA-9775-4B49-803D-9B5C78D35868}" type="parTrans" cxnId="{4823E172-592F-4CF8-BBE7-6DCB0103ACDF}">
      <dgm:prSet/>
      <dgm:spPr/>
      <dgm:t>
        <a:bodyPr/>
        <a:lstStyle/>
        <a:p>
          <a:endParaRPr lang="en-US" sz="900"/>
        </a:p>
      </dgm:t>
    </dgm:pt>
    <dgm:pt modelId="{4A1E6AA7-DA3F-45A7-8820-9F1748FDA02B}" type="sibTrans" cxnId="{4823E172-592F-4CF8-BBE7-6DCB0103ACDF}">
      <dgm:prSet/>
      <dgm:spPr/>
      <dgm:t>
        <a:bodyPr/>
        <a:lstStyle/>
        <a:p>
          <a:endParaRPr lang="en-US" sz="900"/>
        </a:p>
      </dgm:t>
    </dgm:pt>
    <dgm:pt modelId="{F5C61098-D6BC-4AAD-A789-211C19343D65}">
      <dgm:prSet custT="1"/>
      <dgm:spPr/>
      <dgm:t>
        <a:bodyPr/>
        <a:lstStyle/>
        <a:p>
          <a:r>
            <a:rPr lang="en-US" sz="900" dirty="0" smtClean="0"/>
            <a:t>R2   Vocabulary</a:t>
          </a:r>
          <a:endParaRPr lang="en-US" sz="900" dirty="0"/>
        </a:p>
      </dgm:t>
    </dgm:pt>
    <dgm:pt modelId="{17DD1160-37D8-49F3-97FC-A0E9E2DA790A}" type="parTrans" cxnId="{41CA6161-E71E-4AB7-84C6-4DF7090611CC}">
      <dgm:prSet/>
      <dgm:spPr/>
      <dgm:t>
        <a:bodyPr/>
        <a:lstStyle/>
        <a:p>
          <a:endParaRPr lang="en-US" sz="900"/>
        </a:p>
      </dgm:t>
    </dgm:pt>
    <dgm:pt modelId="{03C589FF-6F22-486C-B034-3D4A8AD16574}" type="sibTrans" cxnId="{41CA6161-E71E-4AB7-84C6-4DF7090611CC}">
      <dgm:prSet/>
      <dgm:spPr/>
      <dgm:t>
        <a:bodyPr/>
        <a:lstStyle/>
        <a:p>
          <a:endParaRPr lang="en-US" sz="900"/>
        </a:p>
      </dgm:t>
    </dgm:pt>
    <dgm:pt modelId="{AC355F9F-9C76-4D9E-8DE3-ED8A0CD37340}">
      <dgm:prSet custT="1"/>
      <dgm:spPr/>
      <dgm:t>
        <a:bodyPr/>
        <a:lstStyle/>
        <a:p>
          <a:r>
            <a:rPr lang="en-US" sz="900" dirty="0" smtClean="0"/>
            <a:t>R3   General reading comprehension</a:t>
          </a:r>
          <a:endParaRPr lang="en-US" sz="900" dirty="0"/>
        </a:p>
      </dgm:t>
    </dgm:pt>
    <dgm:pt modelId="{C7662DC1-DCB1-4DC1-8FC9-F599B3BBC92E}" type="parTrans" cxnId="{A47FFA9B-C08B-4552-A3AA-D82E7A3453DA}">
      <dgm:prSet/>
      <dgm:spPr/>
      <dgm:t>
        <a:bodyPr/>
        <a:lstStyle/>
        <a:p>
          <a:endParaRPr lang="en-US" sz="900"/>
        </a:p>
      </dgm:t>
    </dgm:pt>
    <dgm:pt modelId="{DBCD1741-19CB-4CE2-BC30-56378A22B269}" type="sibTrans" cxnId="{A47FFA9B-C08B-4552-A3AA-D82E7A3453DA}">
      <dgm:prSet/>
      <dgm:spPr/>
      <dgm:t>
        <a:bodyPr/>
        <a:lstStyle/>
        <a:p>
          <a:endParaRPr lang="en-US" sz="900"/>
        </a:p>
      </dgm:t>
    </dgm:pt>
    <dgm:pt modelId="{AFE84B1A-5FE0-4326-A471-129DE918681B}">
      <dgm:prSet custT="1"/>
      <dgm:spPr/>
      <dgm:t>
        <a:bodyPr/>
        <a:lstStyle/>
        <a:p>
          <a:r>
            <a:rPr lang="en-US" sz="900" dirty="0" smtClean="0"/>
            <a:t>R4   Text in format</a:t>
          </a:r>
          <a:endParaRPr lang="en-US" sz="900" dirty="0"/>
        </a:p>
      </dgm:t>
    </dgm:pt>
    <dgm:pt modelId="{6E0D4939-5543-431B-B104-4E6BA5C8EBB8}" type="parTrans" cxnId="{79B4FC72-D3A4-4A97-8E90-32CEED95C004}">
      <dgm:prSet/>
      <dgm:spPr/>
      <dgm:t>
        <a:bodyPr/>
        <a:lstStyle/>
        <a:p>
          <a:endParaRPr lang="en-US" sz="900"/>
        </a:p>
      </dgm:t>
    </dgm:pt>
    <dgm:pt modelId="{414AB9D4-0796-42DD-949A-145EC33845E8}" type="sibTrans" cxnId="{79B4FC72-D3A4-4A97-8E90-32CEED95C004}">
      <dgm:prSet/>
      <dgm:spPr/>
      <dgm:t>
        <a:bodyPr/>
        <a:lstStyle/>
        <a:p>
          <a:endParaRPr lang="en-US" sz="900"/>
        </a:p>
      </dgm:t>
    </dgm:pt>
    <dgm:pt modelId="{2DB482B4-F66A-4620-914F-E95ADDD2AF0C}">
      <dgm:prSet custT="1"/>
      <dgm:spPr/>
      <dgm:t>
        <a:bodyPr/>
        <a:lstStyle/>
        <a:p>
          <a:r>
            <a:rPr lang="en-US" sz="900" dirty="0" smtClean="0"/>
            <a:t>R5   Reference materials</a:t>
          </a:r>
          <a:endParaRPr lang="en-US" sz="900" dirty="0"/>
        </a:p>
      </dgm:t>
    </dgm:pt>
    <dgm:pt modelId="{37EFF732-DC29-45B5-9CD4-8B08990D60B1}" type="parTrans" cxnId="{56CF392B-DDE4-4C1F-9E38-79693B2E8903}">
      <dgm:prSet/>
      <dgm:spPr/>
      <dgm:t>
        <a:bodyPr/>
        <a:lstStyle/>
        <a:p>
          <a:endParaRPr lang="en-US" sz="900"/>
        </a:p>
      </dgm:t>
    </dgm:pt>
    <dgm:pt modelId="{117DB5D5-9524-484A-A0E1-301CDDF6F220}" type="sibTrans" cxnId="{56CF392B-DDE4-4C1F-9E38-79693B2E8903}">
      <dgm:prSet/>
      <dgm:spPr/>
      <dgm:t>
        <a:bodyPr/>
        <a:lstStyle/>
        <a:p>
          <a:endParaRPr lang="en-US" sz="900"/>
        </a:p>
      </dgm:t>
    </dgm:pt>
    <dgm:pt modelId="{855DA468-8692-4E2C-B5BD-4EF731C6D03E}">
      <dgm:prSet custT="1"/>
      <dgm:spPr/>
      <dgm:t>
        <a:bodyPr/>
        <a:lstStyle/>
        <a:p>
          <a:r>
            <a:rPr lang="en-US" sz="900" dirty="0" smtClean="0"/>
            <a:t>R6   Reading strategies</a:t>
          </a:r>
          <a:endParaRPr lang="en-US" sz="900" dirty="0"/>
        </a:p>
      </dgm:t>
    </dgm:pt>
    <dgm:pt modelId="{1ED8F0C4-22D4-403A-A066-A9777AAF89A7}" type="parTrans" cxnId="{CD57427B-4CA2-4407-838F-9A0F0AD1663E}">
      <dgm:prSet/>
      <dgm:spPr/>
      <dgm:t>
        <a:bodyPr/>
        <a:lstStyle/>
        <a:p>
          <a:endParaRPr lang="en-US" sz="900"/>
        </a:p>
      </dgm:t>
    </dgm:pt>
    <dgm:pt modelId="{B1CC9EF2-75D6-4300-905A-751A4C30E8C2}" type="sibTrans" cxnId="{CD57427B-4CA2-4407-838F-9A0F0AD1663E}">
      <dgm:prSet/>
      <dgm:spPr/>
      <dgm:t>
        <a:bodyPr/>
        <a:lstStyle/>
        <a:p>
          <a:endParaRPr lang="en-US" sz="900"/>
        </a:p>
      </dgm:t>
    </dgm:pt>
    <dgm:pt modelId="{F28C0F44-8F1A-4410-A8DB-2D13078DCE56}">
      <dgm:prSet custT="1"/>
      <dgm:spPr/>
      <dgm:t>
        <a:bodyPr/>
        <a:lstStyle/>
        <a:p>
          <a:r>
            <a:rPr lang="en-US" sz="900" dirty="0" smtClean="0"/>
            <a:t>R7   Reading and thinking skills</a:t>
          </a:r>
          <a:endParaRPr lang="en-US" sz="900" dirty="0"/>
        </a:p>
      </dgm:t>
    </dgm:pt>
    <dgm:pt modelId="{01E60EB1-2A92-499E-AC96-E386448A7101}" type="parTrans" cxnId="{3935266F-EF2F-4395-A8C4-66E40B83C487}">
      <dgm:prSet/>
      <dgm:spPr/>
      <dgm:t>
        <a:bodyPr/>
        <a:lstStyle/>
        <a:p>
          <a:endParaRPr lang="en-US" sz="900"/>
        </a:p>
      </dgm:t>
    </dgm:pt>
    <dgm:pt modelId="{F763FEC9-5903-409E-8BF7-E3C0F48F3CC3}" type="sibTrans" cxnId="{3935266F-EF2F-4395-A8C4-66E40B83C487}">
      <dgm:prSet/>
      <dgm:spPr/>
      <dgm:t>
        <a:bodyPr/>
        <a:lstStyle/>
        <a:p>
          <a:endParaRPr lang="en-US" sz="900"/>
        </a:p>
      </dgm:t>
    </dgm:pt>
    <dgm:pt modelId="{7F605506-AC22-4040-9DB1-8CB797659DF3}">
      <dgm:prSet custT="1"/>
      <dgm:spPr/>
      <dgm:t>
        <a:bodyPr/>
        <a:lstStyle/>
        <a:p>
          <a:r>
            <a:rPr lang="en-US" sz="900" dirty="0" smtClean="0"/>
            <a:t>R8   Academic-oriented skills</a:t>
          </a:r>
          <a:endParaRPr lang="en-US" sz="900" dirty="0"/>
        </a:p>
      </dgm:t>
    </dgm:pt>
    <dgm:pt modelId="{B5C7CA83-67D7-46DE-940E-8D8092D436D3}" type="parTrans" cxnId="{F394D942-59BB-46CB-B9FB-594E99B8E4FB}">
      <dgm:prSet/>
      <dgm:spPr/>
      <dgm:t>
        <a:bodyPr/>
        <a:lstStyle/>
        <a:p>
          <a:endParaRPr lang="en-US" sz="900"/>
        </a:p>
      </dgm:t>
    </dgm:pt>
    <dgm:pt modelId="{B1E26B26-626F-464F-8602-B184A7D584FE}" type="sibTrans" cxnId="{F394D942-59BB-46CB-B9FB-594E99B8E4FB}">
      <dgm:prSet/>
      <dgm:spPr/>
      <dgm:t>
        <a:bodyPr/>
        <a:lstStyle/>
        <a:p>
          <a:endParaRPr lang="en-US" sz="900"/>
        </a:p>
      </dgm:t>
    </dgm:pt>
    <dgm:pt modelId="{04C43169-8341-4CB9-A3C1-B00946CCE6E9}">
      <dgm:prSet custT="1"/>
      <dgm:spPr/>
      <dgm:t>
        <a:bodyPr/>
        <a:lstStyle/>
        <a:p>
          <a:r>
            <a:rPr lang="en-US" sz="900" dirty="0" smtClean="0"/>
            <a:t>R9   Literary Analysis (ABE/ASE only)</a:t>
          </a:r>
          <a:endParaRPr lang="en-US" sz="900" dirty="0"/>
        </a:p>
      </dgm:t>
    </dgm:pt>
    <dgm:pt modelId="{D6B766B0-56FA-4396-81A5-66393C41FB69}" type="parTrans" cxnId="{F0B84438-9380-468A-8186-0B32FEE6531C}">
      <dgm:prSet/>
      <dgm:spPr/>
      <dgm:t>
        <a:bodyPr/>
        <a:lstStyle/>
        <a:p>
          <a:endParaRPr lang="en-US" sz="900"/>
        </a:p>
      </dgm:t>
    </dgm:pt>
    <dgm:pt modelId="{FB06C3F5-3FDA-46AA-B4B6-856E64E611E9}" type="sibTrans" cxnId="{F0B84438-9380-468A-8186-0B32FEE6531C}">
      <dgm:prSet/>
      <dgm:spPr/>
      <dgm:t>
        <a:bodyPr/>
        <a:lstStyle/>
        <a:p>
          <a:endParaRPr lang="en-US" sz="900"/>
        </a:p>
      </dgm:t>
    </dgm:pt>
    <dgm:pt modelId="{DEF7D448-F4D2-4E0E-921B-5C61B8540734}">
      <dgm:prSet custT="1"/>
      <dgm:spPr/>
      <dgm:t>
        <a:bodyPr/>
        <a:lstStyle/>
        <a:p>
          <a:r>
            <a:rPr lang="en-US" sz="900" dirty="0" smtClean="0"/>
            <a:t>L2   Vocabulary </a:t>
          </a:r>
          <a:endParaRPr lang="en-US" sz="900" dirty="0"/>
        </a:p>
      </dgm:t>
    </dgm:pt>
    <dgm:pt modelId="{079D1C82-54D2-4574-8F3C-645BD8150053}" type="parTrans" cxnId="{0497BD05-2985-4BE9-BCD8-7BF44777D47E}">
      <dgm:prSet/>
      <dgm:spPr/>
      <dgm:t>
        <a:bodyPr/>
        <a:lstStyle/>
        <a:p>
          <a:endParaRPr lang="en-US" sz="900"/>
        </a:p>
      </dgm:t>
    </dgm:pt>
    <dgm:pt modelId="{D88166FF-45FC-44ED-B469-5D852BFD609B}" type="sibTrans" cxnId="{0497BD05-2985-4BE9-BCD8-7BF44777D47E}">
      <dgm:prSet/>
      <dgm:spPr/>
      <dgm:t>
        <a:bodyPr/>
        <a:lstStyle/>
        <a:p>
          <a:endParaRPr lang="en-US" sz="900"/>
        </a:p>
      </dgm:t>
    </dgm:pt>
    <dgm:pt modelId="{71F3E918-F032-4958-9EFC-8757A4E9A17C}">
      <dgm:prSet custT="1"/>
      <dgm:spPr/>
      <dgm:t>
        <a:bodyPr/>
        <a:lstStyle/>
        <a:p>
          <a:r>
            <a:rPr lang="en-US" sz="900" dirty="0" smtClean="0"/>
            <a:t>L3   Grammar </a:t>
          </a:r>
          <a:endParaRPr lang="en-US" sz="900" dirty="0"/>
        </a:p>
      </dgm:t>
    </dgm:pt>
    <dgm:pt modelId="{8A85BA6B-C7E4-42B7-BEED-A50D2417C800}" type="parTrans" cxnId="{C10F4847-A759-4094-9ED7-809A422FE590}">
      <dgm:prSet/>
      <dgm:spPr/>
      <dgm:t>
        <a:bodyPr/>
        <a:lstStyle/>
        <a:p>
          <a:endParaRPr lang="en-US" sz="900"/>
        </a:p>
      </dgm:t>
    </dgm:pt>
    <dgm:pt modelId="{29688B60-C531-46B0-B069-000713D18A40}" type="sibTrans" cxnId="{C10F4847-A759-4094-9ED7-809A422FE590}">
      <dgm:prSet/>
      <dgm:spPr/>
      <dgm:t>
        <a:bodyPr/>
        <a:lstStyle/>
        <a:p>
          <a:endParaRPr lang="en-US" sz="900"/>
        </a:p>
      </dgm:t>
    </dgm:pt>
    <dgm:pt modelId="{47F5934B-E706-4E7F-8AEB-4A8AAF34BA68}">
      <dgm:prSet custT="1"/>
      <dgm:spPr/>
      <dgm:t>
        <a:bodyPr/>
        <a:lstStyle/>
        <a:p>
          <a:r>
            <a:rPr lang="en-US" sz="900" dirty="0" smtClean="0"/>
            <a:t>L4   General Discourse </a:t>
          </a:r>
          <a:endParaRPr lang="en-US" sz="900" dirty="0"/>
        </a:p>
      </dgm:t>
    </dgm:pt>
    <dgm:pt modelId="{362349D7-4284-4250-9E99-5F88E7A78337}" type="parTrans" cxnId="{4B68D4D4-A6CE-4344-841E-24C5DFDBC15F}">
      <dgm:prSet/>
      <dgm:spPr/>
      <dgm:t>
        <a:bodyPr/>
        <a:lstStyle/>
        <a:p>
          <a:endParaRPr lang="en-US" sz="900"/>
        </a:p>
      </dgm:t>
    </dgm:pt>
    <dgm:pt modelId="{C89F4AAA-3D2C-4842-A2D0-8EC8FFB941C0}" type="sibTrans" cxnId="{4B68D4D4-A6CE-4344-841E-24C5DFDBC15F}">
      <dgm:prSet/>
      <dgm:spPr/>
      <dgm:t>
        <a:bodyPr/>
        <a:lstStyle/>
        <a:p>
          <a:endParaRPr lang="en-US" sz="900"/>
        </a:p>
      </dgm:t>
    </dgm:pt>
    <dgm:pt modelId="{B5C5B6C3-130E-4EBC-9BCF-E6427E19608B}">
      <dgm:prSet custT="1"/>
      <dgm:spPr/>
      <dgm:t>
        <a:bodyPr/>
        <a:lstStyle/>
        <a:p>
          <a:r>
            <a:rPr lang="en-US" sz="900" dirty="0" smtClean="0"/>
            <a:t>L5   Informational Discourse </a:t>
          </a:r>
          <a:endParaRPr lang="en-US" sz="900" dirty="0"/>
        </a:p>
      </dgm:t>
    </dgm:pt>
    <dgm:pt modelId="{F9B6054A-7676-41E6-9DA5-15EECB104013}" type="parTrans" cxnId="{3AD23B5F-5530-4519-9DE2-81AD271A4DC0}">
      <dgm:prSet/>
      <dgm:spPr/>
      <dgm:t>
        <a:bodyPr/>
        <a:lstStyle/>
        <a:p>
          <a:endParaRPr lang="en-US" sz="900"/>
        </a:p>
      </dgm:t>
    </dgm:pt>
    <dgm:pt modelId="{F8C91C6D-8BA4-49C6-B234-568BC424EF08}" type="sibTrans" cxnId="{3AD23B5F-5530-4519-9DE2-81AD271A4DC0}">
      <dgm:prSet/>
      <dgm:spPr/>
      <dgm:t>
        <a:bodyPr/>
        <a:lstStyle/>
        <a:p>
          <a:endParaRPr lang="en-US" sz="900"/>
        </a:p>
      </dgm:t>
    </dgm:pt>
    <dgm:pt modelId="{03EE4503-BB45-418A-B1FD-33D4C47A01AE}">
      <dgm:prSet custT="1"/>
      <dgm:spPr/>
      <dgm:t>
        <a:bodyPr/>
        <a:lstStyle/>
        <a:p>
          <a:r>
            <a:rPr lang="en-US" sz="900" dirty="0" smtClean="0"/>
            <a:t>L6   Strategies and Critical Thinking </a:t>
          </a:r>
          <a:endParaRPr lang="en-US" sz="900" dirty="0"/>
        </a:p>
      </dgm:t>
    </dgm:pt>
    <dgm:pt modelId="{2720E117-25EF-4D93-B43B-785CF31BD4D2}" type="parTrans" cxnId="{8E1FD90A-D713-4374-A1FF-08DA7F194697}">
      <dgm:prSet/>
      <dgm:spPr/>
      <dgm:t>
        <a:bodyPr/>
        <a:lstStyle/>
        <a:p>
          <a:endParaRPr lang="en-US" sz="900"/>
        </a:p>
      </dgm:t>
    </dgm:pt>
    <dgm:pt modelId="{65C1F294-DD2F-46ED-B50A-13ED91708158}" type="sibTrans" cxnId="{8E1FD90A-D713-4374-A1FF-08DA7F194697}">
      <dgm:prSet/>
      <dgm:spPr/>
      <dgm:t>
        <a:bodyPr/>
        <a:lstStyle/>
        <a:p>
          <a:endParaRPr lang="en-US" sz="900"/>
        </a:p>
      </dgm:t>
    </dgm:pt>
    <dgm:pt modelId="{A27204E8-8599-429E-900A-604A2A140EDD}">
      <dgm:prSet custT="1"/>
      <dgm:spPr/>
      <dgm:t>
        <a:bodyPr/>
        <a:lstStyle/>
        <a:p>
          <a:r>
            <a:rPr lang="en-US" sz="900" dirty="0" smtClean="0"/>
            <a:t>M2    Algebra</a:t>
          </a:r>
          <a:endParaRPr lang="en-US" sz="900" dirty="0"/>
        </a:p>
      </dgm:t>
    </dgm:pt>
    <dgm:pt modelId="{DA0A5DE3-C4D9-4406-92DD-CF3889AB9CA5}" type="parTrans" cxnId="{D8B3E93C-E0FF-41EF-B83C-898C2FAE0714}">
      <dgm:prSet/>
      <dgm:spPr/>
      <dgm:t>
        <a:bodyPr/>
        <a:lstStyle/>
        <a:p>
          <a:endParaRPr lang="en-US" sz="900"/>
        </a:p>
      </dgm:t>
    </dgm:pt>
    <dgm:pt modelId="{08CE3B1C-247F-4171-A046-EC08BCC1E639}" type="sibTrans" cxnId="{D8B3E93C-E0FF-41EF-B83C-898C2FAE0714}">
      <dgm:prSet/>
      <dgm:spPr/>
      <dgm:t>
        <a:bodyPr/>
        <a:lstStyle/>
        <a:p>
          <a:endParaRPr lang="en-US" sz="900"/>
        </a:p>
      </dgm:t>
    </dgm:pt>
    <dgm:pt modelId="{C258EB35-1876-42E1-9248-F09A977F9CF1}">
      <dgm:prSet custT="1"/>
      <dgm:spPr/>
      <dgm:t>
        <a:bodyPr/>
        <a:lstStyle/>
        <a:p>
          <a:r>
            <a:rPr lang="en-US" sz="900" dirty="0" smtClean="0"/>
            <a:t>M3    Geometry</a:t>
          </a:r>
          <a:endParaRPr lang="en-US" sz="900" dirty="0"/>
        </a:p>
      </dgm:t>
    </dgm:pt>
    <dgm:pt modelId="{90B5F7EB-5D91-4FE9-B8EB-91304C511310}" type="parTrans" cxnId="{13B082A6-6687-4D06-91C1-22A5597B25A2}">
      <dgm:prSet/>
      <dgm:spPr/>
      <dgm:t>
        <a:bodyPr/>
        <a:lstStyle/>
        <a:p>
          <a:endParaRPr lang="en-US" sz="900"/>
        </a:p>
      </dgm:t>
    </dgm:pt>
    <dgm:pt modelId="{3438BBE1-65D1-4B1B-BE8D-4E86705BCA0E}" type="sibTrans" cxnId="{13B082A6-6687-4D06-91C1-22A5597B25A2}">
      <dgm:prSet/>
      <dgm:spPr/>
      <dgm:t>
        <a:bodyPr/>
        <a:lstStyle/>
        <a:p>
          <a:endParaRPr lang="en-US" sz="900"/>
        </a:p>
      </dgm:t>
    </dgm:pt>
    <dgm:pt modelId="{E2A30E1A-339E-4A59-8DE2-9539AA8F76EF}">
      <dgm:prSet custT="1"/>
      <dgm:spPr/>
      <dgm:t>
        <a:bodyPr/>
        <a:lstStyle/>
        <a:p>
          <a:r>
            <a:rPr lang="en-US" sz="900" dirty="0" smtClean="0"/>
            <a:t>M4    Measurement</a:t>
          </a:r>
          <a:endParaRPr lang="en-US" sz="900" dirty="0"/>
        </a:p>
      </dgm:t>
    </dgm:pt>
    <dgm:pt modelId="{61498D9A-C203-484A-BDA1-CF626530026D}" type="parTrans" cxnId="{EA02FD1E-6FA5-44F4-970E-6B88547624A9}">
      <dgm:prSet/>
      <dgm:spPr/>
      <dgm:t>
        <a:bodyPr/>
        <a:lstStyle/>
        <a:p>
          <a:endParaRPr lang="en-US" sz="900"/>
        </a:p>
      </dgm:t>
    </dgm:pt>
    <dgm:pt modelId="{AC291830-6229-4522-89EF-008D6F3751F9}" type="sibTrans" cxnId="{EA02FD1E-6FA5-44F4-970E-6B88547624A9}">
      <dgm:prSet/>
      <dgm:spPr/>
      <dgm:t>
        <a:bodyPr/>
        <a:lstStyle/>
        <a:p>
          <a:endParaRPr lang="en-US" sz="900"/>
        </a:p>
      </dgm:t>
    </dgm:pt>
    <dgm:pt modelId="{3B0B3C6A-1AF9-4B11-8101-5A80F1165495}">
      <dgm:prSet custT="1"/>
      <dgm:spPr/>
      <dgm:t>
        <a:bodyPr/>
        <a:lstStyle/>
        <a:p>
          <a:r>
            <a:rPr lang="en-US" sz="900" dirty="0" smtClean="0"/>
            <a:t>M5    Statistics, Data Analysis and Probability</a:t>
          </a:r>
          <a:endParaRPr lang="en-US" sz="900" dirty="0"/>
        </a:p>
      </dgm:t>
    </dgm:pt>
    <dgm:pt modelId="{C87740E2-F116-48DB-AB0B-2A3851A125E6}" type="parTrans" cxnId="{2607B0C4-7052-4705-B296-7AA3335E9841}">
      <dgm:prSet/>
      <dgm:spPr/>
      <dgm:t>
        <a:bodyPr/>
        <a:lstStyle/>
        <a:p>
          <a:endParaRPr lang="en-US" sz="900"/>
        </a:p>
      </dgm:t>
    </dgm:pt>
    <dgm:pt modelId="{4435B5D3-09D6-449E-9E38-FC093EA4A558}" type="sibTrans" cxnId="{2607B0C4-7052-4705-B296-7AA3335E9841}">
      <dgm:prSet/>
      <dgm:spPr/>
      <dgm:t>
        <a:bodyPr/>
        <a:lstStyle/>
        <a:p>
          <a:endParaRPr lang="en-US" sz="900"/>
        </a:p>
      </dgm:t>
    </dgm:pt>
    <dgm:pt modelId="{BDAFFAE9-42B9-4B7E-BB20-1D49230AFD21}">
      <dgm:prSet custT="1"/>
      <dgm:spPr/>
      <dgm:t>
        <a:bodyPr/>
        <a:lstStyle/>
        <a:p>
          <a:r>
            <a:rPr lang="en-US" sz="2000" dirty="0" smtClean="0"/>
            <a:t>Writing</a:t>
          </a:r>
          <a:endParaRPr lang="en-US" sz="2000" dirty="0"/>
        </a:p>
      </dgm:t>
    </dgm:pt>
    <dgm:pt modelId="{37497266-8EE1-427E-A588-C093DA63D3F4}" type="parTrans" cxnId="{867332F0-1760-4342-B0C3-488BFE892925}">
      <dgm:prSet/>
      <dgm:spPr/>
      <dgm:t>
        <a:bodyPr/>
        <a:lstStyle/>
        <a:p>
          <a:endParaRPr lang="en-US" sz="900"/>
        </a:p>
      </dgm:t>
    </dgm:pt>
    <dgm:pt modelId="{CAFD28EF-A56D-4B16-8B7E-18A27661960C}" type="sibTrans" cxnId="{867332F0-1760-4342-B0C3-488BFE892925}">
      <dgm:prSet/>
      <dgm:spPr/>
      <dgm:t>
        <a:bodyPr/>
        <a:lstStyle/>
        <a:p>
          <a:endParaRPr lang="en-US" sz="900"/>
        </a:p>
      </dgm:t>
    </dgm:pt>
    <dgm:pt modelId="{0E493247-5467-4799-9BFE-C29062FCA05C}">
      <dgm:prSet custT="1"/>
      <dgm:spPr/>
      <dgm:t>
        <a:bodyPr/>
        <a:lstStyle/>
        <a:p>
          <a:r>
            <a:rPr lang="en-US" sz="900" smtClean="0"/>
            <a:t>W1 Beginning Literacy </a:t>
          </a:r>
          <a:endParaRPr lang="en-US" sz="900"/>
        </a:p>
      </dgm:t>
    </dgm:pt>
    <dgm:pt modelId="{C7B19366-D5EE-41A1-8211-4CACD184FACC}" type="parTrans" cxnId="{0C5DDF59-0B2B-436A-AF0E-5853DEFBBB05}">
      <dgm:prSet/>
      <dgm:spPr/>
      <dgm:t>
        <a:bodyPr/>
        <a:lstStyle/>
        <a:p>
          <a:endParaRPr lang="en-US" sz="900"/>
        </a:p>
      </dgm:t>
    </dgm:pt>
    <dgm:pt modelId="{13B33388-7035-4643-A635-37184C3D8142}" type="sibTrans" cxnId="{0C5DDF59-0B2B-436A-AF0E-5853DEFBBB05}">
      <dgm:prSet/>
      <dgm:spPr/>
      <dgm:t>
        <a:bodyPr/>
        <a:lstStyle/>
        <a:p>
          <a:endParaRPr lang="en-US" sz="900"/>
        </a:p>
      </dgm:t>
    </dgm:pt>
    <dgm:pt modelId="{39FC925C-D146-49BD-9D3E-46FB8DD525D8}">
      <dgm:prSet custT="1"/>
      <dgm:spPr/>
      <dgm:t>
        <a:bodyPr/>
        <a:lstStyle/>
        <a:p>
          <a:r>
            <a:rPr lang="en-US" sz="900" smtClean="0"/>
            <a:t>W2 Spelling and Mechanics </a:t>
          </a:r>
          <a:endParaRPr lang="en-US" sz="900"/>
        </a:p>
      </dgm:t>
    </dgm:pt>
    <dgm:pt modelId="{EA68683F-5B2D-4294-B274-8F7B1CFF687A}" type="parTrans" cxnId="{C05D1D3A-A6BC-44AB-9F3A-94ED7E80865C}">
      <dgm:prSet/>
      <dgm:spPr/>
      <dgm:t>
        <a:bodyPr/>
        <a:lstStyle/>
        <a:p>
          <a:endParaRPr lang="en-US" sz="900"/>
        </a:p>
      </dgm:t>
    </dgm:pt>
    <dgm:pt modelId="{A3F08435-5869-4E29-B6EC-9EE7A2542FEF}" type="sibTrans" cxnId="{C05D1D3A-A6BC-44AB-9F3A-94ED7E80865C}">
      <dgm:prSet/>
      <dgm:spPr/>
      <dgm:t>
        <a:bodyPr/>
        <a:lstStyle/>
        <a:p>
          <a:endParaRPr lang="en-US" sz="900"/>
        </a:p>
      </dgm:t>
    </dgm:pt>
    <dgm:pt modelId="{1E76BA41-1836-4194-9BA4-1A5559B90B6F}">
      <dgm:prSet custT="1"/>
      <dgm:spPr/>
      <dgm:t>
        <a:bodyPr/>
        <a:lstStyle/>
        <a:p>
          <a:r>
            <a:rPr lang="en-US" sz="900" dirty="0" smtClean="0"/>
            <a:t>W3 Grammar and Sentence Structure </a:t>
          </a:r>
          <a:endParaRPr lang="en-US" sz="900" dirty="0"/>
        </a:p>
      </dgm:t>
    </dgm:pt>
    <dgm:pt modelId="{E67E77D1-2BF3-4728-B0EF-5A43CF825787}" type="parTrans" cxnId="{0FE48B5E-5D90-4508-9192-616A254120FB}">
      <dgm:prSet/>
      <dgm:spPr/>
      <dgm:t>
        <a:bodyPr/>
        <a:lstStyle/>
        <a:p>
          <a:endParaRPr lang="en-US" sz="900"/>
        </a:p>
      </dgm:t>
    </dgm:pt>
    <dgm:pt modelId="{1891ACD3-4B39-48BB-BE36-586ACB1F16CF}" type="sibTrans" cxnId="{0FE48B5E-5D90-4508-9192-616A254120FB}">
      <dgm:prSet/>
      <dgm:spPr/>
      <dgm:t>
        <a:bodyPr/>
        <a:lstStyle/>
        <a:p>
          <a:endParaRPr lang="en-US" sz="900"/>
        </a:p>
      </dgm:t>
    </dgm:pt>
    <dgm:pt modelId="{01D1EDF7-D3AF-42BE-B8FC-38D9F0BB6DBE}">
      <dgm:prSet custT="1"/>
      <dgm:spPr/>
      <dgm:t>
        <a:bodyPr/>
        <a:lstStyle/>
        <a:p>
          <a:r>
            <a:rPr lang="en-US" sz="900" smtClean="0"/>
            <a:t>W4 Vocabulary/Word Choice </a:t>
          </a:r>
          <a:endParaRPr lang="en-US" sz="900"/>
        </a:p>
      </dgm:t>
    </dgm:pt>
    <dgm:pt modelId="{32D4B204-6D27-4BE8-B097-F428BD34EC55}" type="parTrans" cxnId="{5E508B42-6FA3-4A77-84E7-F01ACA90A811}">
      <dgm:prSet/>
      <dgm:spPr/>
      <dgm:t>
        <a:bodyPr/>
        <a:lstStyle/>
        <a:p>
          <a:endParaRPr lang="en-US" sz="900"/>
        </a:p>
      </dgm:t>
    </dgm:pt>
    <dgm:pt modelId="{C1ED848A-55AC-40DD-8F98-2F5AC683D8B6}" type="sibTrans" cxnId="{5E508B42-6FA3-4A77-84E7-F01ACA90A811}">
      <dgm:prSet/>
      <dgm:spPr/>
      <dgm:t>
        <a:bodyPr/>
        <a:lstStyle/>
        <a:p>
          <a:endParaRPr lang="en-US" sz="900"/>
        </a:p>
      </dgm:t>
    </dgm:pt>
    <dgm:pt modelId="{34DCF0AE-936A-41AD-87D6-08546EC10762}">
      <dgm:prSet custT="1"/>
      <dgm:spPr/>
      <dgm:t>
        <a:bodyPr/>
        <a:lstStyle/>
        <a:p>
          <a:r>
            <a:rPr lang="en-US" sz="900" smtClean="0"/>
            <a:t>W5 Organization </a:t>
          </a:r>
          <a:endParaRPr lang="en-US" sz="900"/>
        </a:p>
      </dgm:t>
    </dgm:pt>
    <dgm:pt modelId="{0A79FBAF-0160-4D14-8D8A-E2CF4B86A04B}" type="parTrans" cxnId="{D5C5CE7E-BB9A-40DA-8A89-BC8D2B348A2D}">
      <dgm:prSet/>
      <dgm:spPr/>
      <dgm:t>
        <a:bodyPr/>
        <a:lstStyle/>
        <a:p>
          <a:endParaRPr lang="en-US" sz="900"/>
        </a:p>
      </dgm:t>
    </dgm:pt>
    <dgm:pt modelId="{B478E8CF-38D4-4B19-8AA2-FD145F5D8BFF}" type="sibTrans" cxnId="{D5C5CE7E-BB9A-40DA-8A89-BC8D2B348A2D}">
      <dgm:prSet/>
      <dgm:spPr/>
      <dgm:t>
        <a:bodyPr/>
        <a:lstStyle/>
        <a:p>
          <a:endParaRPr lang="en-US" sz="900"/>
        </a:p>
      </dgm:t>
    </dgm:pt>
    <dgm:pt modelId="{CCFB0C7E-1D29-4696-8E21-97FA3A0B258A}">
      <dgm:prSet custT="1"/>
      <dgm:spPr/>
      <dgm:t>
        <a:bodyPr/>
        <a:lstStyle/>
        <a:p>
          <a:r>
            <a:rPr lang="en-US" sz="900" smtClean="0"/>
            <a:t>W6 Content </a:t>
          </a:r>
          <a:endParaRPr lang="en-US" sz="900"/>
        </a:p>
      </dgm:t>
    </dgm:pt>
    <dgm:pt modelId="{97F761E0-EAFA-4BF2-9819-FBA2848B162B}" type="parTrans" cxnId="{858D9504-FE27-44AD-93FA-A43DCB3A67A3}">
      <dgm:prSet/>
      <dgm:spPr/>
      <dgm:t>
        <a:bodyPr/>
        <a:lstStyle/>
        <a:p>
          <a:endParaRPr lang="en-US" sz="900"/>
        </a:p>
      </dgm:t>
    </dgm:pt>
    <dgm:pt modelId="{2D7F8A03-DD73-4451-B5B1-5A608EDCBA10}" type="sibTrans" cxnId="{858D9504-FE27-44AD-93FA-A43DCB3A67A3}">
      <dgm:prSet/>
      <dgm:spPr/>
      <dgm:t>
        <a:bodyPr/>
        <a:lstStyle/>
        <a:p>
          <a:endParaRPr lang="en-US" sz="900"/>
        </a:p>
      </dgm:t>
    </dgm:pt>
    <dgm:pt modelId="{D4DCA531-6D9B-4ACE-99B6-02336F438C26}">
      <dgm:prSet custT="1"/>
      <dgm:spPr/>
      <dgm:t>
        <a:bodyPr/>
        <a:lstStyle/>
        <a:p>
          <a:r>
            <a:rPr lang="en-US" sz="900" smtClean="0"/>
            <a:t>W7 Writing for Varied Purposes </a:t>
          </a:r>
          <a:endParaRPr lang="en-US" sz="900"/>
        </a:p>
      </dgm:t>
    </dgm:pt>
    <dgm:pt modelId="{73D3CBFF-E61F-411C-9D03-963BFB9CFF2D}" type="parTrans" cxnId="{9925EBBC-892E-444C-BE44-2782C4D18A79}">
      <dgm:prSet/>
      <dgm:spPr/>
      <dgm:t>
        <a:bodyPr/>
        <a:lstStyle/>
        <a:p>
          <a:endParaRPr lang="en-US" sz="900"/>
        </a:p>
      </dgm:t>
    </dgm:pt>
    <dgm:pt modelId="{0887D10E-1C08-47CE-AD15-D675B6E09D54}" type="sibTrans" cxnId="{9925EBBC-892E-444C-BE44-2782C4D18A79}">
      <dgm:prSet/>
      <dgm:spPr/>
      <dgm:t>
        <a:bodyPr/>
        <a:lstStyle/>
        <a:p>
          <a:endParaRPr lang="en-US" sz="900"/>
        </a:p>
      </dgm:t>
    </dgm:pt>
    <dgm:pt modelId="{34A28ACC-16E7-4BF6-B63C-34AC8EDB8808}">
      <dgm:prSet custT="1"/>
      <dgm:spPr/>
      <dgm:t>
        <a:bodyPr/>
        <a:lstStyle/>
        <a:p>
          <a:r>
            <a:rPr lang="en-US" sz="900" smtClean="0"/>
            <a:t>W8 Academic-oriented Skills </a:t>
          </a:r>
          <a:endParaRPr lang="en-US" sz="900"/>
        </a:p>
      </dgm:t>
    </dgm:pt>
    <dgm:pt modelId="{648D9191-C8AB-42BF-A348-57A6CF099D28}" type="parTrans" cxnId="{F2068FA5-4FF8-4EEA-B0A7-80B1A620012F}">
      <dgm:prSet/>
      <dgm:spPr/>
      <dgm:t>
        <a:bodyPr/>
        <a:lstStyle/>
        <a:p>
          <a:endParaRPr lang="en-US" sz="900"/>
        </a:p>
      </dgm:t>
    </dgm:pt>
    <dgm:pt modelId="{0E8C59F1-A7A0-4935-A640-267EC38AB720}" type="sibTrans" cxnId="{F2068FA5-4FF8-4EEA-B0A7-80B1A620012F}">
      <dgm:prSet/>
      <dgm:spPr/>
      <dgm:t>
        <a:bodyPr/>
        <a:lstStyle/>
        <a:p>
          <a:endParaRPr lang="en-US" sz="900"/>
        </a:p>
      </dgm:t>
    </dgm:pt>
    <dgm:pt modelId="{2D6FEB74-D1C1-4E44-9C4D-9813587DCF6F}">
      <dgm:prSet custT="1"/>
      <dgm:spPr/>
      <dgm:t>
        <a:bodyPr/>
        <a:lstStyle/>
        <a:p>
          <a:r>
            <a:rPr lang="en-US" sz="2000" dirty="0" smtClean="0"/>
            <a:t>Speaking</a:t>
          </a:r>
          <a:endParaRPr lang="en-US" sz="2000" dirty="0"/>
        </a:p>
      </dgm:t>
    </dgm:pt>
    <dgm:pt modelId="{B1E123AD-FCDE-453B-9D81-7D948B5957B2}" type="parTrans" cxnId="{4CFE1D07-2CC3-4282-8031-7EBC741AC0A3}">
      <dgm:prSet/>
      <dgm:spPr/>
      <dgm:t>
        <a:bodyPr/>
        <a:lstStyle/>
        <a:p>
          <a:endParaRPr lang="en-US" sz="900"/>
        </a:p>
      </dgm:t>
    </dgm:pt>
    <dgm:pt modelId="{4C96CE90-C41A-405A-8224-D14BEBDB5E2C}" type="sibTrans" cxnId="{4CFE1D07-2CC3-4282-8031-7EBC741AC0A3}">
      <dgm:prSet/>
      <dgm:spPr/>
      <dgm:t>
        <a:bodyPr/>
        <a:lstStyle/>
        <a:p>
          <a:endParaRPr lang="en-US" sz="900"/>
        </a:p>
      </dgm:t>
    </dgm:pt>
    <dgm:pt modelId="{B0F11A3F-A434-48DE-A0D7-3FFE1CD6E1CA}">
      <dgm:prSet custT="1"/>
      <dgm:spPr/>
      <dgm:t>
        <a:bodyPr/>
        <a:lstStyle/>
        <a:p>
          <a:r>
            <a:rPr lang="en-US" sz="900" dirty="0" smtClean="0"/>
            <a:t>S1 Phonology/ Pronunciation </a:t>
          </a:r>
          <a:endParaRPr lang="en-US" sz="900" dirty="0"/>
        </a:p>
      </dgm:t>
    </dgm:pt>
    <dgm:pt modelId="{FC85EBEE-5B4F-4FF3-8232-4E213BB0F8F7}" type="parTrans" cxnId="{AD01FDCF-4240-477D-AA0A-5F8804C14B8E}">
      <dgm:prSet/>
      <dgm:spPr/>
      <dgm:t>
        <a:bodyPr/>
        <a:lstStyle/>
        <a:p>
          <a:endParaRPr lang="en-US" sz="900"/>
        </a:p>
      </dgm:t>
    </dgm:pt>
    <dgm:pt modelId="{AD26662E-9D3F-4068-A33F-70638BA157F1}" type="sibTrans" cxnId="{AD01FDCF-4240-477D-AA0A-5F8804C14B8E}">
      <dgm:prSet/>
      <dgm:spPr/>
      <dgm:t>
        <a:bodyPr/>
        <a:lstStyle/>
        <a:p>
          <a:endParaRPr lang="en-US" sz="900"/>
        </a:p>
      </dgm:t>
    </dgm:pt>
    <dgm:pt modelId="{ECD9C28B-6763-4958-AC7B-9C004615F61B}">
      <dgm:prSet custT="1"/>
      <dgm:spPr/>
      <dgm:t>
        <a:bodyPr/>
        <a:lstStyle/>
        <a:p>
          <a:r>
            <a:rPr lang="en-US" sz="900" smtClean="0"/>
            <a:t>S2 Vocabulary </a:t>
          </a:r>
          <a:endParaRPr lang="en-US" sz="900"/>
        </a:p>
      </dgm:t>
    </dgm:pt>
    <dgm:pt modelId="{C91BE1B6-822E-4A69-B9DF-88E520779E80}" type="parTrans" cxnId="{01E56A1F-B8C6-4409-819A-764151CD6346}">
      <dgm:prSet/>
      <dgm:spPr/>
      <dgm:t>
        <a:bodyPr/>
        <a:lstStyle/>
        <a:p>
          <a:endParaRPr lang="en-US" sz="900"/>
        </a:p>
      </dgm:t>
    </dgm:pt>
    <dgm:pt modelId="{20129E35-3792-40D4-BC04-FA8DD0868BA1}" type="sibTrans" cxnId="{01E56A1F-B8C6-4409-819A-764151CD6346}">
      <dgm:prSet/>
      <dgm:spPr/>
      <dgm:t>
        <a:bodyPr/>
        <a:lstStyle/>
        <a:p>
          <a:endParaRPr lang="en-US" sz="900"/>
        </a:p>
      </dgm:t>
    </dgm:pt>
    <dgm:pt modelId="{9ED0FE1A-C90C-42B4-B641-8E232A17BF3D}">
      <dgm:prSet custT="1"/>
      <dgm:spPr/>
      <dgm:t>
        <a:bodyPr/>
        <a:lstStyle/>
        <a:p>
          <a:r>
            <a:rPr lang="en-US" sz="900" smtClean="0"/>
            <a:t>S3 Grammar </a:t>
          </a:r>
          <a:endParaRPr lang="en-US" sz="900"/>
        </a:p>
      </dgm:t>
    </dgm:pt>
    <dgm:pt modelId="{2946525B-0D23-417F-833E-CB4462FDE30B}" type="parTrans" cxnId="{E5375A4B-5D71-4883-B125-35DBAFADD17F}">
      <dgm:prSet/>
      <dgm:spPr/>
      <dgm:t>
        <a:bodyPr/>
        <a:lstStyle/>
        <a:p>
          <a:endParaRPr lang="en-US" sz="900"/>
        </a:p>
      </dgm:t>
    </dgm:pt>
    <dgm:pt modelId="{D4D763F3-9EB3-4C5E-AF2B-155186948321}" type="sibTrans" cxnId="{E5375A4B-5D71-4883-B125-35DBAFADD17F}">
      <dgm:prSet/>
      <dgm:spPr/>
      <dgm:t>
        <a:bodyPr/>
        <a:lstStyle/>
        <a:p>
          <a:endParaRPr lang="en-US" sz="900"/>
        </a:p>
      </dgm:t>
    </dgm:pt>
    <dgm:pt modelId="{02F5CAC5-3462-4C28-8B3F-0942067B02C2}">
      <dgm:prSet custT="1"/>
      <dgm:spPr/>
      <dgm:t>
        <a:bodyPr/>
        <a:lstStyle/>
        <a:p>
          <a:r>
            <a:rPr lang="en-US" sz="900" smtClean="0"/>
            <a:t>S4 General Discourse </a:t>
          </a:r>
          <a:endParaRPr lang="en-US" sz="900"/>
        </a:p>
      </dgm:t>
    </dgm:pt>
    <dgm:pt modelId="{FB532A63-EBF6-4E74-957D-F1601E334310}" type="parTrans" cxnId="{1F4C0A56-C045-4A6B-BB69-42E73687BC08}">
      <dgm:prSet/>
      <dgm:spPr/>
      <dgm:t>
        <a:bodyPr/>
        <a:lstStyle/>
        <a:p>
          <a:endParaRPr lang="en-US" sz="900"/>
        </a:p>
      </dgm:t>
    </dgm:pt>
    <dgm:pt modelId="{D7DF8C01-2F05-4F2B-8E44-EE212943E5E8}" type="sibTrans" cxnId="{1F4C0A56-C045-4A6B-BB69-42E73687BC08}">
      <dgm:prSet/>
      <dgm:spPr/>
      <dgm:t>
        <a:bodyPr/>
        <a:lstStyle/>
        <a:p>
          <a:endParaRPr lang="en-US" sz="900"/>
        </a:p>
      </dgm:t>
    </dgm:pt>
    <dgm:pt modelId="{7B2B9748-3428-4898-9865-154BCF11DEF7}">
      <dgm:prSet custT="1"/>
      <dgm:spPr/>
      <dgm:t>
        <a:bodyPr/>
        <a:lstStyle/>
        <a:p>
          <a:r>
            <a:rPr lang="en-US" sz="900" smtClean="0"/>
            <a:t>S5 Informational Discourse </a:t>
          </a:r>
          <a:endParaRPr lang="en-US" sz="900"/>
        </a:p>
      </dgm:t>
    </dgm:pt>
    <dgm:pt modelId="{FA7BACA4-6BAD-4C1C-8CD8-3860FABC2A34}" type="parTrans" cxnId="{B86D4F29-A5BE-4223-B9BD-08CC15D2EE85}">
      <dgm:prSet/>
      <dgm:spPr/>
      <dgm:t>
        <a:bodyPr/>
        <a:lstStyle/>
        <a:p>
          <a:endParaRPr lang="en-US" sz="900"/>
        </a:p>
      </dgm:t>
    </dgm:pt>
    <dgm:pt modelId="{4B295466-0E41-4059-B53F-0D0CF483BFEE}" type="sibTrans" cxnId="{B86D4F29-A5BE-4223-B9BD-08CC15D2EE85}">
      <dgm:prSet/>
      <dgm:spPr/>
      <dgm:t>
        <a:bodyPr/>
        <a:lstStyle/>
        <a:p>
          <a:endParaRPr lang="en-US" sz="900"/>
        </a:p>
      </dgm:t>
    </dgm:pt>
    <dgm:pt modelId="{70548466-5890-42CF-B233-6831A2BE8A5F}">
      <dgm:prSet custT="1"/>
      <dgm:spPr/>
      <dgm:t>
        <a:bodyPr/>
        <a:lstStyle/>
        <a:p>
          <a:r>
            <a:rPr lang="en-US" sz="900" dirty="0" smtClean="0"/>
            <a:t>S6 Strategies and Critical Thinking </a:t>
          </a:r>
          <a:endParaRPr lang="en-US" sz="900" dirty="0"/>
        </a:p>
      </dgm:t>
    </dgm:pt>
    <dgm:pt modelId="{C5C9488E-2C68-44AF-9E43-B3D5FB911881}" type="parTrans" cxnId="{B4E21665-DDF9-41FF-A44A-6A7260CA8F60}">
      <dgm:prSet/>
      <dgm:spPr/>
      <dgm:t>
        <a:bodyPr/>
        <a:lstStyle/>
        <a:p>
          <a:endParaRPr lang="en-US" sz="900"/>
        </a:p>
      </dgm:t>
    </dgm:pt>
    <dgm:pt modelId="{36039B9E-9E94-46D9-A3EE-81213218CD00}" type="sibTrans" cxnId="{B4E21665-DDF9-41FF-A44A-6A7260CA8F60}">
      <dgm:prSet/>
      <dgm:spPr/>
      <dgm:t>
        <a:bodyPr/>
        <a:lstStyle/>
        <a:p>
          <a:endParaRPr lang="en-US" sz="900"/>
        </a:p>
      </dgm:t>
    </dgm:pt>
    <dgm:pt modelId="{64B24858-5E74-45FD-B914-D687FF6094A3}" type="pres">
      <dgm:prSet presAssocID="{2B179089-6259-49E6-90E7-C8E69D5C26E1}" presName="diagram" presStyleCnt="0">
        <dgm:presLayoutVars>
          <dgm:dir/>
          <dgm:animLvl val="lvl"/>
          <dgm:resizeHandles val="exact"/>
        </dgm:presLayoutVars>
      </dgm:prSet>
      <dgm:spPr/>
      <dgm:t>
        <a:bodyPr/>
        <a:lstStyle/>
        <a:p>
          <a:endParaRPr lang="en-US"/>
        </a:p>
      </dgm:t>
    </dgm:pt>
    <dgm:pt modelId="{998A0268-BBF7-4641-9066-13E075F712D6}" type="pres">
      <dgm:prSet presAssocID="{F07C00A7-C346-4FD6-88EA-5132D76A8A38}" presName="compNode" presStyleCnt="0"/>
      <dgm:spPr/>
      <dgm:t>
        <a:bodyPr/>
        <a:lstStyle/>
        <a:p>
          <a:endParaRPr lang="en-US"/>
        </a:p>
      </dgm:t>
    </dgm:pt>
    <dgm:pt modelId="{1B6183C7-E0C4-460A-A37C-E67018FB643B}" type="pres">
      <dgm:prSet presAssocID="{F07C00A7-C346-4FD6-88EA-5132D76A8A38}" presName="childRect" presStyleLbl="bgAcc1" presStyleIdx="0" presStyleCnt="5">
        <dgm:presLayoutVars>
          <dgm:bulletEnabled val="1"/>
        </dgm:presLayoutVars>
      </dgm:prSet>
      <dgm:spPr/>
      <dgm:t>
        <a:bodyPr/>
        <a:lstStyle/>
        <a:p>
          <a:endParaRPr lang="en-US"/>
        </a:p>
      </dgm:t>
    </dgm:pt>
    <dgm:pt modelId="{65083156-7D29-44D0-8966-1E81EA62CEF8}" type="pres">
      <dgm:prSet presAssocID="{F07C00A7-C346-4FD6-88EA-5132D76A8A38}" presName="parentText" presStyleLbl="node1" presStyleIdx="0" presStyleCnt="0">
        <dgm:presLayoutVars>
          <dgm:chMax val="0"/>
          <dgm:bulletEnabled val="1"/>
        </dgm:presLayoutVars>
      </dgm:prSet>
      <dgm:spPr/>
      <dgm:t>
        <a:bodyPr/>
        <a:lstStyle/>
        <a:p>
          <a:endParaRPr lang="en-US"/>
        </a:p>
      </dgm:t>
    </dgm:pt>
    <dgm:pt modelId="{BE592626-DC71-449C-9539-F9B8247D718E}" type="pres">
      <dgm:prSet presAssocID="{F07C00A7-C346-4FD6-88EA-5132D76A8A38}" presName="parentRect" presStyleLbl="alignNode1" presStyleIdx="0" presStyleCnt="5"/>
      <dgm:spPr/>
      <dgm:t>
        <a:bodyPr/>
        <a:lstStyle/>
        <a:p>
          <a:endParaRPr lang="en-US"/>
        </a:p>
      </dgm:t>
    </dgm:pt>
    <dgm:pt modelId="{44A3B690-D0A9-4B03-B008-BB45C1A6269F}" type="pres">
      <dgm:prSet presAssocID="{F07C00A7-C346-4FD6-88EA-5132D76A8A38}" presName="adorn" presStyleLbl="fgAccFollowNode1" presStyleIdx="0" presStyleCnt="5"/>
      <dgm:spPr>
        <a:blipFill rotWithShape="1">
          <a:blip xmlns:r="http://schemas.openxmlformats.org/officeDocument/2006/relationships" r:embed="rId1"/>
          <a:stretch>
            <a:fillRect/>
          </a:stretch>
        </a:blipFill>
      </dgm:spPr>
      <dgm:t>
        <a:bodyPr/>
        <a:lstStyle/>
        <a:p>
          <a:endParaRPr lang="en-US"/>
        </a:p>
      </dgm:t>
    </dgm:pt>
    <dgm:pt modelId="{8DE10CE8-019E-48BB-8CCF-E44B7D6DA785}" type="pres">
      <dgm:prSet presAssocID="{FABFFF56-C423-49BC-8DD2-595D87AE4566}" presName="sibTrans" presStyleLbl="sibTrans2D1" presStyleIdx="0" presStyleCnt="0"/>
      <dgm:spPr/>
      <dgm:t>
        <a:bodyPr/>
        <a:lstStyle/>
        <a:p>
          <a:endParaRPr lang="en-US"/>
        </a:p>
      </dgm:t>
    </dgm:pt>
    <dgm:pt modelId="{0F24084E-D768-45AD-8680-0AD96A577E18}" type="pres">
      <dgm:prSet presAssocID="{76D69E01-99EE-4D0A-AFB7-AB1FA108E2FC}" presName="compNode" presStyleCnt="0"/>
      <dgm:spPr/>
      <dgm:t>
        <a:bodyPr/>
        <a:lstStyle/>
        <a:p>
          <a:endParaRPr lang="en-US"/>
        </a:p>
      </dgm:t>
    </dgm:pt>
    <dgm:pt modelId="{016E8883-B3D4-4919-B8D0-2BB77D5473A3}" type="pres">
      <dgm:prSet presAssocID="{76D69E01-99EE-4D0A-AFB7-AB1FA108E2FC}" presName="childRect" presStyleLbl="bgAcc1" presStyleIdx="1" presStyleCnt="5">
        <dgm:presLayoutVars>
          <dgm:bulletEnabled val="1"/>
        </dgm:presLayoutVars>
      </dgm:prSet>
      <dgm:spPr/>
      <dgm:t>
        <a:bodyPr/>
        <a:lstStyle/>
        <a:p>
          <a:endParaRPr lang="en-US"/>
        </a:p>
      </dgm:t>
    </dgm:pt>
    <dgm:pt modelId="{AC8F78C8-CEE2-4702-94CA-2A95B7F47CCB}" type="pres">
      <dgm:prSet presAssocID="{76D69E01-99EE-4D0A-AFB7-AB1FA108E2FC}" presName="parentText" presStyleLbl="node1" presStyleIdx="0" presStyleCnt="0">
        <dgm:presLayoutVars>
          <dgm:chMax val="0"/>
          <dgm:bulletEnabled val="1"/>
        </dgm:presLayoutVars>
      </dgm:prSet>
      <dgm:spPr/>
      <dgm:t>
        <a:bodyPr/>
        <a:lstStyle/>
        <a:p>
          <a:endParaRPr lang="en-US"/>
        </a:p>
      </dgm:t>
    </dgm:pt>
    <dgm:pt modelId="{D7B88E48-6EE6-47F4-8044-132C13BB701F}" type="pres">
      <dgm:prSet presAssocID="{76D69E01-99EE-4D0A-AFB7-AB1FA108E2FC}" presName="parentRect" presStyleLbl="alignNode1" presStyleIdx="1" presStyleCnt="5"/>
      <dgm:spPr/>
      <dgm:t>
        <a:bodyPr/>
        <a:lstStyle/>
        <a:p>
          <a:endParaRPr lang="en-US"/>
        </a:p>
      </dgm:t>
    </dgm:pt>
    <dgm:pt modelId="{13A656F8-31FC-40E6-B1D0-BCBF0E5ADB5C}" type="pres">
      <dgm:prSet presAssocID="{76D69E01-99EE-4D0A-AFB7-AB1FA108E2FC}" presName="adorn" presStyleLbl="fgAccFollowNode1" presStyleIdx="1" presStyleCnt="5"/>
      <dgm:spPr>
        <a:blipFill rotWithShape="1">
          <a:blip xmlns:r="http://schemas.openxmlformats.org/officeDocument/2006/relationships" r:embed="rId2"/>
          <a:stretch>
            <a:fillRect/>
          </a:stretch>
        </a:blipFill>
      </dgm:spPr>
      <dgm:t>
        <a:bodyPr/>
        <a:lstStyle/>
        <a:p>
          <a:endParaRPr lang="en-US"/>
        </a:p>
      </dgm:t>
    </dgm:pt>
    <dgm:pt modelId="{2A57DAA0-FEE4-4431-9D07-6D5FDCFDEBBA}" type="pres">
      <dgm:prSet presAssocID="{0CAEAB6C-0A07-4D63-8EE8-BD6ED5AE26C2}" presName="sibTrans" presStyleLbl="sibTrans2D1" presStyleIdx="0" presStyleCnt="0"/>
      <dgm:spPr/>
      <dgm:t>
        <a:bodyPr/>
        <a:lstStyle/>
        <a:p>
          <a:endParaRPr lang="en-US"/>
        </a:p>
      </dgm:t>
    </dgm:pt>
    <dgm:pt modelId="{E394025B-06B5-4FF4-B91F-B0FF51A14AB9}" type="pres">
      <dgm:prSet presAssocID="{F02E9654-DBC0-44F7-B127-9EB99275283D}" presName="compNode" presStyleCnt="0"/>
      <dgm:spPr/>
      <dgm:t>
        <a:bodyPr/>
        <a:lstStyle/>
        <a:p>
          <a:endParaRPr lang="en-US"/>
        </a:p>
      </dgm:t>
    </dgm:pt>
    <dgm:pt modelId="{9B1A2699-5082-4D64-8A3E-DCE2E5E9EA73}" type="pres">
      <dgm:prSet presAssocID="{F02E9654-DBC0-44F7-B127-9EB99275283D}" presName="childRect" presStyleLbl="bgAcc1" presStyleIdx="2" presStyleCnt="5">
        <dgm:presLayoutVars>
          <dgm:bulletEnabled val="1"/>
        </dgm:presLayoutVars>
      </dgm:prSet>
      <dgm:spPr/>
      <dgm:t>
        <a:bodyPr/>
        <a:lstStyle/>
        <a:p>
          <a:endParaRPr lang="en-US"/>
        </a:p>
      </dgm:t>
    </dgm:pt>
    <dgm:pt modelId="{2F69E135-C71A-486E-A0BD-75470107AE23}" type="pres">
      <dgm:prSet presAssocID="{F02E9654-DBC0-44F7-B127-9EB99275283D}" presName="parentText" presStyleLbl="node1" presStyleIdx="0" presStyleCnt="0">
        <dgm:presLayoutVars>
          <dgm:chMax val="0"/>
          <dgm:bulletEnabled val="1"/>
        </dgm:presLayoutVars>
      </dgm:prSet>
      <dgm:spPr/>
      <dgm:t>
        <a:bodyPr/>
        <a:lstStyle/>
        <a:p>
          <a:endParaRPr lang="en-US"/>
        </a:p>
      </dgm:t>
    </dgm:pt>
    <dgm:pt modelId="{A5E310D2-7A67-47EC-B6D6-D84121FC1E7F}" type="pres">
      <dgm:prSet presAssocID="{F02E9654-DBC0-44F7-B127-9EB99275283D}" presName="parentRect" presStyleLbl="alignNode1" presStyleIdx="2" presStyleCnt="5"/>
      <dgm:spPr/>
      <dgm:t>
        <a:bodyPr/>
        <a:lstStyle/>
        <a:p>
          <a:endParaRPr lang="en-US"/>
        </a:p>
      </dgm:t>
    </dgm:pt>
    <dgm:pt modelId="{732C773E-D3AA-4BAD-9BD6-C6797BE904B2}" type="pres">
      <dgm:prSet presAssocID="{F02E9654-DBC0-44F7-B127-9EB99275283D}" presName="adorn" presStyleLbl="fgAccFollowNode1" presStyleIdx="2" presStyleCnt="5"/>
      <dgm:spPr>
        <a:blipFill rotWithShape="1">
          <a:blip xmlns:r="http://schemas.openxmlformats.org/officeDocument/2006/relationships" r:embed="rId3"/>
          <a:stretch>
            <a:fillRect/>
          </a:stretch>
        </a:blipFill>
      </dgm:spPr>
      <dgm:t>
        <a:bodyPr/>
        <a:lstStyle/>
        <a:p>
          <a:endParaRPr lang="en-US"/>
        </a:p>
      </dgm:t>
    </dgm:pt>
    <dgm:pt modelId="{760C5ADB-C25A-4E51-8968-86904B4AD0F3}" type="pres">
      <dgm:prSet presAssocID="{6591AD53-0ED7-4F79-BE4F-8E5140374031}" presName="sibTrans" presStyleLbl="sibTrans2D1" presStyleIdx="0" presStyleCnt="0"/>
      <dgm:spPr/>
      <dgm:t>
        <a:bodyPr/>
        <a:lstStyle/>
        <a:p>
          <a:endParaRPr lang="en-US"/>
        </a:p>
      </dgm:t>
    </dgm:pt>
    <dgm:pt modelId="{659FC58B-9D18-4658-BA1D-C47987BB6A9F}" type="pres">
      <dgm:prSet presAssocID="{BDAFFAE9-42B9-4B7E-BB20-1D49230AFD21}" presName="compNode" presStyleCnt="0"/>
      <dgm:spPr/>
      <dgm:t>
        <a:bodyPr/>
        <a:lstStyle/>
        <a:p>
          <a:endParaRPr lang="en-US"/>
        </a:p>
      </dgm:t>
    </dgm:pt>
    <dgm:pt modelId="{62623BA7-4FE2-481A-ACDA-802EF55AB63E}" type="pres">
      <dgm:prSet presAssocID="{BDAFFAE9-42B9-4B7E-BB20-1D49230AFD21}" presName="childRect" presStyleLbl="bgAcc1" presStyleIdx="3" presStyleCnt="5">
        <dgm:presLayoutVars>
          <dgm:bulletEnabled val="1"/>
        </dgm:presLayoutVars>
      </dgm:prSet>
      <dgm:spPr/>
      <dgm:t>
        <a:bodyPr/>
        <a:lstStyle/>
        <a:p>
          <a:endParaRPr lang="en-US"/>
        </a:p>
      </dgm:t>
    </dgm:pt>
    <dgm:pt modelId="{DDCB6B4D-9100-46C3-B447-E98424935D33}" type="pres">
      <dgm:prSet presAssocID="{BDAFFAE9-42B9-4B7E-BB20-1D49230AFD21}" presName="parentText" presStyleLbl="node1" presStyleIdx="0" presStyleCnt="0">
        <dgm:presLayoutVars>
          <dgm:chMax val="0"/>
          <dgm:bulletEnabled val="1"/>
        </dgm:presLayoutVars>
      </dgm:prSet>
      <dgm:spPr/>
      <dgm:t>
        <a:bodyPr/>
        <a:lstStyle/>
        <a:p>
          <a:endParaRPr lang="en-US"/>
        </a:p>
      </dgm:t>
    </dgm:pt>
    <dgm:pt modelId="{6ABC34E5-8888-41A6-AF1F-9E421E017BEE}" type="pres">
      <dgm:prSet presAssocID="{BDAFFAE9-42B9-4B7E-BB20-1D49230AFD21}" presName="parentRect" presStyleLbl="alignNode1" presStyleIdx="3" presStyleCnt="5"/>
      <dgm:spPr/>
      <dgm:t>
        <a:bodyPr/>
        <a:lstStyle/>
        <a:p>
          <a:endParaRPr lang="en-US"/>
        </a:p>
      </dgm:t>
    </dgm:pt>
    <dgm:pt modelId="{C7B91658-E041-4C10-A82E-E64A542E902F}" type="pres">
      <dgm:prSet presAssocID="{BDAFFAE9-42B9-4B7E-BB20-1D49230AFD21}" presName="adorn" presStyleLbl="fgAccFollowNode1" presStyleIdx="3" presStyleCnt="5"/>
      <dgm:spPr>
        <a:blipFill rotWithShape="1">
          <a:blip xmlns:r="http://schemas.openxmlformats.org/officeDocument/2006/relationships" r:embed="rId4"/>
          <a:stretch>
            <a:fillRect/>
          </a:stretch>
        </a:blipFill>
      </dgm:spPr>
      <dgm:t>
        <a:bodyPr/>
        <a:lstStyle/>
        <a:p>
          <a:endParaRPr lang="en-US"/>
        </a:p>
      </dgm:t>
    </dgm:pt>
    <dgm:pt modelId="{63CB150C-700B-4F7A-8C6C-EA360686066A}" type="pres">
      <dgm:prSet presAssocID="{CAFD28EF-A56D-4B16-8B7E-18A27661960C}" presName="sibTrans" presStyleLbl="sibTrans2D1" presStyleIdx="0" presStyleCnt="0"/>
      <dgm:spPr/>
      <dgm:t>
        <a:bodyPr/>
        <a:lstStyle/>
        <a:p>
          <a:endParaRPr lang="en-US"/>
        </a:p>
      </dgm:t>
    </dgm:pt>
    <dgm:pt modelId="{E1A3009D-E3B1-4C5B-860A-FB6DA7E49CA7}" type="pres">
      <dgm:prSet presAssocID="{2D6FEB74-D1C1-4E44-9C4D-9813587DCF6F}" presName="compNode" presStyleCnt="0"/>
      <dgm:spPr/>
      <dgm:t>
        <a:bodyPr/>
        <a:lstStyle/>
        <a:p>
          <a:endParaRPr lang="en-US"/>
        </a:p>
      </dgm:t>
    </dgm:pt>
    <dgm:pt modelId="{A16A2EB2-4D66-4F8B-AE7E-5B39719CCF2E}" type="pres">
      <dgm:prSet presAssocID="{2D6FEB74-D1C1-4E44-9C4D-9813587DCF6F}" presName="childRect" presStyleLbl="bgAcc1" presStyleIdx="4" presStyleCnt="5">
        <dgm:presLayoutVars>
          <dgm:bulletEnabled val="1"/>
        </dgm:presLayoutVars>
      </dgm:prSet>
      <dgm:spPr/>
      <dgm:t>
        <a:bodyPr/>
        <a:lstStyle/>
        <a:p>
          <a:endParaRPr lang="en-US"/>
        </a:p>
      </dgm:t>
    </dgm:pt>
    <dgm:pt modelId="{F905FB24-2DAF-4CD9-9DA1-C7B518945950}" type="pres">
      <dgm:prSet presAssocID="{2D6FEB74-D1C1-4E44-9C4D-9813587DCF6F}" presName="parentText" presStyleLbl="node1" presStyleIdx="0" presStyleCnt="0">
        <dgm:presLayoutVars>
          <dgm:chMax val="0"/>
          <dgm:bulletEnabled val="1"/>
        </dgm:presLayoutVars>
      </dgm:prSet>
      <dgm:spPr/>
      <dgm:t>
        <a:bodyPr/>
        <a:lstStyle/>
        <a:p>
          <a:endParaRPr lang="en-US"/>
        </a:p>
      </dgm:t>
    </dgm:pt>
    <dgm:pt modelId="{EBC42FC2-B50A-4D48-8CDC-8FCFA8ACABF4}" type="pres">
      <dgm:prSet presAssocID="{2D6FEB74-D1C1-4E44-9C4D-9813587DCF6F}" presName="parentRect" presStyleLbl="alignNode1" presStyleIdx="4" presStyleCnt="5"/>
      <dgm:spPr/>
      <dgm:t>
        <a:bodyPr/>
        <a:lstStyle/>
        <a:p>
          <a:endParaRPr lang="en-US"/>
        </a:p>
      </dgm:t>
    </dgm:pt>
    <dgm:pt modelId="{45C70E2C-8E95-4FF5-87FB-EBCE8A9EA643}" type="pres">
      <dgm:prSet presAssocID="{2D6FEB74-D1C1-4E44-9C4D-9813587DCF6F}" presName="adorn" presStyleLbl="fgAccFollowNode1" presStyleIdx="4" presStyleCnt="5"/>
      <dgm:spPr>
        <a:blipFill rotWithShape="1">
          <a:blip xmlns:r="http://schemas.openxmlformats.org/officeDocument/2006/relationships" r:embed="rId5"/>
          <a:stretch>
            <a:fillRect/>
          </a:stretch>
        </a:blipFill>
      </dgm:spPr>
      <dgm:t>
        <a:bodyPr/>
        <a:lstStyle/>
        <a:p>
          <a:endParaRPr lang="en-US"/>
        </a:p>
      </dgm:t>
    </dgm:pt>
  </dgm:ptLst>
  <dgm:cxnLst>
    <dgm:cxn modelId="{859DDC95-D169-421F-95E6-925148C575B4}" type="presOf" srcId="{1E76BA41-1836-4194-9BA4-1A5559B90B6F}" destId="{62623BA7-4FE2-481A-ACDA-802EF55AB63E}" srcOrd="0" destOrd="2" presId="urn:microsoft.com/office/officeart/2005/8/layout/bList2"/>
    <dgm:cxn modelId="{0497BD05-2985-4BE9-BCD8-7BF44777D47E}" srcId="{76D69E01-99EE-4D0A-AFB7-AB1FA108E2FC}" destId="{DEF7D448-F4D2-4E0E-921B-5C61B8540734}" srcOrd="1" destOrd="0" parTransId="{079D1C82-54D2-4574-8F3C-645BD8150053}" sibTransId="{D88166FF-45FC-44ED-B469-5D852BFD609B}"/>
    <dgm:cxn modelId="{E38B5087-D4A6-4BF6-8465-7C540A9A7388}" srcId="{2B179089-6259-49E6-90E7-C8E69D5C26E1}" destId="{F07C00A7-C346-4FD6-88EA-5132D76A8A38}" srcOrd="0" destOrd="0" parTransId="{2430882E-CCF6-45DD-BE6F-617035A7016D}" sibTransId="{FABFFF56-C423-49BC-8DD2-595D87AE4566}"/>
    <dgm:cxn modelId="{77626B84-AF88-46AC-98D5-42491EE17DD6}" type="presOf" srcId="{39FC925C-D146-49BD-9D3E-46FB8DD525D8}" destId="{62623BA7-4FE2-481A-ACDA-802EF55AB63E}" srcOrd="0" destOrd="1" presId="urn:microsoft.com/office/officeart/2005/8/layout/bList2"/>
    <dgm:cxn modelId="{3AD23B5F-5530-4519-9DE2-81AD271A4DC0}" srcId="{76D69E01-99EE-4D0A-AFB7-AB1FA108E2FC}" destId="{B5C5B6C3-130E-4EBC-9BCF-E6427E19608B}" srcOrd="4" destOrd="0" parTransId="{F9B6054A-7676-41E6-9DA5-15EECB104013}" sibTransId="{F8C91C6D-8BA4-49C6-B234-568BC424EF08}"/>
    <dgm:cxn modelId="{3935266F-EF2F-4395-A8C4-66E40B83C487}" srcId="{F07C00A7-C346-4FD6-88EA-5132D76A8A38}" destId="{F28C0F44-8F1A-4410-A8DB-2D13078DCE56}" srcOrd="6" destOrd="0" parTransId="{01E60EB1-2A92-499E-AC96-E386448A7101}" sibTransId="{F763FEC9-5903-409E-8BF7-E3C0F48F3CC3}"/>
    <dgm:cxn modelId="{B09DC950-71FB-46CF-BB48-A4651DB7DE78}" type="presOf" srcId="{76D69E01-99EE-4D0A-AFB7-AB1FA108E2FC}" destId="{AC8F78C8-CEE2-4702-94CA-2A95B7F47CCB}" srcOrd="0" destOrd="0" presId="urn:microsoft.com/office/officeart/2005/8/layout/bList2"/>
    <dgm:cxn modelId="{C10F4847-A759-4094-9ED7-809A422FE590}" srcId="{76D69E01-99EE-4D0A-AFB7-AB1FA108E2FC}" destId="{71F3E918-F032-4958-9EFC-8757A4E9A17C}" srcOrd="2" destOrd="0" parTransId="{8A85BA6B-C7E4-42B7-BEED-A50D2417C800}" sibTransId="{29688B60-C531-46B0-B069-000713D18A40}"/>
    <dgm:cxn modelId="{0FE48B5E-5D90-4508-9192-616A254120FB}" srcId="{BDAFFAE9-42B9-4B7E-BB20-1D49230AFD21}" destId="{1E76BA41-1836-4194-9BA4-1A5559B90B6F}" srcOrd="2" destOrd="0" parTransId="{E67E77D1-2BF3-4728-B0EF-5A43CF825787}" sibTransId="{1891ACD3-4B39-48BB-BE36-586ACB1F16CF}"/>
    <dgm:cxn modelId="{F2068FA5-4FF8-4EEA-B0A7-80B1A620012F}" srcId="{BDAFFAE9-42B9-4B7E-BB20-1D49230AFD21}" destId="{34A28ACC-16E7-4BF6-B63C-34AC8EDB8808}" srcOrd="7" destOrd="0" parTransId="{648D9191-C8AB-42BF-A348-57A6CF099D28}" sibTransId="{0E8C59F1-A7A0-4935-A640-267EC38AB720}"/>
    <dgm:cxn modelId="{41CA6161-E71E-4AB7-84C6-4DF7090611CC}" srcId="{F07C00A7-C346-4FD6-88EA-5132D76A8A38}" destId="{F5C61098-D6BC-4AAD-A789-211C19343D65}" srcOrd="1" destOrd="0" parTransId="{17DD1160-37D8-49F3-97FC-A0E9E2DA790A}" sibTransId="{03C589FF-6F22-486C-B034-3D4A8AD16574}"/>
    <dgm:cxn modelId="{96C250CD-3D95-4A8A-BD1E-CB251EDCE679}" type="presOf" srcId="{C258EB35-1876-42E1-9248-F09A977F9CF1}" destId="{9B1A2699-5082-4D64-8A3E-DCE2E5E9EA73}" srcOrd="0" destOrd="2" presId="urn:microsoft.com/office/officeart/2005/8/layout/bList2"/>
    <dgm:cxn modelId="{269D5AFB-E43A-45AD-9E5E-F555C977E40E}" type="presOf" srcId="{F02E9654-DBC0-44F7-B127-9EB99275283D}" destId="{A5E310D2-7A67-47EC-B6D6-D84121FC1E7F}" srcOrd="1" destOrd="0" presId="urn:microsoft.com/office/officeart/2005/8/layout/bList2"/>
    <dgm:cxn modelId="{EDA03689-A1F1-4428-8E03-A054B648DF4C}" type="presOf" srcId="{3B0B3C6A-1AF9-4B11-8101-5A80F1165495}" destId="{9B1A2699-5082-4D64-8A3E-DCE2E5E9EA73}" srcOrd="0" destOrd="4" presId="urn:microsoft.com/office/officeart/2005/8/layout/bList2"/>
    <dgm:cxn modelId="{D8B3E93C-E0FF-41EF-B83C-898C2FAE0714}" srcId="{F02E9654-DBC0-44F7-B127-9EB99275283D}" destId="{A27204E8-8599-429E-900A-604A2A140EDD}" srcOrd="1" destOrd="0" parTransId="{DA0A5DE3-C4D9-4406-92DD-CF3889AB9CA5}" sibTransId="{08CE3B1C-247F-4171-A046-EC08BCC1E639}"/>
    <dgm:cxn modelId="{5CE46F06-0050-492C-AC12-27A929B7DE29}" type="presOf" srcId="{B0F11A3F-A434-48DE-A0D7-3FFE1CD6E1CA}" destId="{A16A2EB2-4D66-4F8B-AE7E-5B39719CCF2E}" srcOrd="0" destOrd="0" presId="urn:microsoft.com/office/officeart/2005/8/layout/bList2"/>
    <dgm:cxn modelId="{F394D942-59BB-46CB-B9FB-594E99B8E4FB}" srcId="{F07C00A7-C346-4FD6-88EA-5132D76A8A38}" destId="{7F605506-AC22-4040-9DB1-8CB797659DF3}" srcOrd="7" destOrd="0" parTransId="{B5C7CA83-67D7-46DE-940E-8D8092D436D3}" sibTransId="{B1E26B26-626F-464F-8602-B184A7D584FE}"/>
    <dgm:cxn modelId="{867332F0-1760-4342-B0C3-488BFE892925}" srcId="{2B179089-6259-49E6-90E7-C8E69D5C26E1}" destId="{BDAFFAE9-42B9-4B7E-BB20-1D49230AFD21}" srcOrd="3" destOrd="0" parTransId="{37497266-8EE1-427E-A588-C093DA63D3F4}" sibTransId="{CAFD28EF-A56D-4B16-8B7E-18A27661960C}"/>
    <dgm:cxn modelId="{52991136-DAF8-473F-9905-8D7F0DF53A3A}" type="presOf" srcId="{A27204E8-8599-429E-900A-604A2A140EDD}" destId="{9B1A2699-5082-4D64-8A3E-DCE2E5E9EA73}" srcOrd="0" destOrd="1" presId="urn:microsoft.com/office/officeart/2005/8/layout/bList2"/>
    <dgm:cxn modelId="{BA5F0E57-6826-4DA5-8A1B-B3C350FF3D98}" type="presOf" srcId="{0E493247-5467-4799-9BFE-C29062FCA05C}" destId="{62623BA7-4FE2-481A-ACDA-802EF55AB63E}" srcOrd="0" destOrd="0" presId="urn:microsoft.com/office/officeart/2005/8/layout/bList2"/>
    <dgm:cxn modelId="{7B55C218-AE51-44AB-9090-6D21F3CF51DD}" srcId="{2B179089-6259-49E6-90E7-C8E69D5C26E1}" destId="{76D69E01-99EE-4D0A-AFB7-AB1FA108E2FC}" srcOrd="1" destOrd="0" parTransId="{3704E71D-D6F0-4BAA-82F0-6A466C028C05}" sibTransId="{0CAEAB6C-0A07-4D63-8EE8-BD6ED5AE26C2}"/>
    <dgm:cxn modelId="{13B082A6-6687-4D06-91C1-22A5597B25A2}" srcId="{F02E9654-DBC0-44F7-B127-9EB99275283D}" destId="{C258EB35-1876-42E1-9248-F09A977F9CF1}" srcOrd="2" destOrd="0" parTransId="{90B5F7EB-5D91-4FE9-B8EB-91304C511310}" sibTransId="{3438BBE1-65D1-4B1B-BE8D-4E86705BCA0E}"/>
    <dgm:cxn modelId="{6FBBD10C-AB8D-49CD-88CD-8CCC2FF6304A}" type="presOf" srcId="{DEF7D448-F4D2-4E0E-921B-5C61B8540734}" destId="{016E8883-B3D4-4919-B8D0-2BB77D5473A3}" srcOrd="0" destOrd="1" presId="urn:microsoft.com/office/officeart/2005/8/layout/bList2"/>
    <dgm:cxn modelId="{53C729FF-8B07-492E-9E83-724E7437C81D}" type="presOf" srcId="{F5C61098-D6BC-4AAD-A789-211C19343D65}" destId="{1B6183C7-E0C4-460A-A37C-E67018FB643B}" srcOrd="0" destOrd="1" presId="urn:microsoft.com/office/officeart/2005/8/layout/bList2"/>
    <dgm:cxn modelId="{56CF392B-DDE4-4C1F-9E38-79693B2E8903}" srcId="{F07C00A7-C346-4FD6-88EA-5132D76A8A38}" destId="{2DB482B4-F66A-4620-914F-E95ADDD2AF0C}" srcOrd="4" destOrd="0" parTransId="{37EFF732-DC29-45B5-9CD4-8B08990D60B1}" sibTransId="{117DB5D5-9524-484A-A0E1-301CDDF6F220}"/>
    <dgm:cxn modelId="{4CFE1D07-2CC3-4282-8031-7EBC741AC0A3}" srcId="{2B179089-6259-49E6-90E7-C8E69D5C26E1}" destId="{2D6FEB74-D1C1-4E44-9C4D-9813587DCF6F}" srcOrd="4" destOrd="0" parTransId="{B1E123AD-FCDE-453B-9D81-7D948B5957B2}" sibTransId="{4C96CE90-C41A-405A-8224-D14BEBDB5E2C}"/>
    <dgm:cxn modelId="{E5375A4B-5D71-4883-B125-35DBAFADD17F}" srcId="{2D6FEB74-D1C1-4E44-9C4D-9813587DCF6F}" destId="{9ED0FE1A-C90C-42B4-B641-8E232A17BF3D}" srcOrd="2" destOrd="0" parTransId="{2946525B-0D23-417F-833E-CB4462FDE30B}" sibTransId="{D4D763F3-9EB3-4C5E-AF2B-155186948321}"/>
    <dgm:cxn modelId="{B4E21665-DDF9-41FF-A44A-6A7260CA8F60}" srcId="{2D6FEB74-D1C1-4E44-9C4D-9813587DCF6F}" destId="{70548466-5890-42CF-B233-6831A2BE8A5F}" srcOrd="5" destOrd="0" parTransId="{C5C9488E-2C68-44AF-9E43-B3D5FB911881}" sibTransId="{36039B9E-9E94-46D9-A3EE-81213218CD00}"/>
    <dgm:cxn modelId="{A9767EA3-2177-4FBD-8069-FEC96B1114E5}" type="presOf" srcId="{47F5934B-E706-4E7F-8AEB-4A8AAF34BA68}" destId="{016E8883-B3D4-4919-B8D0-2BB77D5473A3}" srcOrd="0" destOrd="3" presId="urn:microsoft.com/office/officeart/2005/8/layout/bList2"/>
    <dgm:cxn modelId="{CE4EFCEA-077D-4A4B-8813-A4BC7843EE8E}" type="presOf" srcId="{2DB482B4-F66A-4620-914F-E95ADDD2AF0C}" destId="{1B6183C7-E0C4-460A-A37C-E67018FB643B}" srcOrd="0" destOrd="4" presId="urn:microsoft.com/office/officeart/2005/8/layout/bList2"/>
    <dgm:cxn modelId="{830E50C5-953C-4AAC-845D-00162365352F}" type="presOf" srcId="{2D6FEB74-D1C1-4E44-9C4D-9813587DCF6F}" destId="{F905FB24-2DAF-4CD9-9DA1-C7B518945950}" srcOrd="0" destOrd="0" presId="urn:microsoft.com/office/officeart/2005/8/layout/bList2"/>
    <dgm:cxn modelId="{BE585A32-C6D4-4B28-A3DF-1E5C730F5AF3}" type="presOf" srcId="{F28C0F44-8F1A-4410-A8DB-2D13078DCE56}" destId="{1B6183C7-E0C4-460A-A37C-E67018FB643B}" srcOrd="0" destOrd="6" presId="urn:microsoft.com/office/officeart/2005/8/layout/bList2"/>
    <dgm:cxn modelId="{B06E5F06-BDAC-42A4-AD31-CC8F8DAC4BC5}" type="presOf" srcId="{34A28ACC-16E7-4BF6-B63C-34AC8EDB8808}" destId="{62623BA7-4FE2-481A-ACDA-802EF55AB63E}" srcOrd="0" destOrd="7" presId="urn:microsoft.com/office/officeart/2005/8/layout/bList2"/>
    <dgm:cxn modelId="{01E56A1F-B8C6-4409-819A-764151CD6346}" srcId="{2D6FEB74-D1C1-4E44-9C4D-9813587DCF6F}" destId="{ECD9C28B-6763-4958-AC7B-9C004615F61B}" srcOrd="1" destOrd="0" parTransId="{C91BE1B6-822E-4A69-B9DF-88E520779E80}" sibTransId="{20129E35-3792-40D4-BC04-FA8DD0868BA1}"/>
    <dgm:cxn modelId="{635D2BEE-0991-4869-A671-6BFDB63ED20B}" type="presOf" srcId="{E2A30E1A-339E-4A59-8DE2-9539AA8F76EF}" destId="{9B1A2699-5082-4D64-8A3E-DCE2E5E9EA73}" srcOrd="0" destOrd="3" presId="urn:microsoft.com/office/officeart/2005/8/layout/bList2"/>
    <dgm:cxn modelId="{6D4D6A0C-7A94-47B8-BBDD-D9EA94903F2A}" type="presOf" srcId="{BDAFFAE9-42B9-4B7E-BB20-1D49230AFD21}" destId="{DDCB6B4D-9100-46C3-B447-E98424935D33}" srcOrd="0" destOrd="0" presId="urn:microsoft.com/office/officeart/2005/8/layout/bList2"/>
    <dgm:cxn modelId="{53AA43AF-45AD-4458-8F61-3E679044887F}" type="presOf" srcId="{855DA468-8692-4E2C-B5BD-4EF731C6D03E}" destId="{1B6183C7-E0C4-460A-A37C-E67018FB643B}" srcOrd="0" destOrd="5" presId="urn:microsoft.com/office/officeart/2005/8/layout/bList2"/>
    <dgm:cxn modelId="{4DD317ED-FC7D-4B24-9613-66A9CBB7255D}" type="presOf" srcId="{76D69E01-99EE-4D0A-AFB7-AB1FA108E2FC}" destId="{D7B88E48-6EE6-47F4-8044-132C13BB701F}" srcOrd="1" destOrd="0" presId="urn:microsoft.com/office/officeart/2005/8/layout/bList2"/>
    <dgm:cxn modelId="{4B7A286C-EAC8-4FAD-8FFF-83E19B9D8C33}" type="presOf" srcId="{6591AD53-0ED7-4F79-BE4F-8E5140374031}" destId="{760C5ADB-C25A-4E51-8968-86904B4AD0F3}" srcOrd="0" destOrd="0" presId="urn:microsoft.com/office/officeart/2005/8/layout/bList2"/>
    <dgm:cxn modelId="{858D9504-FE27-44AD-93FA-A43DCB3A67A3}" srcId="{BDAFFAE9-42B9-4B7E-BB20-1D49230AFD21}" destId="{CCFB0C7E-1D29-4696-8E21-97FA3A0B258A}" srcOrd="5" destOrd="0" parTransId="{97F761E0-EAFA-4BF2-9819-FBA2848B162B}" sibTransId="{2D7F8A03-DD73-4451-B5B1-5A608EDCBA10}"/>
    <dgm:cxn modelId="{275187C3-9797-4347-923D-C0C0E8461A05}" type="presOf" srcId="{9ED0FE1A-C90C-42B4-B641-8E232A17BF3D}" destId="{A16A2EB2-4D66-4F8B-AE7E-5B39719CCF2E}" srcOrd="0" destOrd="2" presId="urn:microsoft.com/office/officeart/2005/8/layout/bList2"/>
    <dgm:cxn modelId="{23F03154-B7AE-4F11-8568-2F1353876A91}" type="presOf" srcId="{F02E9654-DBC0-44F7-B127-9EB99275283D}" destId="{2F69E135-C71A-486E-A0BD-75470107AE23}" srcOrd="0" destOrd="0" presId="urn:microsoft.com/office/officeart/2005/8/layout/bList2"/>
    <dgm:cxn modelId="{1AD26950-412F-4DCF-8F9E-CC933A58857B}" type="presOf" srcId="{FABFFF56-C423-49BC-8DD2-595D87AE4566}" destId="{8DE10CE8-019E-48BB-8CCF-E44B7D6DA785}" srcOrd="0" destOrd="0" presId="urn:microsoft.com/office/officeart/2005/8/layout/bList2"/>
    <dgm:cxn modelId="{4B68D4D4-A6CE-4344-841E-24C5DFDBC15F}" srcId="{76D69E01-99EE-4D0A-AFB7-AB1FA108E2FC}" destId="{47F5934B-E706-4E7F-8AEB-4A8AAF34BA68}" srcOrd="3" destOrd="0" parTransId="{362349D7-4284-4250-9E99-5F88E7A78337}" sibTransId="{C89F4AAA-3D2C-4842-A2D0-8EC8FFB941C0}"/>
    <dgm:cxn modelId="{8C4C1811-CAF1-4F2F-98AA-54D093187B26}" type="presOf" srcId="{71F3E918-F032-4958-9EFC-8757A4E9A17C}" destId="{016E8883-B3D4-4919-B8D0-2BB77D5473A3}" srcOrd="0" destOrd="2" presId="urn:microsoft.com/office/officeart/2005/8/layout/bList2"/>
    <dgm:cxn modelId="{0930EB91-B035-436D-9A78-3FB5D66C32D2}" type="presOf" srcId="{D4DCA531-6D9B-4ACE-99B6-02336F438C26}" destId="{62623BA7-4FE2-481A-ACDA-802EF55AB63E}" srcOrd="0" destOrd="6" presId="urn:microsoft.com/office/officeart/2005/8/layout/bList2"/>
    <dgm:cxn modelId="{B86D4F29-A5BE-4223-B9BD-08CC15D2EE85}" srcId="{2D6FEB74-D1C1-4E44-9C4D-9813587DCF6F}" destId="{7B2B9748-3428-4898-9865-154BCF11DEF7}" srcOrd="4" destOrd="0" parTransId="{FA7BACA4-6BAD-4C1C-8CD8-3860FABC2A34}" sibTransId="{4B295466-0E41-4059-B53F-0D0CF483BFEE}"/>
    <dgm:cxn modelId="{B232114D-7065-4A7A-AA4F-ED248F9BAAA8}" type="presOf" srcId="{97C36D36-4853-40CF-AC6D-A2C21F7D9090}" destId="{1B6183C7-E0C4-460A-A37C-E67018FB643B}" srcOrd="0" destOrd="0" presId="urn:microsoft.com/office/officeart/2005/8/layout/bList2"/>
    <dgm:cxn modelId="{A7155EFD-2166-4207-B807-5C44A411A7D2}" type="presOf" srcId="{03EE4503-BB45-418A-B1FD-33D4C47A01AE}" destId="{016E8883-B3D4-4919-B8D0-2BB77D5473A3}" srcOrd="0" destOrd="5" presId="urn:microsoft.com/office/officeart/2005/8/layout/bList2"/>
    <dgm:cxn modelId="{3147E2CA-3BF0-42A0-B694-B210166CBCF9}" type="presOf" srcId="{2B179089-6259-49E6-90E7-C8E69D5C26E1}" destId="{64B24858-5E74-45FD-B914-D687FF6094A3}" srcOrd="0" destOrd="0" presId="urn:microsoft.com/office/officeart/2005/8/layout/bList2"/>
    <dgm:cxn modelId="{0C5DDF59-0B2B-436A-AF0E-5853DEFBBB05}" srcId="{BDAFFAE9-42B9-4B7E-BB20-1D49230AFD21}" destId="{0E493247-5467-4799-9BFE-C29062FCA05C}" srcOrd="0" destOrd="0" parTransId="{C7B19366-D5EE-41A1-8211-4CACD184FACC}" sibTransId="{13B33388-7035-4643-A635-37184C3D8142}"/>
    <dgm:cxn modelId="{EA02FD1E-6FA5-44F4-970E-6B88547624A9}" srcId="{F02E9654-DBC0-44F7-B127-9EB99275283D}" destId="{E2A30E1A-339E-4A59-8DE2-9539AA8F76EF}" srcOrd="3" destOrd="0" parTransId="{61498D9A-C203-484A-BDA1-CF626530026D}" sibTransId="{AC291830-6229-4522-89EF-008D6F3751F9}"/>
    <dgm:cxn modelId="{4A970C31-8EF4-4BB4-AB62-980EF7C24F19}" type="presOf" srcId="{BDAFFAE9-42B9-4B7E-BB20-1D49230AFD21}" destId="{6ABC34E5-8888-41A6-AF1F-9E421E017BEE}" srcOrd="1" destOrd="0" presId="urn:microsoft.com/office/officeart/2005/8/layout/bList2"/>
    <dgm:cxn modelId="{612A14BD-7908-4E45-AC49-2388CD3D54E4}" type="presOf" srcId="{70548466-5890-42CF-B233-6831A2BE8A5F}" destId="{A16A2EB2-4D66-4F8B-AE7E-5B39719CCF2E}" srcOrd="0" destOrd="5" presId="urn:microsoft.com/office/officeart/2005/8/layout/bList2"/>
    <dgm:cxn modelId="{2607B0C4-7052-4705-B296-7AA3335E9841}" srcId="{F02E9654-DBC0-44F7-B127-9EB99275283D}" destId="{3B0B3C6A-1AF9-4B11-8101-5A80F1165495}" srcOrd="4" destOrd="0" parTransId="{C87740E2-F116-48DB-AB0B-2A3851A125E6}" sibTransId="{4435B5D3-09D6-449E-9E38-FC093EA4A558}"/>
    <dgm:cxn modelId="{A47FFA9B-C08B-4552-A3AA-D82E7A3453DA}" srcId="{F07C00A7-C346-4FD6-88EA-5132D76A8A38}" destId="{AC355F9F-9C76-4D9E-8DE3-ED8A0CD37340}" srcOrd="2" destOrd="0" parTransId="{C7662DC1-DCB1-4DC1-8FC9-F599B3BBC92E}" sibTransId="{DBCD1741-19CB-4CE2-BC30-56378A22B269}"/>
    <dgm:cxn modelId="{1F4C0A56-C045-4A6B-BB69-42E73687BC08}" srcId="{2D6FEB74-D1C1-4E44-9C4D-9813587DCF6F}" destId="{02F5CAC5-3462-4C28-8B3F-0942067B02C2}" srcOrd="3" destOrd="0" parTransId="{FB532A63-EBF6-4E74-957D-F1601E334310}" sibTransId="{D7DF8C01-2F05-4F2B-8E44-EE212943E5E8}"/>
    <dgm:cxn modelId="{79B4FC72-D3A4-4A97-8E90-32CEED95C004}" srcId="{F07C00A7-C346-4FD6-88EA-5132D76A8A38}" destId="{AFE84B1A-5FE0-4326-A471-129DE918681B}" srcOrd="3" destOrd="0" parTransId="{6E0D4939-5543-431B-B104-4E6BA5C8EBB8}" sibTransId="{414AB9D4-0796-42DD-949A-145EC33845E8}"/>
    <dgm:cxn modelId="{B3BA98EC-3336-44D4-9FB7-EA6A1C89C01A}" type="presOf" srcId="{02F5CAC5-3462-4C28-8B3F-0942067B02C2}" destId="{A16A2EB2-4D66-4F8B-AE7E-5B39719CCF2E}" srcOrd="0" destOrd="3" presId="urn:microsoft.com/office/officeart/2005/8/layout/bList2"/>
    <dgm:cxn modelId="{88A191EE-74C0-4981-91CF-96DD44E235F2}" type="presOf" srcId="{CAFD28EF-A56D-4B16-8B7E-18A27661960C}" destId="{63CB150C-700B-4F7A-8C6C-EA360686066A}" srcOrd="0" destOrd="0" presId="urn:microsoft.com/office/officeart/2005/8/layout/bList2"/>
    <dgm:cxn modelId="{BBBD983E-5DDE-4EB8-BEBE-B4EA4EB3A023}" type="presOf" srcId="{0CAEAB6C-0A07-4D63-8EE8-BD6ED5AE26C2}" destId="{2A57DAA0-FEE4-4431-9D07-6D5FDCFDEBBA}" srcOrd="0" destOrd="0" presId="urn:microsoft.com/office/officeart/2005/8/layout/bList2"/>
    <dgm:cxn modelId="{4F8C248C-F094-45B8-A392-377E90BE041E}" type="presOf" srcId="{B5C5B6C3-130E-4EBC-9BCF-E6427E19608B}" destId="{016E8883-B3D4-4919-B8D0-2BB77D5473A3}" srcOrd="0" destOrd="4" presId="urn:microsoft.com/office/officeart/2005/8/layout/bList2"/>
    <dgm:cxn modelId="{1706C8EE-06D3-4417-B2E2-EB9516034B83}" type="presOf" srcId="{AC355F9F-9C76-4D9E-8DE3-ED8A0CD37340}" destId="{1B6183C7-E0C4-460A-A37C-E67018FB643B}" srcOrd="0" destOrd="2" presId="urn:microsoft.com/office/officeart/2005/8/layout/bList2"/>
    <dgm:cxn modelId="{1CF559F8-0EE8-4D17-9392-C1D748190E0E}" type="presOf" srcId="{33BF9C3D-9226-422F-BA58-C207EF756372}" destId="{9B1A2699-5082-4D64-8A3E-DCE2E5E9EA73}" srcOrd="0" destOrd="0" presId="urn:microsoft.com/office/officeart/2005/8/layout/bList2"/>
    <dgm:cxn modelId="{12E10362-37C6-4378-BBCB-9FB67BF1CB87}" type="presOf" srcId="{F07C00A7-C346-4FD6-88EA-5132D76A8A38}" destId="{BE592626-DC71-449C-9539-F9B8247D718E}" srcOrd="1" destOrd="0" presId="urn:microsoft.com/office/officeart/2005/8/layout/bList2"/>
    <dgm:cxn modelId="{90D3B908-907E-4CF9-B79E-0545F557682E}" srcId="{2B179089-6259-49E6-90E7-C8E69D5C26E1}" destId="{F02E9654-DBC0-44F7-B127-9EB99275283D}" srcOrd="2" destOrd="0" parTransId="{08EAA84D-156E-43C2-9240-0F81042FE815}" sibTransId="{6591AD53-0ED7-4F79-BE4F-8E5140374031}"/>
    <dgm:cxn modelId="{1CE6FE18-F553-41EF-A16D-604610B85736}" srcId="{F07C00A7-C346-4FD6-88EA-5132D76A8A38}" destId="{97C36D36-4853-40CF-AC6D-A2C21F7D9090}" srcOrd="0" destOrd="0" parTransId="{A0D1D669-F541-4868-A7BE-00DC5A674E87}" sibTransId="{CC4F3936-8E27-44F3-AD65-D36798A1418D}"/>
    <dgm:cxn modelId="{C05D1D3A-A6BC-44AB-9F3A-94ED7E80865C}" srcId="{BDAFFAE9-42B9-4B7E-BB20-1D49230AFD21}" destId="{39FC925C-D146-49BD-9D3E-46FB8DD525D8}" srcOrd="1" destOrd="0" parTransId="{EA68683F-5B2D-4294-B274-8F7B1CFF687A}" sibTransId="{A3F08435-5869-4E29-B6EC-9EE7A2542FEF}"/>
    <dgm:cxn modelId="{ADF8DC8E-5F95-4B78-B446-16A844F859AF}" type="presOf" srcId="{01D1EDF7-D3AF-42BE-B8FC-38D9F0BB6DBE}" destId="{62623BA7-4FE2-481A-ACDA-802EF55AB63E}" srcOrd="0" destOrd="3" presId="urn:microsoft.com/office/officeart/2005/8/layout/bList2"/>
    <dgm:cxn modelId="{4823E172-592F-4CF8-BBE7-6DCB0103ACDF}" srcId="{F02E9654-DBC0-44F7-B127-9EB99275283D}" destId="{33BF9C3D-9226-422F-BA58-C207EF756372}" srcOrd="0" destOrd="0" parTransId="{BF94B3EA-9775-4B49-803D-9B5C78D35868}" sibTransId="{4A1E6AA7-DA3F-45A7-8820-9F1748FDA02B}"/>
    <dgm:cxn modelId="{8E436E91-496F-41E1-8D4F-E4EB51EC6A6A}" type="presOf" srcId="{F07C00A7-C346-4FD6-88EA-5132D76A8A38}" destId="{65083156-7D29-44D0-8966-1E81EA62CEF8}" srcOrd="0" destOrd="0" presId="urn:microsoft.com/office/officeart/2005/8/layout/bList2"/>
    <dgm:cxn modelId="{2B6E1C0F-4BE5-4D8A-B1B7-C00ACA840FF5}" type="presOf" srcId="{04C43169-8341-4CB9-A3C1-B00946CCE6E9}" destId="{1B6183C7-E0C4-460A-A37C-E67018FB643B}" srcOrd="0" destOrd="8" presId="urn:microsoft.com/office/officeart/2005/8/layout/bList2"/>
    <dgm:cxn modelId="{A64859AB-9031-4839-A8B9-CEC50DB5CAE6}" type="presOf" srcId="{7B2B9748-3428-4898-9865-154BCF11DEF7}" destId="{A16A2EB2-4D66-4F8B-AE7E-5B39719CCF2E}" srcOrd="0" destOrd="4" presId="urn:microsoft.com/office/officeart/2005/8/layout/bList2"/>
    <dgm:cxn modelId="{81E7CD7C-2695-4A1A-81B2-07D89EDC7DEC}" type="presOf" srcId="{E804CEC0-D47B-4AE0-A4DD-9F1204A3402B}" destId="{016E8883-B3D4-4919-B8D0-2BB77D5473A3}" srcOrd="0" destOrd="0" presId="urn:microsoft.com/office/officeart/2005/8/layout/bList2"/>
    <dgm:cxn modelId="{8E1FD90A-D713-4374-A1FF-08DA7F194697}" srcId="{76D69E01-99EE-4D0A-AFB7-AB1FA108E2FC}" destId="{03EE4503-BB45-418A-B1FD-33D4C47A01AE}" srcOrd="5" destOrd="0" parTransId="{2720E117-25EF-4D93-B43B-785CF31BD4D2}" sibTransId="{65C1F294-DD2F-46ED-B50A-13ED91708158}"/>
    <dgm:cxn modelId="{F0B84438-9380-468A-8186-0B32FEE6531C}" srcId="{F07C00A7-C346-4FD6-88EA-5132D76A8A38}" destId="{04C43169-8341-4CB9-A3C1-B00946CCE6E9}" srcOrd="8" destOrd="0" parTransId="{D6B766B0-56FA-4396-81A5-66393C41FB69}" sibTransId="{FB06C3F5-3FDA-46AA-B4B6-856E64E611E9}"/>
    <dgm:cxn modelId="{6C61F504-494D-4FFD-9455-73E52E39EE2F}" type="presOf" srcId="{7F605506-AC22-4040-9DB1-8CB797659DF3}" destId="{1B6183C7-E0C4-460A-A37C-E67018FB643B}" srcOrd="0" destOrd="7" presId="urn:microsoft.com/office/officeart/2005/8/layout/bList2"/>
    <dgm:cxn modelId="{5E508B42-6FA3-4A77-84E7-F01ACA90A811}" srcId="{BDAFFAE9-42B9-4B7E-BB20-1D49230AFD21}" destId="{01D1EDF7-D3AF-42BE-B8FC-38D9F0BB6DBE}" srcOrd="3" destOrd="0" parTransId="{32D4B204-6D27-4BE8-B097-F428BD34EC55}" sibTransId="{C1ED848A-55AC-40DD-8F98-2F5AC683D8B6}"/>
    <dgm:cxn modelId="{C447D06D-15EE-4398-A33B-846DE67B0C9D}" type="presOf" srcId="{CCFB0C7E-1D29-4696-8E21-97FA3A0B258A}" destId="{62623BA7-4FE2-481A-ACDA-802EF55AB63E}" srcOrd="0" destOrd="5" presId="urn:microsoft.com/office/officeart/2005/8/layout/bList2"/>
    <dgm:cxn modelId="{AD01FDCF-4240-477D-AA0A-5F8804C14B8E}" srcId="{2D6FEB74-D1C1-4E44-9C4D-9813587DCF6F}" destId="{B0F11A3F-A434-48DE-A0D7-3FFE1CD6E1CA}" srcOrd="0" destOrd="0" parTransId="{FC85EBEE-5B4F-4FF3-8232-4E213BB0F8F7}" sibTransId="{AD26662E-9D3F-4068-A33F-70638BA157F1}"/>
    <dgm:cxn modelId="{B27178D7-2BBF-4EDF-9166-EE86B7352885}" type="presOf" srcId="{AFE84B1A-5FE0-4326-A471-129DE918681B}" destId="{1B6183C7-E0C4-460A-A37C-E67018FB643B}" srcOrd="0" destOrd="3" presId="urn:microsoft.com/office/officeart/2005/8/layout/bList2"/>
    <dgm:cxn modelId="{2923C79F-778F-4E83-A8B7-50B4DA3AC3F1}" type="presOf" srcId="{34DCF0AE-936A-41AD-87D6-08546EC10762}" destId="{62623BA7-4FE2-481A-ACDA-802EF55AB63E}" srcOrd="0" destOrd="4" presId="urn:microsoft.com/office/officeart/2005/8/layout/bList2"/>
    <dgm:cxn modelId="{D5C5CE7E-BB9A-40DA-8A89-BC8D2B348A2D}" srcId="{BDAFFAE9-42B9-4B7E-BB20-1D49230AFD21}" destId="{34DCF0AE-936A-41AD-87D6-08546EC10762}" srcOrd="4" destOrd="0" parTransId="{0A79FBAF-0160-4D14-8D8A-E2CF4B86A04B}" sibTransId="{B478E8CF-38D4-4B19-8AA2-FD145F5D8BFF}"/>
    <dgm:cxn modelId="{9925EBBC-892E-444C-BE44-2782C4D18A79}" srcId="{BDAFFAE9-42B9-4B7E-BB20-1D49230AFD21}" destId="{D4DCA531-6D9B-4ACE-99B6-02336F438C26}" srcOrd="6" destOrd="0" parTransId="{73D3CBFF-E61F-411C-9D03-963BFB9CFF2D}" sibTransId="{0887D10E-1C08-47CE-AD15-D675B6E09D54}"/>
    <dgm:cxn modelId="{CEA44368-2A16-4DEE-B4D6-A6F846C27078}" srcId="{76D69E01-99EE-4D0A-AFB7-AB1FA108E2FC}" destId="{E804CEC0-D47B-4AE0-A4DD-9F1204A3402B}" srcOrd="0" destOrd="0" parTransId="{1DAF2CF1-54FB-4B3E-ABE7-83CDFCA6B84E}" sibTransId="{F2BCC93B-A043-4AFD-A25A-252FF399D60D}"/>
    <dgm:cxn modelId="{5757164D-F012-46D2-8AA5-F26E3F862C1B}" type="presOf" srcId="{ECD9C28B-6763-4958-AC7B-9C004615F61B}" destId="{A16A2EB2-4D66-4F8B-AE7E-5B39719CCF2E}" srcOrd="0" destOrd="1" presId="urn:microsoft.com/office/officeart/2005/8/layout/bList2"/>
    <dgm:cxn modelId="{0754D9B8-E728-4745-9206-136DE5E55DB7}" type="presOf" srcId="{2D6FEB74-D1C1-4E44-9C4D-9813587DCF6F}" destId="{EBC42FC2-B50A-4D48-8CDC-8FCFA8ACABF4}" srcOrd="1" destOrd="0" presId="urn:microsoft.com/office/officeart/2005/8/layout/bList2"/>
    <dgm:cxn modelId="{CD57427B-4CA2-4407-838F-9A0F0AD1663E}" srcId="{F07C00A7-C346-4FD6-88EA-5132D76A8A38}" destId="{855DA468-8692-4E2C-B5BD-4EF731C6D03E}" srcOrd="5" destOrd="0" parTransId="{1ED8F0C4-22D4-403A-A066-A9777AAF89A7}" sibTransId="{B1CC9EF2-75D6-4300-905A-751A4C30E8C2}"/>
    <dgm:cxn modelId="{235AE51B-49C8-43AE-8715-6519F22DB1B9}" type="presParOf" srcId="{64B24858-5E74-45FD-B914-D687FF6094A3}" destId="{998A0268-BBF7-4641-9066-13E075F712D6}" srcOrd="0" destOrd="0" presId="urn:microsoft.com/office/officeart/2005/8/layout/bList2"/>
    <dgm:cxn modelId="{DF869E76-1C37-4145-930C-35DBD33D3412}" type="presParOf" srcId="{998A0268-BBF7-4641-9066-13E075F712D6}" destId="{1B6183C7-E0C4-460A-A37C-E67018FB643B}" srcOrd="0" destOrd="0" presId="urn:microsoft.com/office/officeart/2005/8/layout/bList2"/>
    <dgm:cxn modelId="{274C5E12-C2DD-461D-B233-72758CC2088D}" type="presParOf" srcId="{998A0268-BBF7-4641-9066-13E075F712D6}" destId="{65083156-7D29-44D0-8966-1E81EA62CEF8}" srcOrd="1" destOrd="0" presId="urn:microsoft.com/office/officeart/2005/8/layout/bList2"/>
    <dgm:cxn modelId="{FA2479D2-0D7E-4C7C-9E1B-BCC1ED11A8C2}" type="presParOf" srcId="{998A0268-BBF7-4641-9066-13E075F712D6}" destId="{BE592626-DC71-449C-9539-F9B8247D718E}" srcOrd="2" destOrd="0" presId="urn:microsoft.com/office/officeart/2005/8/layout/bList2"/>
    <dgm:cxn modelId="{478EA477-3C7C-4D23-AD9D-CC8C066D444C}" type="presParOf" srcId="{998A0268-BBF7-4641-9066-13E075F712D6}" destId="{44A3B690-D0A9-4B03-B008-BB45C1A6269F}" srcOrd="3" destOrd="0" presId="urn:microsoft.com/office/officeart/2005/8/layout/bList2"/>
    <dgm:cxn modelId="{BF502816-108F-4F64-8CC3-5055AD7F8A53}" type="presParOf" srcId="{64B24858-5E74-45FD-B914-D687FF6094A3}" destId="{8DE10CE8-019E-48BB-8CCF-E44B7D6DA785}" srcOrd="1" destOrd="0" presId="urn:microsoft.com/office/officeart/2005/8/layout/bList2"/>
    <dgm:cxn modelId="{DB45C7B9-67FB-484C-9266-0832A5ECF886}" type="presParOf" srcId="{64B24858-5E74-45FD-B914-D687FF6094A3}" destId="{0F24084E-D768-45AD-8680-0AD96A577E18}" srcOrd="2" destOrd="0" presId="urn:microsoft.com/office/officeart/2005/8/layout/bList2"/>
    <dgm:cxn modelId="{795B9414-6053-45EF-9AB5-E52EA284C441}" type="presParOf" srcId="{0F24084E-D768-45AD-8680-0AD96A577E18}" destId="{016E8883-B3D4-4919-B8D0-2BB77D5473A3}" srcOrd="0" destOrd="0" presId="urn:microsoft.com/office/officeart/2005/8/layout/bList2"/>
    <dgm:cxn modelId="{41E5841F-AFF5-4A1E-8386-64553044D364}" type="presParOf" srcId="{0F24084E-D768-45AD-8680-0AD96A577E18}" destId="{AC8F78C8-CEE2-4702-94CA-2A95B7F47CCB}" srcOrd="1" destOrd="0" presId="urn:microsoft.com/office/officeart/2005/8/layout/bList2"/>
    <dgm:cxn modelId="{83585053-D37D-4306-8007-A0F79666F048}" type="presParOf" srcId="{0F24084E-D768-45AD-8680-0AD96A577E18}" destId="{D7B88E48-6EE6-47F4-8044-132C13BB701F}" srcOrd="2" destOrd="0" presId="urn:microsoft.com/office/officeart/2005/8/layout/bList2"/>
    <dgm:cxn modelId="{4BCE4E6B-29C5-42B6-A29C-A25B55D6771C}" type="presParOf" srcId="{0F24084E-D768-45AD-8680-0AD96A577E18}" destId="{13A656F8-31FC-40E6-B1D0-BCBF0E5ADB5C}" srcOrd="3" destOrd="0" presId="urn:microsoft.com/office/officeart/2005/8/layout/bList2"/>
    <dgm:cxn modelId="{A299261E-C0E7-40B0-BF04-E45A7E54E36E}" type="presParOf" srcId="{64B24858-5E74-45FD-B914-D687FF6094A3}" destId="{2A57DAA0-FEE4-4431-9D07-6D5FDCFDEBBA}" srcOrd="3" destOrd="0" presId="urn:microsoft.com/office/officeart/2005/8/layout/bList2"/>
    <dgm:cxn modelId="{9C48A1EA-CADC-4F12-B558-BAB3B8B5472E}" type="presParOf" srcId="{64B24858-5E74-45FD-B914-D687FF6094A3}" destId="{E394025B-06B5-4FF4-B91F-B0FF51A14AB9}" srcOrd="4" destOrd="0" presId="urn:microsoft.com/office/officeart/2005/8/layout/bList2"/>
    <dgm:cxn modelId="{E7FCE0DF-1CE7-4C54-9C5A-3F25F7B53280}" type="presParOf" srcId="{E394025B-06B5-4FF4-B91F-B0FF51A14AB9}" destId="{9B1A2699-5082-4D64-8A3E-DCE2E5E9EA73}" srcOrd="0" destOrd="0" presId="urn:microsoft.com/office/officeart/2005/8/layout/bList2"/>
    <dgm:cxn modelId="{775F1E05-B58E-4D1C-B3A6-6CEA60E67500}" type="presParOf" srcId="{E394025B-06B5-4FF4-B91F-B0FF51A14AB9}" destId="{2F69E135-C71A-486E-A0BD-75470107AE23}" srcOrd="1" destOrd="0" presId="urn:microsoft.com/office/officeart/2005/8/layout/bList2"/>
    <dgm:cxn modelId="{B01BB7E4-5B8C-4E44-8C9A-83884774B397}" type="presParOf" srcId="{E394025B-06B5-4FF4-B91F-B0FF51A14AB9}" destId="{A5E310D2-7A67-47EC-B6D6-D84121FC1E7F}" srcOrd="2" destOrd="0" presId="urn:microsoft.com/office/officeart/2005/8/layout/bList2"/>
    <dgm:cxn modelId="{FC5B6CE2-7F34-4AD4-B7F5-F60C9ECA6B91}" type="presParOf" srcId="{E394025B-06B5-4FF4-B91F-B0FF51A14AB9}" destId="{732C773E-D3AA-4BAD-9BD6-C6797BE904B2}" srcOrd="3" destOrd="0" presId="urn:microsoft.com/office/officeart/2005/8/layout/bList2"/>
    <dgm:cxn modelId="{D3D2C5D8-7EAB-4E46-8F65-AF594CA96FD7}" type="presParOf" srcId="{64B24858-5E74-45FD-B914-D687FF6094A3}" destId="{760C5ADB-C25A-4E51-8968-86904B4AD0F3}" srcOrd="5" destOrd="0" presId="urn:microsoft.com/office/officeart/2005/8/layout/bList2"/>
    <dgm:cxn modelId="{74A6D21B-5561-4BC6-93BA-806C1DA0A95A}" type="presParOf" srcId="{64B24858-5E74-45FD-B914-D687FF6094A3}" destId="{659FC58B-9D18-4658-BA1D-C47987BB6A9F}" srcOrd="6" destOrd="0" presId="urn:microsoft.com/office/officeart/2005/8/layout/bList2"/>
    <dgm:cxn modelId="{F8AFA89A-0614-4E3A-AC82-744162845400}" type="presParOf" srcId="{659FC58B-9D18-4658-BA1D-C47987BB6A9F}" destId="{62623BA7-4FE2-481A-ACDA-802EF55AB63E}" srcOrd="0" destOrd="0" presId="urn:microsoft.com/office/officeart/2005/8/layout/bList2"/>
    <dgm:cxn modelId="{A4D4E4A0-670C-45AC-B80D-5710D9F0E261}" type="presParOf" srcId="{659FC58B-9D18-4658-BA1D-C47987BB6A9F}" destId="{DDCB6B4D-9100-46C3-B447-E98424935D33}" srcOrd="1" destOrd="0" presId="urn:microsoft.com/office/officeart/2005/8/layout/bList2"/>
    <dgm:cxn modelId="{9DD742E8-819F-4777-A041-CD54CA745BBA}" type="presParOf" srcId="{659FC58B-9D18-4658-BA1D-C47987BB6A9F}" destId="{6ABC34E5-8888-41A6-AF1F-9E421E017BEE}" srcOrd="2" destOrd="0" presId="urn:microsoft.com/office/officeart/2005/8/layout/bList2"/>
    <dgm:cxn modelId="{FADD3B15-67C6-4672-A5C3-8D7EF5663E86}" type="presParOf" srcId="{659FC58B-9D18-4658-BA1D-C47987BB6A9F}" destId="{C7B91658-E041-4C10-A82E-E64A542E902F}" srcOrd="3" destOrd="0" presId="urn:microsoft.com/office/officeart/2005/8/layout/bList2"/>
    <dgm:cxn modelId="{21330036-D478-41FC-9274-A0B1EB630C0A}" type="presParOf" srcId="{64B24858-5E74-45FD-B914-D687FF6094A3}" destId="{63CB150C-700B-4F7A-8C6C-EA360686066A}" srcOrd="7" destOrd="0" presId="urn:microsoft.com/office/officeart/2005/8/layout/bList2"/>
    <dgm:cxn modelId="{40B91719-EF61-403D-8594-FBD99E805CD4}" type="presParOf" srcId="{64B24858-5E74-45FD-B914-D687FF6094A3}" destId="{E1A3009D-E3B1-4C5B-860A-FB6DA7E49CA7}" srcOrd="8" destOrd="0" presId="urn:microsoft.com/office/officeart/2005/8/layout/bList2"/>
    <dgm:cxn modelId="{9CA6A509-F677-4CB4-8F76-7104D18F28B3}" type="presParOf" srcId="{E1A3009D-E3B1-4C5B-860A-FB6DA7E49CA7}" destId="{A16A2EB2-4D66-4F8B-AE7E-5B39719CCF2E}" srcOrd="0" destOrd="0" presId="urn:microsoft.com/office/officeart/2005/8/layout/bList2"/>
    <dgm:cxn modelId="{C36929B9-D588-4E7F-85EE-2A2E0C225ADA}" type="presParOf" srcId="{E1A3009D-E3B1-4C5B-860A-FB6DA7E49CA7}" destId="{F905FB24-2DAF-4CD9-9DA1-C7B518945950}" srcOrd="1" destOrd="0" presId="urn:microsoft.com/office/officeart/2005/8/layout/bList2"/>
    <dgm:cxn modelId="{58B37A85-812F-4183-915B-FEC459A0FD2D}" type="presParOf" srcId="{E1A3009D-E3B1-4C5B-860A-FB6DA7E49CA7}" destId="{EBC42FC2-B50A-4D48-8CDC-8FCFA8ACABF4}" srcOrd="2" destOrd="0" presId="urn:microsoft.com/office/officeart/2005/8/layout/bList2"/>
    <dgm:cxn modelId="{1C792632-244A-4616-AA67-8F24171FD45F}" type="presParOf" srcId="{E1A3009D-E3B1-4C5B-860A-FB6DA7E49CA7}" destId="{45C70E2C-8E95-4FF5-87FB-EBCE8A9EA643}"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F700D5-C48F-4238-8B1F-9BD0ACF697C1}" type="doc">
      <dgm:prSet loTypeId="urn:microsoft.com/office/officeart/2005/8/layout/cycle6" loCatId="relationship" qsTypeId="urn:microsoft.com/office/officeart/2005/8/quickstyle/simple1" qsCatId="simple" csTypeId="urn:microsoft.com/office/officeart/2005/8/colors/accent0_3" csCatId="mainScheme" phldr="1"/>
      <dgm:spPr/>
      <dgm:t>
        <a:bodyPr/>
        <a:lstStyle/>
        <a:p>
          <a:endParaRPr lang="en-US"/>
        </a:p>
      </dgm:t>
    </dgm:pt>
    <dgm:pt modelId="{DA76F4F6-1407-4ACA-8C6B-C64D0AD161D2}">
      <dgm:prSet phldrT="[Text]"/>
      <dgm:spPr/>
      <dgm:t>
        <a:bodyPr/>
        <a:lstStyle/>
        <a:p>
          <a:r>
            <a:rPr lang="en-US" dirty="0" smtClean="0">
              <a:latin typeface="Calibri" pitchFamily="34" charset="0"/>
            </a:rPr>
            <a:t> Locate information organized in groups or categories </a:t>
          </a:r>
        </a:p>
        <a:p>
          <a:r>
            <a:rPr lang="en-US" dirty="0" smtClean="0">
              <a:latin typeface="Calibri" pitchFamily="34" charset="0"/>
            </a:rPr>
            <a:t>R5.3</a:t>
          </a:r>
          <a:endParaRPr lang="en-US" dirty="0"/>
        </a:p>
      </dgm:t>
    </dgm:pt>
    <dgm:pt modelId="{E1696E9F-4907-4BF9-B740-FC80D2001F26}" type="parTrans" cxnId="{433733FB-3195-4C27-B800-6B10AC714B5F}">
      <dgm:prSet/>
      <dgm:spPr/>
      <dgm:t>
        <a:bodyPr/>
        <a:lstStyle/>
        <a:p>
          <a:endParaRPr lang="en-US"/>
        </a:p>
      </dgm:t>
    </dgm:pt>
    <dgm:pt modelId="{22463BA8-8F7C-4FEC-B5FD-86D8B9288068}" type="sibTrans" cxnId="{433733FB-3195-4C27-B800-6B10AC714B5F}">
      <dgm:prSet/>
      <dgm:spPr/>
      <dgm:t>
        <a:bodyPr/>
        <a:lstStyle/>
        <a:p>
          <a:endParaRPr lang="en-US"/>
        </a:p>
      </dgm:t>
    </dgm:pt>
    <dgm:pt modelId="{C7B364C8-1BA2-4319-9AA2-208B0BC0678D}">
      <dgm:prSet phldrT="[Text]"/>
      <dgm:spPr/>
      <dgm:t>
        <a:bodyPr/>
        <a:lstStyle/>
        <a:p>
          <a:r>
            <a:rPr lang="en-US" smtClean="0">
              <a:latin typeface="Calibri" pitchFamily="34" charset="0"/>
            </a:rPr>
            <a:t>Find a word or number in an alphabetical, numeric or other ordered listing </a:t>
          </a:r>
        </a:p>
        <a:p>
          <a:r>
            <a:rPr lang="en-US" smtClean="0">
              <a:latin typeface="Calibri" pitchFamily="34" charset="0"/>
            </a:rPr>
            <a:t>R5.1</a:t>
          </a:r>
          <a:endParaRPr lang="en-US" dirty="0"/>
        </a:p>
      </dgm:t>
    </dgm:pt>
    <dgm:pt modelId="{A16C9628-9024-4888-B596-2309D2F08CBF}" type="parTrans" cxnId="{743AC9F5-243D-4651-BEAD-30DA61492887}">
      <dgm:prSet/>
      <dgm:spPr/>
      <dgm:t>
        <a:bodyPr/>
        <a:lstStyle/>
        <a:p>
          <a:endParaRPr lang="en-US"/>
        </a:p>
      </dgm:t>
    </dgm:pt>
    <dgm:pt modelId="{8D00A56C-E9BD-4FC1-B0B7-8335E1BC2F64}" type="sibTrans" cxnId="{743AC9F5-243D-4651-BEAD-30DA61492887}">
      <dgm:prSet/>
      <dgm:spPr/>
      <dgm:t>
        <a:bodyPr/>
        <a:lstStyle/>
        <a:p>
          <a:endParaRPr lang="en-US"/>
        </a:p>
      </dgm:t>
    </dgm:pt>
    <dgm:pt modelId="{EB495A06-EDB4-4106-8607-7F69B8AEDCFC}">
      <dgm:prSet phldrT="[Text]"/>
      <dgm:spPr/>
      <dgm:t>
        <a:bodyPr/>
        <a:lstStyle/>
        <a:p>
          <a:r>
            <a:rPr lang="en-US" smtClean="0">
              <a:latin typeface="Calibri" pitchFamily="34" charset="0"/>
            </a:rPr>
            <a:t>R6.2 Scan simple text to find specific information </a:t>
          </a:r>
        </a:p>
        <a:p>
          <a:r>
            <a:rPr lang="en-US" smtClean="0">
              <a:latin typeface="Calibri" pitchFamily="34" charset="0"/>
            </a:rPr>
            <a:t>R6.2</a:t>
          </a:r>
          <a:endParaRPr lang="en-US" dirty="0"/>
        </a:p>
      </dgm:t>
    </dgm:pt>
    <dgm:pt modelId="{5620C564-CE57-4649-9548-FC0F5C520C26}" type="parTrans" cxnId="{94268EE2-1901-4639-9FB8-4698FEB83C70}">
      <dgm:prSet/>
      <dgm:spPr/>
      <dgm:t>
        <a:bodyPr/>
        <a:lstStyle/>
        <a:p>
          <a:endParaRPr lang="en-US"/>
        </a:p>
      </dgm:t>
    </dgm:pt>
    <dgm:pt modelId="{85279913-BD20-4A8B-BC45-5FE10CBD2FF4}" type="sibTrans" cxnId="{94268EE2-1901-4639-9FB8-4698FEB83C70}">
      <dgm:prSet/>
      <dgm:spPr/>
      <dgm:t>
        <a:bodyPr/>
        <a:lstStyle/>
        <a:p>
          <a:endParaRPr lang="en-US"/>
        </a:p>
      </dgm:t>
    </dgm:pt>
    <dgm:pt modelId="{DCEE7D75-CA81-4491-AB4F-FDF7107BEA63}">
      <dgm:prSet phldrT="[Text]"/>
      <dgm:spPr/>
      <dgm:t>
        <a:bodyPr/>
        <a:lstStyle/>
        <a:p>
          <a:r>
            <a:rPr lang="en-US" smtClean="0">
              <a:latin typeface="Calibri" pitchFamily="34" charset="0"/>
            </a:rPr>
            <a:t>R3.12  Use supporting illustrations to interpret text </a:t>
          </a:r>
        </a:p>
        <a:p>
          <a:r>
            <a:rPr lang="en-US" smtClean="0">
              <a:latin typeface="Calibri" pitchFamily="34" charset="0"/>
            </a:rPr>
            <a:t>R3.12</a:t>
          </a:r>
          <a:endParaRPr lang="en-US" dirty="0"/>
        </a:p>
      </dgm:t>
    </dgm:pt>
    <dgm:pt modelId="{66C1EC83-B5F1-4394-AEAB-97FD5CD6B879}" type="parTrans" cxnId="{6868018D-E983-43EC-9107-4F65B248DD6B}">
      <dgm:prSet/>
      <dgm:spPr/>
      <dgm:t>
        <a:bodyPr/>
        <a:lstStyle/>
        <a:p>
          <a:endParaRPr lang="en-US"/>
        </a:p>
      </dgm:t>
    </dgm:pt>
    <dgm:pt modelId="{BAE82690-4DA0-4D94-BA44-F8FDDC76D045}" type="sibTrans" cxnId="{6868018D-E983-43EC-9107-4F65B248DD6B}">
      <dgm:prSet/>
      <dgm:spPr/>
      <dgm:t>
        <a:bodyPr/>
        <a:lstStyle/>
        <a:p>
          <a:endParaRPr lang="en-US"/>
        </a:p>
      </dgm:t>
    </dgm:pt>
    <dgm:pt modelId="{773A45F1-001A-48CA-8229-ACFF1442A450}">
      <dgm:prSet phldrT="[Text]"/>
      <dgm:spPr/>
      <dgm:t>
        <a:bodyPr/>
        <a:lstStyle/>
        <a:p>
          <a:r>
            <a:rPr lang="en-US" smtClean="0">
              <a:latin typeface="Calibri" pitchFamily="34" charset="0"/>
            </a:rPr>
            <a:t> Use capitalization as a clue to interpret words </a:t>
          </a:r>
        </a:p>
        <a:p>
          <a:r>
            <a:rPr lang="en-US" smtClean="0">
              <a:latin typeface="Calibri" pitchFamily="34" charset="0"/>
            </a:rPr>
            <a:t>R2.4</a:t>
          </a:r>
          <a:endParaRPr lang="en-US" dirty="0"/>
        </a:p>
      </dgm:t>
    </dgm:pt>
    <dgm:pt modelId="{4C0D1596-D843-423B-BC8A-669E817D8AE5}" type="parTrans" cxnId="{E65A8931-C542-4773-A88C-AD23369A9FD2}">
      <dgm:prSet/>
      <dgm:spPr/>
      <dgm:t>
        <a:bodyPr/>
        <a:lstStyle/>
        <a:p>
          <a:endParaRPr lang="en-US"/>
        </a:p>
      </dgm:t>
    </dgm:pt>
    <dgm:pt modelId="{D4F07E3C-B365-4668-ABCC-56DCD0F2D344}" type="sibTrans" cxnId="{E65A8931-C542-4773-A88C-AD23369A9FD2}">
      <dgm:prSet/>
      <dgm:spPr/>
      <dgm:t>
        <a:bodyPr/>
        <a:lstStyle/>
        <a:p>
          <a:endParaRPr lang="en-US"/>
        </a:p>
      </dgm:t>
    </dgm:pt>
    <dgm:pt modelId="{8E53FEAF-783B-403C-A56F-D6BB53154C63}" type="pres">
      <dgm:prSet presAssocID="{90F700D5-C48F-4238-8B1F-9BD0ACF697C1}" presName="cycle" presStyleCnt="0">
        <dgm:presLayoutVars>
          <dgm:dir/>
          <dgm:resizeHandles val="exact"/>
        </dgm:presLayoutVars>
      </dgm:prSet>
      <dgm:spPr/>
      <dgm:t>
        <a:bodyPr/>
        <a:lstStyle/>
        <a:p>
          <a:endParaRPr lang="en-US"/>
        </a:p>
      </dgm:t>
    </dgm:pt>
    <dgm:pt modelId="{4A5E003B-3A77-4C73-817D-A94C193963D1}" type="pres">
      <dgm:prSet presAssocID="{DA76F4F6-1407-4ACA-8C6B-C64D0AD161D2}" presName="node" presStyleLbl="node1" presStyleIdx="0" presStyleCnt="5">
        <dgm:presLayoutVars>
          <dgm:bulletEnabled val="1"/>
        </dgm:presLayoutVars>
      </dgm:prSet>
      <dgm:spPr/>
      <dgm:t>
        <a:bodyPr/>
        <a:lstStyle/>
        <a:p>
          <a:endParaRPr lang="en-US"/>
        </a:p>
      </dgm:t>
    </dgm:pt>
    <dgm:pt modelId="{436CCFF6-0784-4CAA-A966-B7593378A3E5}" type="pres">
      <dgm:prSet presAssocID="{DA76F4F6-1407-4ACA-8C6B-C64D0AD161D2}" presName="spNode" presStyleCnt="0"/>
      <dgm:spPr/>
    </dgm:pt>
    <dgm:pt modelId="{ABB6394D-4499-4E7C-9889-6E5DF78970DC}" type="pres">
      <dgm:prSet presAssocID="{22463BA8-8F7C-4FEC-B5FD-86D8B9288068}" presName="sibTrans" presStyleLbl="sibTrans1D1" presStyleIdx="0" presStyleCnt="5"/>
      <dgm:spPr/>
      <dgm:t>
        <a:bodyPr/>
        <a:lstStyle/>
        <a:p>
          <a:endParaRPr lang="en-US"/>
        </a:p>
      </dgm:t>
    </dgm:pt>
    <dgm:pt modelId="{A040DD65-0F54-4739-B4B8-21DE2B4CC849}" type="pres">
      <dgm:prSet presAssocID="{C7B364C8-1BA2-4319-9AA2-208B0BC0678D}" presName="node" presStyleLbl="node1" presStyleIdx="1" presStyleCnt="5">
        <dgm:presLayoutVars>
          <dgm:bulletEnabled val="1"/>
        </dgm:presLayoutVars>
      </dgm:prSet>
      <dgm:spPr/>
      <dgm:t>
        <a:bodyPr/>
        <a:lstStyle/>
        <a:p>
          <a:endParaRPr lang="en-US"/>
        </a:p>
      </dgm:t>
    </dgm:pt>
    <dgm:pt modelId="{D52C72E9-577D-48EC-B840-5B91BBC3BC8A}" type="pres">
      <dgm:prSet presAssocID="{C7B364C8-1BA2-4319-9AA2-208B0BC0678D}" presName="spNode" presStyleCnt="0"/>
      <dgm:spPr/>
    </dgm:pt>
    <dgm:pt modelId="{4264D275-EF8D-4CE0-8126-FA27DE30076E}" type="pres">
      <dgm:prSet presAssocID="{8D00A56C-E9BD-4FC1-B0B7-8335E1BC2F64}" presName="sibTrans" presStyleLbl="sibTrans1D1" presStyleIdx="1" presStyleCnt="5"/>
      <dgm:spPr/>
      <dgm:t>
        <a:bodyPr/>
        <a:lstStyle/>
        <a:p>
          <a:endParaRPr lang="en-US"/>
        </a:p>
      </dgm:t>
    </dgm:pt>
    <dgm:pt modelId="{FD0574B8-1952-4326-8F87-B1CC81D93C80}" type="pres">
      <dgm:prSet presAssocID="{EB495A06-EDB4-4106-8607-7F69B8AEDCFC}" presName="node" presStyleLbl="node1" presStyleIdx="2" presStyleCnt="5">
        <dgm:presLayoutVars>
          <dgm:bulletEnabled val="1"/>
        </dgm:presLayoutVars>
      </dgm:prSet>
      <dgm:spPr/>
      <dgm:t>
        <a:bodyPr/>
        <a:lstStyle/>
        <a:p>
          <a:endParaRPr lang="en-US"/>
        </a:p>
      </dgm:t>
    </dgm:pt>
    <dgm:pt modelId="{FE707B1A-DCD9-48DA-953F-6115DA316582}" type="pres">
      <dgm:prSet presAssocID="{EB495A06-EDB4-4106-8607-7F69B8AEDCFC}" presName="spNode" presStyleCnt="0"/>
      <dgm:spPr/>
    </dgm:pt>
    <dgm:pt modelId="{A8A8A5C1-D2D9-4169-9E96-CE030A04D438}" type="pres">
      <dgm:prSet presAssocID="{85279913-BD20-4A8B-BC45-5FE10CBD2FF4}" presName="sibTrans" presStyleLbl="sibTrans1D1" presStyleIdx="2" presStyleCnt="5"/>
      <dgm:spPr/>
      <dgm:t>
        <a:bodyPr/>
        <a:lstStyle/>
        <a:p>
          <a:endParaRPr lang="en-US"/>
        </a:p>
      </dgm:t>
    </dgm:pt>
    <dgm:pt modelId="{FF768CE2-257C-44EF-82C3-647FE74AF92D}" type="pres">
      <dgm:prSet presAssocID="{DCEE7D75-CA81-4491-AB4F-FDF7107BEA63}" presName="node" presStyleLbl="node1" presStyleIdx="3" presStyleCnt="5">
        <dgm:presLayoutVars>
          <dgm:bulletEnabled val="1"/>
        </dgm:presLayoutVars>
      </dgm:prSet>
      <dgm:spPr/>
      <dgm:t>
        <a:bodyPr/>
        <a:lstStyle/>
        <a:p>
          <a:endParaRPr lang="en-US"/>
        </a:p>
      </dgm:t>
    </dgm:pt>
    <dgm:pt modelId="{CAE97E19-A0CF-4BA0-A673-BFC97619BDEB}" type="pres">
      <dgm:prSet presAssocID="{DCEE7D75-CA81-4491-AB4F-FDF7107BEA63}" presName="spNode" presStyleCnt="0"/>
      <dgm:spPr/>
    </dgm:pt>
    <dgm:pt modelId="{6D3CEADD-AD80-4251-A816-EEBBAE37788B}" type="pres">
      <dgm:prSet presAssocID="{BAE82690-4DA0-4D94-BA44-F8FDDC76D045}" presName="sibTrans" presStyleLbl="sibTrans1D1" presStyleIdx="3" presStyleCnt="5"/>
      <dgm:spPr/>
      <dgm:t>
        <a:bodyPr/>
        <a:lstStyle/>
        <a:p>
          <a:endParaRPr lang="en-US"/>
        </a:p>
      </dgm:t>
    </dgm:pt>
    <dgm:pt modelId="{570176EA-A22B-4A5D-AEE3-8671B5BF9538}" type="pres">
      <dgm:prSet presAssocID="{773A45F1-001A-48CA-8229-ACFF1442A450}" presName="node" presStyleLbl="node1" presStyleIdx="4" presStyleCnt="5">
        <dgm:presLayoutVars>
          <dgm:bulletEnabled val="1"/>
        </dgm:presLayoutVars>
      </dgm:prSet>
      <dgm:spPr/>
      <dgm:t>
        <a:bodyPr/>
        <a:lstStyle/>
        <a:p>
          <a:endParaRPr lang="en-US"/>
        </a:p>
      </dgm:t>
    </dgm:pt>
    <dgm:pt modelId="{CCFC49FB-A773-42AE-834C-54B5748D56EC}" type="pres">
      <dgm:prSet presAssocID="{773A45F1-001A-48CA-8229-ACFF1442A450}" presName="spNode" presStyleCnt="0"/>
      <dgm:spPr/>
    </dgm:pt>
    <dgm:pt modelId="{BFB77DE8-3455-44C8-8380-66390E1557F9}" type="pres">
      <dgm:prSet presAssocID="{D4F07E3C-B365-4668-ABCC-56DCD0F2D344}" presName="sibTrans" presStyleLbl="sibTrans1D1" presStyleIdx="4" presStyleCnt="5"/>
      <dgm:spPr/>
      <dgm:t>
        <a:bodyPr/>
        <a:lstStyle/>
        <a:p>
          <a:endParaRPr lang="en-US"/>
        </a:p>
      </dgm:t>
    </dgm:pt>
  </dgm:ptLst>
  <dgm:cxnLst>
    <dgm:cxn modelId="{B9C32CE5-5B01-4724-BB49-1D0743316B6B}" type="presOf" srcId="{90F700D5-C48F-4238-8B1F-9BD0ACF697C1}" destId="{8E53FEAF-783B-403C-A56F-D6BB53154C63}" srcOrd="0" destOrd="0" presId="urn:microsoft.com/office/officeart/2005/8/layout/cycle6"/>
    <dgm:cxn modelId="{81A34836-A1D9-43F8-ADF3-090B91DC5CAE}" type="presOf" srcId="{BAE82690-4DA0-4D94-BA44-F8FDDC76D045}" destId="{6D3CEADD-AD80-4251-A816-EEBBAE37788B}" srcOrd="0" destOrd="0" presId="urn:microsoft.com/office/officeart/2005/8/layout/cycle6"/>
    <dgm:cxn modelId="{433733FB-3195-4C27-B800-6B10AC714B5F}" srcId="{90F700D5-C48F-4238-8B1F-9BD0ACF697C1}" destId="{DA76F4F6-1407-4ACA-8C6B-C64D0AD161D2}" srcOrd="0" destOrd="0" parTransId="{E1696E9F-4907-4BF9-B740-FC80D2001F26}" sibTransId="{22463BA8-8F7C-4FEC-B5FD-86D8B9288068}"/>
    <dgm:cxn modelId="{743AC9F5-243D-4651-BEAD-30DA61492887}" srcId="{90F700D5-C48F-4238-8B1F-9BD0ACF697C1}" destId="{C7B364C8-1BA2-4319-9AA2-208B0BC0678D}" srcOrd="1" destOrd="0" parTransId="{A16C9628-9024-4888-B596-2309D2F08CBF}" sibTransId="{8D00A56C-E9BD-4FC1-B0B7-8335E1BC2F64}"/>
    <dgm:cxn modelId="{2202459B-CC63-417A-A33F-EF96F35684FD}" type="presOf" srcId="{EB495A06-EDB4-4106-8607-7F69B8AEDCFC}" destId="{FD0574B8-1952-4326-8F87-B1CC81D93C80}" srcOrd="0" destOrd="0" presId="urn:microsoft.com/office/officeart/2005/8/layout/cycle6"/>
    <dgm:cxn modelId="{40DBC2D2-44AB-4685-94A0-581581B464B5}" type="presOf" srcId="{8D00A56C-E9BD-4FC1-B0B7-8335E1BC2F64}" destId="{4264D275-EF8D-4CE0-8126-FA27DE30076E}" srcOrd="0" destOrd="0" presId="urn:microsoft.com/office/officeart/2005/8/layout/cycle6"/>
    <dgm:cxn modelId="{E65A8931-C542-4773-A88C-AD23369A9FD2}" srcId="{90F700D5-C48F-4238-8B1F-9BD0ACF697C1}" destId="{773A45F1-001A-48CA-8229-ACFF1442A450}" srcOrd="4" destOrd="0" parTransId="{4C0D1596-D843-423B-BC8A-669E817D8AE5}" sibTransId="{D4F07E3C-B365-4668-ABCC-56DCD0F2D344}"/>
    <dgm:cxn modelId="{DA0636FE-3732-4BCC-AE19-9BCBC417045A}" type="presOf" srcId="{22463BA8-8F7C-4FEC-B5FD-86D8B9288068}" destId="{ABB6394D-4499-4E7C-9889-6E5DF78970DC}" srcOrd="0" destOrd="0" presId="urn:microsoft.com/office/officeart/2005/8/layout/cycle6"/>
    <dgm:cxn modelId="{593DAD3A-6D9C-456F-9E75-BCCA7D2D0FA7}" type="presOf" srcId="{85279913-BD20-4A8B-BC45-5FE10CBD2FF4}" destId="{A8A8A5C1-D2D9-4169-9E96-CE030A04D438}" srcOrd="0" destOrd="0" presId="urn:microsoft.com/office/officeart/2005/8/layout/cycle6"/>
    <dgm:cxn modelId="{661C837D-B1D0-4CC3-8AD7-89A4C2C14DBF}" type="presOf" srcId="{DA76F4F6-1407-4ACA-8C6B-C64D0AD161D2}" destId="{4A5E003B-3A77-4C73-817D-A94C193963D1}" srcOrd="0" destOrd="0" presId="urn:microsoft.com/office/officeart/2005/8/layout/cycle6"/>
    <dgm:cxn modelId="{6868018D-E983-43EC-9107-4F65B248DD6B}" srcId="{90F700D5-C48F-4238-8B1F-9BD0ACF697C1}" destId="{DCEE7D75-CA81-4491-AB4F-FDF7107BEA63}" srcOrd="3" destOrd="0" parTransId="{66C1EC83-B5F1-4394-AEAB-97FD5CD6B879}" sibTransId="{BAE82690-4DA0-4D94-BA44-F8FDDC76D045}"/>
    <dgm:cxn modelId="{94268EE2-1901-4639-9FB8-4698FEB83C70}" srcId="{90F700D5-C48F-4238-8B1F-9BD0ACF697C1}" destId="{EB495A06-EDB4-4106-8607-7F69B8AEDCFC}" srcOrd="2" destOrd="0" parTransId="{5620C564-CE57-4649-9548-FC0F5C520C26}" sibTransId="{85279913-BD20-4A8B-BC45-5FE10CBD2FF4}"/>
    <dgm:cxn modelId="{B10CFD0D-377A-406E-B84F-2D13B2998BCF}" type="presOf" srcId="{D4F07E3C-B365-4668-ABCC-56DCD0F2D344}" destId="{BFB77DE8-3455-44C8-8380-66390E1557F9}" srcOrd="0" destOrd="0" presId="urn:microsoft.com/office/officeart/2005/8/layout/cycle6"/>
    <dgm:cxn modelId="{5ED735FB-D45F-47E0-AE21-EB42344785BD}" type="presOf" srcId="{C7B364C8-1BA2-4319-9AA2-208B0BC0678D}" destId="{A040DD65-0F54-4739-B4B8-21DE2B4CC849}" srcOrd="0" destOrd="0" presId="urn:microsoft.com/office/officeart/2005/8/layout/cycle6"/>
    <dgm:cxn modelId="{6C038CB6-AD3A-4404-BD95-9C3DAC2D41CC}" type="presOf" srcId="{DCEE7D75-CA81-4491-AB4F-FDF7107BEA63}" destId="{FF768CE2-257C-44EF-82C3-647FE74AF92D}" srcOrd="0" destOrd="0" presId="urn:microsoft.com/office/officeart/2005/8/layout/cycle6"/>
    <dgm:cxn modelId="{ED1CD795-2201-4F4F-AED8-2AA82AA741D3}" type="presOf" srcId="{773A45F1-001A-48CA-8229-ACFF1442A450}" destId="{570176EA-A22B-4A5D-AEE3-8671B5BF9538}" srcOrd="0" destOrd="0" presId="urn:microsoft.com/office/officeart/2005/8/layout/cycle6"/>
    <dgm:cxn modelId="{86EE396B-377A-475E-8850-B75C80347044}" type="presParOf" srcId="{8E53FEAF-783B-403C-A56F-D6BB53154C63}" destId="{4A5E003B-3A77-4C73-817D-A94C193963D1}" srcOrd="0" destOrd="0" presId="urn:microsoft.com/office/officeart/2005/8/layout/cycle6"/>
    <dgm:cxn modelId="{551FB5F8-DD75-439B-90DD-9DBB3A49759A}" type="presParOf" srcId="{8E53FEAF-783B-403C-A56F-D6BB53154C63}" destId="{436CCFF6-0784-4CAA-A966-B7593378A3E5}" srcOrd="1" destOrd="0" presId="urn:microsoft.com/office/officeart/2005/8/layout/cycle6"/>
    <dgm:cxn modelId="{3EFFB40F-953A-4804-ACE1-4269183AB3F9}" type="presParOf" srcId="{8E53FEAF-783B-403C-A56F-D6BB53154C63}" destId="{ABB6394D-4499-4E7C-9889-6E5DF78970DC}" srcOrd="2" destOrd="0" presId="urn:microsoft.com/office/officeart/2005/8/layout/cycle6"/>
    <dgm:cxn modelId="{CF89CC53-BC2B-494B-89C0-FE329B822D2D}" type="presParOf" srcId="{8E53FEAF-783B-403C-A56F-D6BB53154C63}" destId="{A040DD65-0F54-4739-B4B8-21DE2B4CC849}" srcOrd="3" destOrd="0" presId="urn:microsoft.com/office/officeart/2005/8/layout/cycle6"/>
    <dgm:cxn modelId="{C2A786F7-1167-4E25-9E5E-9CF4699C734E}" type="presParOf" srcId="{8E53FEAF-783B-403C-A56F-D6BB53154C63}" destId="{D52C72E9-577D-48EC-B840-5B91BBC3BC8A}" srcOrd="4" destOrd="0" presId="urn:microsoft.com/office/officeart/2005/8/layout/cycle6"/>
    <dgm:cxn modelId="{20CB6DA9-303F-431A-BB9C-51EF8814268A}" type="presParOf" srcId="{8E53FEAF-783B-403C-A56F-D6BB53154C63}" destId="{4264D275-EF8D-4CE0-8126-FA27DE30076E}" srcOrd="5" destOrd="0" presId="urn:microsoft.com/office/officeart/2005/8/layout/cycle6"/>
    <dgm:cxn modelId="{975E7B5E-94E5-4232-8935-C025D42199C2}" type="presParOf" srcId="{8E53FEAF-783B-403C-A56F-D6BB53154C63}" destId="{FD0574B8-1952-4326-8F87-B1CC81D93C80}" srcOrd="6" destOrd="0" presId="urn:microsoft.com/office/officeart/2005/8/layout/cycle6"/>
    <dgm:cxn modelId="{5B17C5A5-50D7-46E5-ADF4-8A6E21E89F5E}" type="presParOf" srcId="{8E53FEAF-783B-403C-A56F-D6BB53154C63}" destId="{FE707B1A-DCD9-48DA-953F-6115DA316582}" srcOrd="7" destOrd="0" presId="urn:microsoft.com/office/officeart/2005/8/layout/cycle6"/>
    <dgm:cxn modelId="{3898A4ED-52F9-46E1-8C4D-B7F4F04F7844}" type="presParOf" srcId="{8E53FEAF-783B-403C-A56F-D6BB53154C63}" destId="{A8A8A5C1-D2D9-4169-9E96-CE030A04D438}" srcOrd="8" destOrd="0" presId="urn:microsoft.com/office/officeart/2005/8/layout/cycle6"/>
    <dgm:cxn modelId="{FF7599EC-49EF-45B9-9240-6249C8860515}" type="presParOf" srcId="{8E53FEAF-783B-403C-A56F-D6BB53154C63}" destId="{FF768CE2-257C-44EF-82C3-647FE74AF92D}" srcOrd="9" destOrd="0" presId="urn:microsoft.com/office/officeart/2005/8/layout/cycle6"/>
    <dgm:cxn modelId="{62E8B16B-6A4D-4E36-A0B4-D1916C5E7209}" type="presParOf" srcId="{8E53FEAF-783B-403C-A56F-D6BB53154C63}" destId="{CAE97E19-A0CF-4BA0-A673-BFC97619BDEB}" srcOrd="10" destOrd="0" presId="urn:microsoft.com/office/officeart/2005/8/layout/cycle6"/>
    <dgm:cxn modelId="{D6B96E51-25A6-4FE7-889A-B2BE31490812}" type="presParOf" srcId="{8E53FEAF-783B-403C-A56F-D6BB53154C63}" destId="{6D3CEADD-AD80-4251-A816-EEBBAE37788B}" srcOrd="11" destOrd="0" presId="urn:microsoft.com/office/officeart/2005/8/layout/cycle6"/>
    <dgm:cxn modelId="{ECDA62C6-89C4-499A-9D30-A9E9F5AF2657}" type="presParOf" srcId="{8E53FEAF-783B-403C-A56F-D6BB53154C63}" destId="{570176EA-A22B-4A5D-AEE3-8671B5BF9538}" srcOrd="12" destOrd="0" presId="urn:microsoft.com/office/officeart/2005/8/layout/cycle6"/>
    <dgm:cxn modelId="{D8DBE807-C53A-495B-A603-CFF1CE31C72E}" type="presParOf" srcId="{8E53FEAF-783B-403C-A56F-D6BB53154C63}" destId="{CCFC49FB-A773-42AE-834C-54B5748D56EC}" srcOrd="13" destOrd="0" presId="urn:microsoft.com/office/officeart/2005/8/layout/cycle6"/>
    <dgm:cxn modelId="{6053ED79-BA6F-4FB0-B572-B583F35B8E57}" type="presParOf" srcId="{8E53FEAF-783B-403C-A56F-D6BB53154C63}" destId="{BFB77DE8-3455-44C8-8380-66390E1557F9}"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76ECD31-59B6-4017-84A1-7FACCD5E185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39E3F555-C225-4257-8837-EABE17BCFEF8}">
      <dgm:prSet custT="1"/>
      <dgm:spPr>
        <a:scene3d>
          <a:camera prst="orthographicFront"/>
          <a:lightRig rig="threePt" dir="t"/>
        </a:scene3d>
        <a:sp3d>
          <a:bevelT prst="relaxedInset"/>
        </a:sp3d>
      </dgm:spPr>
      <dgm:t>
        <a:bodyPr/>
        <a:lstStyle/>
        <a:p>
          <a:r>
            <a:rPr lang="en-US" sz="1200" b="1"/>
            <a:t>Beginning Literacy/Phonics</a:t>
          </a:r>
        </a:p>
      </dgm:t>
    </dgm:pt>
    <dgm:pt modelId="{494203B3-D005-4404-80A9-1D9EF5141977}" type="parTrans" cxnId="{4104C52A-9F3F-4E89-8F37-763224DC9BB4}">
      <dgm:prSet/>
      <dgm:spPr/>
      <dgm:t>
        <a:bodyPr/>
        <a:lstStyle/>
        <a:p>
          <a:endParaRPr lang="en-US" sz="900"/>
        </a:p>
      </dgm:t>
    </dgm:pt>
    <dgm:pt modelId="{979EDB82-2D68-4E99-8F78-5B8D774A44D0}" type="sibTrans" cxnId="{4104C52A-9F3F-4E89-8F37-763224DC9BB4}">
      <dgm:prSet/>
      <dgm:spPr/>
      <dgm:t>
        <a:bodyPr/>
        <a:lstStyle/>
        <a:p>
          <a:endParaRPr lang="en-US" sz="900"/>
        </a:p>
      </dgm:t>
    </dgm:pt>
    <dgm:pt modelId="{B05B6F5E-2C74-48B7-A897-0DD50007244D}">
      <dgm:prSet custT="1"/>
      <dgm:spPr>
        <a:scene3d>
          <a:camera prst="orthographicFront"/>
          <a:lightRig rig="threePt" dir="t"/>
        </a:scene3d>
        <a:sp3d>
          <a:bevelT prst="relaxedInset"/>
        </a:sp3d>
      </dgm:spPr>
      <dgm:t>
        <a:bodyPr/>
        <a:lstStyle/>
        <a:p>
          <a:r>
            <a:rPr lang="en-US" sz="1000" i="0"/>
            <a:t>Identify the letters of the English alphabet (upper and lower case)</a:t>
          </a:r>
        </a:p>
      </dgm:t>
    </dgm:pt>
    <dgm:pt modelId="{3DBEE22B-AC79-4EA9-8F51-1988022990D4}" type="parTrans" cxnId="{9F4F5F09-670A-49D0-8E00-B8690CB0A4DB}">
      <dgm:prSet/>
      <dgm:spPr/>
      <dgm:t>
        <a:bodyPr/>
        <a:lstStyle/>
        <a:p>
          <a:endParaRPr lang="en-US" sz="900"/>
        </a:p>
      </dgm:t>
    </dgm:pt>
    <dgm:pt modelId="{EAA95E94-1975-4EC8-B2DE-E4759F0A6D3C}" type="sibTrans" cxnId="{9F4F5F09-670A-49D0-8E00-B8690CB0A4DB}">
      <dgm:prSet/>
      <dgm:spPr/>
      <dgm:t>
        <a:bodyPr/>
        <a:lstStyle/>
        <a:p>
          <a:endParaRPr lang="en-US" sz="900"/>
        </a:p>
      </dgm:t>
    </dgm:pt>
    <dgm:pt modelId="{50A120F2-478D-408C-9BF7-393408BDE568}">
      <dgm:prSet custT="1"/>
      <dgm:spPr>
        <a:scene3d>
          <a:camera prst="orthographicFront"/>
          <a:lightRig rig="threePt" dir="t"/>
        </a:scene3d>
        <a:sp3d>
          <a:bevelT prst="relaxedInset"/>
        </a:sp3d>
      </dgm:spPr>
      <dgm:t>
        <a:bodyPr/>
        <a:lstStyle/>
        <a:p>
          <a:r>
            <a:rPr lang="en-US" sz="1200" b="1"/>
            <a:t>Vocabulary</a:t>
          </a:r>
          <a:endParaRPr lang="en-US" sz="1200"/>
        </a:p>
      </dgm:t>
    </dgm:pt>
    <dgm:pt modelId="{9376D7B1-5020-47A8-A082-31EEDDC6BD84}" type="parTrans" cxnId="{B52BB241-1240-4976-9F4A-C625BF4905D7}">
      <dgm:prSet/>
      <dgm:spPr/>
      <dgm:t>
        <a:bodyPr/>
        <a:lstStyle/>
        <a:p>
          <a:endParaRPr lang="en-US" sz="900"/>
        </a:p>
      </dgm:t>
    </dgm:pt>
    <dgm:pt modelId="{688350C4-91C4-4DC6-8D92-1426D779BD63}" type="sibTrans" cxnId="{B52BB241-1240-4976-9F4A-C625BF4905D7}">
      <dgm:prSet/>
      <dgm:spPr/>
      <dgm:t>
        <a:bodyPr/>
        <a:lstStyle/>
        <a:p>
          <a:endParaRPr lang="en-US" sz="900"/>
        </a:p>
      </dgm:t>
    </dgm:pt>
    <dgm:pt modelId="{93FECFCD-C5D8-4E99-8760-61E28F666223}">
      <dgm:prSet custT="1"/>
      <dgm:spPr>
        <a:scene3d>
          <a:camera prst="orthographicFront"/>
          <a:lightRig rig="threePt" dir="t"/>
        </a:scene3d>
        <a:sp3d>
          <a:bevelT prst="relaxedInset"/>
        </a:sp3d>
      </dgm:spPr>
      <dgm:t>
        <a:bodyPr/>
        <a:lstStyle/>
        <a:p>
          <a:r>
            <a:rPr lang="en-US" sz="1000" i="0"/>
            <a:t>Relate letters to sounds</a:t>
          </a:r>
        </a:p>
      </dgm:t>
    </dgm:pt>
    <dgm:pt modelId="{09B33EDB-9213-4912-9EFA-55B87C8313F4}" type="parTrans" cxnId="{6C8F05D2-1135-4F50-9A5C-547838C30218}">
      <dgm:prSet/>
      <dgm:spPr/>
      <dgm:t>
        <a:bodyPr/>
        <a:lstStyle/>
        <a:p>
          <a:endParaRPr lang="en-US" sz="900"/>
        </a:p>
      </dgm:t>
    </dgm:pt>
    <dgm:pt modelId="{5D408571-89FB-4010-9D27-99FBB3E9B6B7}" type="sibTrans" cxnId="{6C8F05D2-1135-4F50-9A5C-547838C30218}">
      <dgm:prSet/>
      <dgm:spPr/>
      <dgm:t>
        <a:bodyPr/>
        <a:lstStyle/>
        <a:p>
          <a:endParaRPr lang="en-US" sz="900"/>
        </a:p>
      </dgm:t>
    </dgm:pt>
    <dgm:pt modelId="{62D78C11-98D3-4DE5-A783-6E38621F0753}">
      <dgm:prSet custT="1"/>
      <dgm:spPr>
        <a:scene3d>
          <a:camera prst="orthographicFront"/>
          <a:lightRig rig="threePt" dir="t"/>
        </a:scene3d>
        <a:sp3d>
          <a:bevelT prst="relaxedInset"/>
        </a:sp3d>
      </dgm:spPr>
      <dgm:t>
        <a:bodyPr/>
        <a:lstStyle/>
        <a:p>
          <a:r>
            <a:rPr lang="en-US" sz="1000" i="0"/>
            <a:t>Recognize that letters make words and words make sentences</a:t>
          </a:r>
        </a:p>
      </dgm:t>
    </dgm:pt>
    <dgm:pt modelId="{3D91A79A-B25B-4712-9E4D-C3BBD079205B}" type="parTrans" cxnId="{A55BB8FC-8E4E-4CA6-868B-AB97E2658368}">
      <dgm:prSet/>
      <dgm:spPr/>
      <dgm:t>
        <a:bodyPr/>
        <a:lstStyle/>
        <a:p>
          <a:endParaRPr lang="en-US" sz="900"/>
        </a:p>
      </dgm:t>
    </dgm:pt>
    <dgm:pt modelId="{1A91E63F-68BA-465B-AF70-0ACA2334FE93}" type="sibTrans" cxnId="{A55BB8FC-8E4E-4CA6-868B-AB97E2658368}">
      <dgm:prSet/>
      <dgm:spPr/>
      <dgm:t>
        <a:bodyPr/>
        <a:lstStyle/>
        <a:p>
          <a:endParaRPr lang="en-US" sz="900"/>
        </a:p>
      </dgm:t>
    </dgm:pt>
    <dgm:pt modelId="{4068BDCF-BC9D-4790-BE60-B77011951814}">
      <dgm:prSet custT="1"/>
      <dgm:spPr>
        <a:scene3d>
          <a:camera prst="orthographicFront"/>
          <a:lightRig rig="threePt" dir="t"/>
        </a:scene3d>
        <a:sp3d>
          <a:bevelT prst="relaxedInset"/>
        </a:sp3d>
      </dgm:spPr>
      <dgm:t>
        <a:bodyPr/>
        <a:lstStyle/>
        <a:p>
          <a:r>
            <a:rPr lang="en-US" sz="1000" i="0"/>
            <a:t>Read from left to righ, top to bottom, front to back</a:t>
          </a:r>
        </a:p>
      </dgm:t>
    </dgm:pt>
    <dgm:pt modelId="{5C261312-175C-4379-9550-38CE670F17EE}" type="parTrans" cxnId="{B94043C0-A2EF-4E79-BB6D-D4DEF72C7262}">
      <dgm:prSet/>
      <dgm:spPr/>
      <dgm:t>
        <a:bodyPr/>
        <a:lstStyle/>
        <a:p>
          <a:endParaRPr lang="en-US" sz="900"/>
        </a:p>
      </dgm:t>
    </dgm:pt>
    <dgm:pt modelId="{8284E6F7-A4EF-450B-958A-88F045135382}" type="sibTrans" cxnId="{B94043C0-A2EF-4E79-BB6D-D4DEF72C7262}">
      <dgm:prSet/>
      <dgm:spPr/>
      <dgm:t>
        <a:bodyPr/>
        <a:lstStyle/>
        <a:p>
          <a:endParaRPr lang="en-US" sz="900"/>
        </a:p>
      </dgm:t>
    </dgm:pt>
    <dgm:pt modelId="{797C36D3-D7F6-427A-9AB2-6B2C70A03DBE}">
      <dgm:prSet custT="1"/>
      <dgm:spPr>
        <a:scene3d>
          <a:camera prst="orthographicFront"/>
          <a:lightRig rig="threePt" dir="t"/>
        </a:scene3d>
        <a:sp3d>
          <a:bevelT prst="relaxedInset"/>
        </a:sp3d>
      </dgm:spPr>
      <dgm:t>
        <a:bodyPr/>
        <a:lstStyle/>
        <a:p>
          <a:r>
            <a:rPr lang="en-US" sz="1000"/>
            <a:t>Interpret common symbols (e.g., restroom signs, traffic signs, #, &gt;, ?)</a:t>
          </a:r>
        </a:p>
      </dgm:t>
    </dgm:pt>
    <dgm:pt modelId="{0E1DE75D-960B-4C8E-B402-12443A633CDF}" type="parTrans" cxnId="{52CD8753-AD4D-49D5-8BDB-0ABB7351CBF0}">
      <dgm:prSet/>
      <dgm:spPr/>
      <dgm:t>
        <a:bodyPr/>
        <a:lstStyle/>
        <a:p>
          <a:endParaRPr lang="en-US"/>
        </a:p>
      </dgm:t>
    </dgm:pt>
    <dgm:pt modelId="{733DA61F-54C5-49A3-8EDC-0728D92A76B7}" type="sibTrans" cxnId="{52CD8753-AD4D-49D5-8BDB-0ABB7351CBF0}">
      <dgm:prSet/>
      <dgm:spPr/>
      <dgm:t>
        <a:bodyPr/>
        <a:lstStyle/>
        <a:p>
          <a:endParaRPr lang="en-US"/>
        </a:p>
      </dgm:t>
    </dgm:pt>
    <dgm:pt modelId="{38ECD054-B5CA-44DA-BF96-82213A3DEA53}">
      <dgm:prSet custT="1"/>
      <dgm:spPr>
        <a:scene3d>
          <a:camera prst="orthographicFront"/>
          <a:lightRig rig="threePt" dir="t"/>
        </a:scene3d>
        <a:sp3d>
          <a:bevelT prst="relaxedInset"/>
        </a:sp3d>
      </dgm:spPr>
      <dgm:t>
        <a:bodyPr/>
        <a:lstStyle/>
        <a:p>
          <a:r>
            <a:rPr lang="en-US" sz="1000"/>
            <a:t>Read basic sight words (e.g., the, is)</a:t>
          </a:r>
        </a:p>
      </dgm:t>
    </dgm:pt>
    <dgm:pt modelId="{5C3B2330-30C2-4549-A803-59D36F5AAD1D}" type="parTrans" cxnId="{227DEA5E-DC69-4DF6-9AFB-33ACDC21B060}">
      <dgm:prSet/>
      <dgm:spPr/>
      <dgm:t>
        <a:bodyPr/>
        <a:lstStyle/>
        <a:p>
          <a:endParaRPr lang="en-US"/>
        </a:p>
      </dgm:t>
    </dgm:pt>
    <dgm:pt modelId="{E99680DB-E8D4-4E34-94E0-A298060151AF}" type="sibTrans" cxnId="{227DEA5E-DC69-4DF6-9AFB-33ACDC21B060}">
      <dgm:prSet/>
      <dgm:spPr/>
      <dgm:t>
        <a:bodyPr/>
        <a:lstStyle/>
        <a:p>
          <a:endParaRPr lang="en-US"/>
        </a:p>
      </dgm:t>
    </dgm:pt>
    <dgm:pt modelId="{0FB5A22D-BD7E-4B7D-8883-1C8793EEB69F}">
      <dgm:prSet custT="1"/>
      <dgm:spPr>
        <a:scene3d>
          <a:camera prst="orthographicFront"/>
          <a:lightRig rig="threePt" dir="t"/>
        </a:scene3d>
        <a:sp3d>
          <a:bevelT prst="relaxedInset"/>
        </a:sp3d>
      </dgm:spPr>
      <dgm:t>
        <a:bodyPr/>
        <a:lstStyle/>
        <a:p>
          <a:r>
            <a:rPr lang="en-US" sz="1000"/>
            <a:t>Interpret common high frequency words and phrases in everyday contexts (e.g., signs, ads, labels)</a:t>
          </a:r>
        </a:p>
      </dgm:t>
    </dgm:pt>
    <dgm:pt modelId="{F2437680-58B2-45CD-AAAB-4F3BE0EA5D81}" type="parTrans" cxnId="{340B1C96-9BFE-4D08-9B31-4B41848ED6E7}">
      <dgm:prSet/>
      <dgm:spPr/>
      <dgm:t>
        <a:bodyPr/>
        <a:lstStyle/>
        <a:p>
          <a:endParaRPr lang="en-US"/>
        </a:p>
      </dgm:t>
    </dgm:pt>
    <dgm:pt modelId="{1E1E1E6F-C509-4982-B41E-991589D58F0F}" type="sibTrans" cxnId="{340B1C96-9BFE-4D08-9B31-4B41848ED6E7}">
      <dgm:prSet/>
      <dgm:spPr/>
      <dgm:t>
        <a:bodyPr/>
        <a:lstStyle/>
        <a:p>
          <a:endParaRPr lang="en-US"/>
        </a:p>
      </dgm:t>
    </dgm:pt>
    <dgm:pt modelId="{D1093A9F-2FE3-4C36-B063-E460E1FDF7CF}">
      <dgm:prSet custT="1"/>
      <dgm:spPr>
        <a:scene3d>
          <a:camera prst="orthographicFront"/>
          <a:lightRig rig="threePt" dir="t"/>
        </a:scene3d>
        <a:sp3d>
          <a:bevelT prst="relaxedInset"/>
        </a:sp3d>
      </dgm:spPr>
      <dgm:t>
        <a:bodyPr/>
        <a:lstStyle/>
        <a:p>
          <a:r>
            <a:rPr lang="en-US" sz="1200" b="1"/>
            <a:t>General Reading Comprehension</a:t>
          </a:r>
        </a:p>
      </dgm:t>
    </dgm:pt>
    <dgm:pt modelId="{CFE2EF56-A7F5-458F-BBCF-3ABAFFA4D87C}" type="parTrans" cxnId="{FFA95635-53F1-497B-81C4-0FA2A5A0961D}">
      <dgm:prSet/>
      <dgm:spPr/>
      <dgm:t>
        <a:bodyPr/>
        <a:lstStyle/>
        <a:p>
          <a:endParaRPr lang="en-US"/>
        </a:p>
      </dgm:t>
    </dgm:pt>
    <dgm:pt modelId="{EDCD2137-DDD4-46B3-89EB-EB28BC01D0D2}" type="sibTrans" cxnId="{FFA95635-53F1-497B-81C4-0FA2A5A0961D}">
      <dgm:prSet/>
      <dgm:spPr/>
      <dgm:t>
        <a:bodyPr/>
        <a:lstStyle/>
        <a:p>
          <a:endParaRPr lang="en-US"/>
        </a:p>
      </dgm:t>
    </dgm:pt>
    <dgm:pt modelId="{5D4B1EC5-382D-4601-AC19-B8D8A590B29B}">
      <dgm:prSet custT="1"/>
      <dgm:spPr>
        <a:scene3d>
          <a:camera prst="orthographicFront"/>
          <a:lightRig rig="threePt" dir="t"/>
        </a:scene3d>
        <a:sp3d>
          <a:bevelT prst="relaxedInset"/>
        </a:sp3d>
      </dgm:spPr>
      <dgm:t>
        <a:bodyPr/>
        <a:lstStyle/>
        <a:p>
          <a:r>
            <a:rPr lang="en-US" sz="1000"/>
            <a:t>Interpret common punctuation and sentence-writing conventions (e.g., capitalized first word)</a:t>
          </a:r>
        </a:p>
      </dgm:t>
    </dgm:pt>
    <dgm:pt modelId="{47338753-4C93-4EBF-AC3B-41A26BCC5328}" type="parTrans" cxnId="{3B23FB00-D3B2-41F1-8E73-738703AEE94C}">
      <dgm:prSet/>
      <dgm:spPr/>
      <dgm:t>
        <a:bodyPr/>
        <a:lstStyle/>
        <a:p>
          <a:endParaRPr lang="en-US"/>
        </a:p>
      </dgm:t>
    </dgm:pt>
    <dgm:pt modelId="{2C7FC7A2-6D55-4601-9289-C725FFB0CAF6}" type="sibTrans" cxnId="{3B23FB00-D3B2-41F1-8E73-738703AEE94C}">
      <dgm:prSet/>
      <dgm:spPr/>
      <dgm:t>
        <a:bodyPr/>
        <a:lstStyle/>
        <a:p>
          <a:endParaRPr lang="en-US"/>
        </a:p>
      </dgm:t>
    </dgm:pt>
    <dgm:pt modelId="{453DB37F-D2EC-4BA9-BB26-3F7E49FF7DBB}">
      <dgm:prSet custT="1"/>
      <dgm:spPr>
        <a:scene3d>
          <a:camera prst="orthographicFront"/>
          <a:lightRig rig="threePt" dir="t"/>
        </a:scene3d>
        <a:sp3d>
          <a:bevelT prst="relaxedInset"/>
        </a:sp3d>
      </dgm:spPr>
      <dgm:t>
        <a:bodyPr/>
        <a:lstStyle/>
        <a:p>
          <a:r>
            <a:rPr lang="en-US" sz="1000"/>
            <a:t>Read and undertand simple sentences that contain familiar vocabulary</a:t>
          </a:r>
        </a:p>
      </dgm:t>
    </dgm:pt>
    <dgm:pt modelId="{1345F051-1B90-4505-A33A-91CD3F4891B1}" type="parTrans" cxnId="{7D03A27E-0D3F-475D-A4C9-95BD36C4C5A1}">
      <dgm:prSet/>
      <dgm:spPr/>
      <dgm:t>
        <a:bodyPr/>
        <a:lstStyle/>
        <a:p>
          <a:endParaRPr lang="en-US"/>
        </a:p>
      </dgm:t>
    </dgm:pt>
    <dgm:pt modelId="{D6F75A35-FA16-49C7-92EF-F5FBE656B464}" type="sibTrans" cxnId="{7D03A27E-0D3F-475D-A4C9-95BD36C4C5A1}">
      <dgm:prSet/>
      <dgm:spPr/>
      <dgm:t>
        <a:bodyPr/>
        <a:lstStyle/>
        <a:p>
          <a:endParaRPr lang="en-US"/>
        </a:p>
      </dgm:t>
    </dgm:pt>
    <dgm:pt modelId="{BF2AD9B4-2E13-4DC6-B36D-875F6337C387}">
      <dgm:prSet custT="1"/>
      <dgm:spPr>
        <a:scene3d>
          <a:camera prst="orthographicFront"/>
          <a:lightRig rig="threePt" dir="t"/>
        </a:scene3d>
        <a:sp3d>
          <a:bevelT prst="relaxedInset"/>
        </a:sp3d>
      </dgm:spPr>
      <dgm:t>
        <a:bodyPr/>
        <a:lstStyle/>
        <a:p>
          <a:r>
            <a:rPr lang="en-US" sz="1000"/>
            <a:t>Interpret basic sentence structure and grammar (e.g., statements, questions, negative; adjectives modifying nouns)</a:t>
          </a:r>
        </a:p>
      </dgm:t>
    </dgm:pt>
    <dgm:pt modelId="{9D028C3D-FF71-4667-A338-44D45713DCB4}" type="parTrans" cxnId="{02BFC240-203B-471B-8102-9B26CA543D17}">
      <dgm:prSet/>
      <dgm:spPr/>
      <dgm:t>
        <a:bodyPr/>
        <a:lstStyle/>
        <a:p>
          <a:endParaRPr lang="en-US"/>
        </a:p>
      </dgm:t>
    </dgm:pt>
    <dgm:pt modelId="{6A7213D8-B56A-4C86-AECD-A9C7837BE0CB}" type="sibTrans" cxnId="{02BFC240-203B-471B-8102-9B26CA543D17}">
      <dgm:prSet/>
      <dgm:spPr/>
      <dgm:t>
        <a:bodyPr/>
        <a:lstStyle/>
        <a:p>
          <a:endParaRPr lang="en-US"/>
        </a:p>
      </dgm:t>
    </dgm:pt>
    <dgm:pt modelId="{56583141-8FE7-47FA-AFBB-2C8BB64282AC}">
      <dgm:prSet custT="1"/>
      <dgm:spPr>
        <a:scene3d>
          <a:camera prst="orthographicFront"/>
          <a:lightRig rig="threePt" dir="t"/>
        </a:scene3d>
        <a:sp3d>
          <a:bevelT prst="relaxedInset"/>
        </a:sp3d>
      </dgm:spPr>
      <dgm:t>
        <a:bodyPr/>
        <a:lstStyle/>
        <a:p>
          <a:r>
            <a:rPr lang="en-US" sz="1000"/>
            <a:t>Use supporting illustrations to interpret text</a:t>
          </a:r>
        </a:p>
      </dgm:t>
    </dgm:pt>
    <dgm:pt modelId="{EBE081CD-6B5C-4863-9B5F-C6278F34CB97}" type="parTrans" cxnId="{314CBCEC-58C2-43C7-8056-B9681AB9BA88}">
      <dgm:prSet/>
      <dgm:spPr/>
      <dgm:t>
        <a:bodyPr/>
        <a:lstStyle/>
        <a:p>
          <a:endParaRPr lang="en-US"/>
        </a:p>
      </dgm:t>
    </dgm:pt>
    <dgm:pt modelId="{7FC880B1-386F-4A47-892F-3EBD15FD1C7D}" type="sibTrans" cxnId="{314CBCEC-58C2-43C7-8056-B9681AB9BA88}">
      <dgm:prSet/>
      <dgm:spPr/>
      <dgm:t>
        <a:bodyPr/>
        <a:lstStyle/>
        <a:p>
          <a:endParaRPr lang="en-US"/>
        </a:p>
      </dgm:t>
    </dgm:pt>
    <dgm:pt modelId="{9E2322A1-09A3-4E2E-8B69-609603678778}">
      <dgm:prSet custT="1"/>
      <dgm:spPr>
        <a:scene3d>
          <a:camera prst="orthographicFront"/>
          <a:lightRig rig="threePt" dir="t"/>
        </a:scene3d>
        <a:sp3d>
          <a:bevelT prst="relaxedInset"/>
        </a:sp3d>
      </dgm:spPr>
      <dgm:t>
        <a:bodyPr/>
        <a:lstStyle/>
        <a:p>
          <a:r>
            <a:rPr lang="en-US" sz="1000"/>
            <a:t>Scan simple text (e.g., ads, schedules, forms, paragraphs to find specific information)</a:t>
          </a:r>
        </a:p>
      </dgm:t>
    </dgm:pt>
    <dgm:pt modelId="{C87DF7B5-3D6C-4180-8BBD-224948B21CC3}" type="parTrans" cxnId="{1F9A0819-4352-4640-B79D-3367DBDFA367}">
      <dgm:prSet/>
      <dgm:spPr/>
      <dgm:t>
        <a:bodyPr/>
        <a:lstStyle/>
        <a:p>
          <a:endParaRPr lang="en-US"/>
        </a:p>
      </dgm:t>
    </dgm:pt>
    <dgm:pt modelId="{CCDF4D9F-662C-490F-BD1C-37050962E49A}" type="sibTrans" cxnId="{1F9A0819-4352-4640-B79D-3367DBDFA367}">
      <dgm:prSet/>
      <dgm:spPr/>
      <dgm:t>
        <a:bodyPr/>
        <a:lstStyle/>
        <a:p>
          <a:endParaRPr lang="en-US"/>
        </a:p>
      </dgm:t>
    </dgm:pt>
    <dgm:pt modelId="{8F3EB35A-6B27-41C7-B576-B96C21D9779B}">
      <dgm:prSet custT="1"/>
      <dgm:spPr>
        <a:scene3d>
          <a:camera prst="orthographicFront"/>
          <a:lightRig rig="threePt" dir="t"/>
        </a:scene3d>
        <a:sp3d>
          <a:bevelT prst="relaxedInset"/>
        </a:sp3d>
      </dgm:spPr>
      <dgm:t>
        <a:bodyPr/>
        <a:lstStyle/>
        <a:p>
          <a:r>
            <a:rPr lang="en-US" sz="1200" b="1"/>
            <a:t>Reading Strategies</a:t>
          </a:r>
        </a:p>
      </dgm:t>
    </dgm:pt>
    <dgm:pt modelId="{9EA08ED8-D921-4B16-8C64-DCE09EB4D11E}" type="parTrans" cxnId="{E2A8C2DB-3CD5-4FD4-B649-89F7C504F197}">
      <dgm:prSet/>
      <dgm:spPr/>
      <dgm:t>
        <a:bodyPr/>
        <a:lstStyle/>
        <a:p>
          <a:endParaRPr lang="en-US"/>
        </a:p>
      </dgm:t>
    </dgm:pt>
    <dgm:pt modelId="{15249FA8-3F4A-4AD4-9A34-A543061A77E3}" type="sibTrans" cxnId="{E2A8C2DB-3CD5-4FD4-B649-89F7C504F197}">
      <dgm:prSet/>
      <dgm:spPr/>
      <dgm:t>
        <a:bodyPr/>
        <a:lstStyle/>
        <a:p>
          <a:endParaRPr lang="en-US"/>
        </a:p>
      </dgm:t>
    </dgm:pt>
    <dgm:pt modelId="{32B66613-C008-4B4B-AE52-4439EA572A26}" type="pres">
      <dgm:prSet presAssocID="{076ECD31-59B6-4017-84A1-7FACCD5E185D}" presName="linear" presStyleCnt="0">
        <dgm:presLayoutVars>
          <dgm:dir/>
          <dgm:animLvl val="lvl"/>
          <dgm:resizeHandles val="exact"/>
        </dgm:presLayoutVars>
      </dgm:prSet>
      <dgm:spPr/>
      <dgm:t>
        <a:bodyPr/>
        <a:lstStyle/>
        <a:p>
          <a:endParaRPr lang="en-US"/>
        </a:p>
      </dgm:t>
    </dgm:pt>
    <dgm:pt modelId="{9E7E69AD-084F-4513-A1A3-BC414ABBA4FA}" type="pres">
      <dgm:prSet presAssocID="{39E3F555-C225-4257-8837-EABE17BCFEF8}" presName="parentLin" presStyleCnt="0"/>
      <dgm:spPr>
        <a:scene3d>
          <a:camera prst="orthographicFront"/>
          <a:lightRig rig="threePt" dir="t"/>
        </a:scene3d>
        <a:sp3d>
          <a:bevelT prst="relaxedInset"/>
        </a:sp3d>
      </dgm:spPr>
    </dgm:pt>
    <dgm:pt modelId="{4689B516-F577-4927-920C-C2FC2C140A7C}" type="pres">
      <dgm:prSet presAssocID="{39E3F555-C225-4257-8837-EABE17BCFEF8}" presName="parentLeftMargin" presStyleLbl="node1" presStyleIdx="0" presStyleCnt="4"/>
      <dgm:spPr/>
      <dgm:t>
        <a:bodyPr/>
        <a:lstStyle/>
        <a:p>
          <a:endParaRPr lang="en-US"/>
        </a:p>
      </dgm:t>
    </dgm:pt>
    <dgm:pt modelId="{EBE8027E-3CE0-43BF-8F2E-DD28CD394D1B}" type="pres">
      <dgm:prSet presAssocID="{39E3F555-C225-4257-8837-EABE17BCFEF8}" presName="parentText" presStyleLbl="node1" presStyleIdx="0" presStyleCnt="4">
        <dgm:presLayoutVars>
          <dgm:chMax val="0"/>
          <dgm:bulletEnabled val="1"/>
        </dgm:presLayoutVars>
      </dgm:prSet>
      <dgm:spPr/>
      <dgm:t>
        <a:bodyPr/>
        <a:lstStyle/>
        <a:p>
          <a:endParaRPr lang="en-US"/>
        </a:p>
      </dgm:t>
    </dgm:pt>
    <dgm:pt modelId="{5C160F86-8BE7-4212-9CA7-9D3EEAEE7CB2}" type="pres">
      <dgm:prSet presAssocID="{39E3F555-C225-4257-8837-EABE17BCFEF8}" presName="negativeSpace" presStyleCnt="0"/>
      <dgm:spPr>
        <a:scene3d>
          <a:camera prst="orthographicFront"/>
          <a:lightRig rig="threePt" dir="t"/>
        </a:scene3d>
        <a:sp3d>
          <a:bevelT prst="relaxedInset"/>
        </a:sp3d>
      </dgm:spPr>
    </dgm:pt>
    <dgm:pt modelId="{C2A2D959-6778-42AA-BEAC-EEE6B764ECAE}" type="pres">
      <dgm:prSet presAssocID="{39E3F555-C225-4257-8837-EABE17BCFEF8}" presName="childText" presStyleLbl="conFgAcc1" presStyleIdx="0" presStyleCnt="4">
        <dgm:presLayoutVars>
          <dgm:bulletEnabled val="1"/>
        </dgm:presLayoutVars>
      </dgm:prSet>
      <dgm:spPr/>
      <dgm:t>
        <a:bodyPr/>
        <a:lstStyle/>
        <a:p>
          <a:endParaRPr lang="en-US"/>
        </a:p>
      </dgm:t>
    </dgm:pt>
    <dgm:pt modelId="{2F4117C7-EE10-473C-ACC7-92F7D145112F}" type="pres">
      <dgm:prSet presAssocID="{979EDB82-2D68-4E99-8F78-5B8D774A44D0}" presName="spaceBetweenRectangles" presStyleCnt="0"/>
      <dgm:spPr>
        <a:scene3d>
          <a:camera prst="orthographicFront"/>
          <a:lightRig rig="threePt" dir="t"/>
        </a:scene3d>
        <a:sp3d>
          <a:bevelT prst="relaxedInset"/>
        </a:sp3d>
      </dgm:spPr>
    </dgm:pt>
    <dgm:pt modelId="{6D5164D3-8F2C-472C-9DAC-03B508700E6B}" type="pres">
      <dgm:prSet presAssocID="{50A120F2-478D-408C-9BF7-393408BDE568}" presName="parentLin" presStyleCnt="0"/>
      <dgm:spPr>
        <a:scene3d>
          <a:camera prst="orthographicFront"/>
          <a:lightRig rig="threePt" dir="t"/>
        </a:scene3d>
        <a:sp3d>
          <a:bevelT prst="relaxedInset"/>
        </a:sp3d>
      </dgm:spPr>
    </dgm:pt>
    <dgm:pt modelId="{8AA7E011-1098-4591-B2EF-93C41F2EE71D}" type="pres">
      <dgm:prSet presAssocID="{50A120F2-478D-408C-9BF7-393408BDE568}" presName="parentLeftMargin" presStyleLbl="node1" presStyleIdx="0" presStyleCnt="4"/>
      <dgm:spPr/>
      <dgm:t>
        <a:bodyPr/>
        <a:lstStyle/>
        <a:p>
          <a:endParaRPr lang="en-US"/>
        </a:p>
      </dgm:t>
    </dgm:pt>
    <dgm:pt modelId="{73372E00-1A4F-4C68-8E3A-C65145D8C7FC}" type="pres">
      <dgm:prSet presAssocID="{50A120F2-478D-408C-9BF7-393408BDE568}" presName="parentText" presStyleLbl="node1" presStyleIdx="1" presStyleCnt="4">
        <dgm:presLayoutVars>
          <dgm:chMax val="0"/>
          <dgm:bulletEnabled val="1"/>
        </dgm:presLayoutVars>
      </dgm:prSet>
      <dgm:spPr/>
      <dgm:t>
        <a:bodyPr/>
        <a:lstStyle/>
        <a:p>
          <a:endParaRPr lang="en-US"/>
        </a:p>
      </dgm:t>
    </dgm:pt>
    <dgm:pt modelId="{FA911EBD-C932-4265-B9E5-7818271F0BD6}" type="pres">
      <dgm:prSet presAssocID="{50A120F2-478D-408C-9BF7-393408BDE568}" presName="negativeSpace" presStyleCnt="0"/>
      <dgm:spPr>
        <a:scene3d>
          <a:camera prst="orthographicFront"/>
          <a:lightRig rig="threePt" dir="t"/>
        </a:scene3d>
        <a:sp3d>
          <a:bevelT prst="relaxedInset"/>
        </a:sp3d>
      </dgm:spPr>
    </dgm:pt>
    <dgm:pt modelId="{D1874252-BB71-46A7-895A-ADFDA6367F45}" type="pres">
      <dgm:prSet presAssocID="{50A120F2-478D-408C-9BF7-393408BDE568}" presName="childText" presStyleLbl="conFgAcc1" presStyleIdx="1" presStyleCnt="4">
        <dgm:presLayoutVars>
          <dgm:bulletEnabled val="1"/>
        </dgm:presLayoutVars>
      </dgm:prSet>
      <dgm:spPr>
        <a:scene3d>
          <a:camera prst="orthographicFront"/>
          <a:lightRig rig="threePt" dir="t"/>
        </a:scene3d>
        <a:sp3d>
          <a:bevelT prst="relaxedInset"/>
        </a:sp3d>
      </dgm:spPr>
      <dgm:t>
        <a:bodyPr/>
        <a:lstStyle/>
        <a:p>
          <a:endParaRPr lang="en-US"/>
        </a:p>
      </dgm:t>
    </dgm:pt>
    <dgm:pt modelId="{0B180DAF-69C4-4080-B741-7E1EA2EBB56B}" type="pres">
      <dgm:prSet presAssocID="{688350C4-91C4-4DC6-8D92-1426D779BD63}" presName="spaceBetweenRectangles" presStyleCnt="0"/>
      <dgm:spPr/>
    </dgm:pt>
    <dgm:pt modelId="{DA4E2E40-1037-4D55-9C21-54F1EC219EE5}" type="pres">
      <dgm:prSet presAssocID="{D1093A9F-2FE3-4C36-B063-E460E1FDF7CF}" presName="parentLin" presStyleCnt="0"/>
      <dgm:spPr/>
    </dgm:pt>
    <dgm:pt modelId="{2A48E3DC-41A8-4702-8EB2-ABB4E2A12118}" type="pres">
      <dgm:prSet presAssocID="{D1093A9F-2FE3-4C36-B063-E460E1FDF7CF}" presName="parentLeftMargin" presStyleLbl="node1" presStyleIdx="1" presStyleCnt="4"/>
      <dgm:spPr/>
      <dgm:t>
        <a:bodyPr/>
        <a:lstStyle/>
        <a:p>
          <a:endParaRPr lang="en-US"/>
        </a:p>
      </dgm:t>
    </dgm:pt>
    <dgm:pt modelId="{19C3BD2C-A765-43C1-AED0-B79B9EC67B84}" type="pres">
      <dgm:prSet presAssocID="{D1093A9F-2FE3-4C36-B063-E460E1FDF7CF}" presName="parentText" presStyleLbl="node1" presStyleIdx="2" presStyleCnt="4">
        <dgm:presLayoutVars>
          <dgm:chMax val="0"/>
          <dgm:bulletEnabled val="1"/>
        </dgm:presLayoutVars>
      </dgm:prSet>
      <dgm:spPr/>
      <dgm:t>
        <a:bodyPr/>
        <a:lstStyle/>
        <a:p>
          <a:endParaRPr lang="en-US"/>
        </a:p>
      </dgm:t>
    </dgm:pt>
    <dgm:pt modelId="{8E353B75-BDC9-406B-9EE5-03D54F1AD786}" type="pres">
      <dgm:prSet presAssocID="{D1093A9F-2FE3-4C36-B063-E460E1FDF7CF}" presName="negativeSpace" presStyleCnt="0"/>
      <dgm:spPr/>
    </dgm:pt>
    <dgm:pt modelId="{AD022285-B952-4B8E-890D-98A1C67AD5F0}" type="pres">
      <dgm:prSet presAssocID="{D1093A9F-2FE3-4C36-B063-E460E1FDF7CF}" presName="childText" presStyleLbl="conFgAcc1" presStyleIdx="2" presStyleCnt="4">
        <dgm:presLayoutVars>
          <dgm:bulletEnabled val="1"/>
        </dgm:presLayoutVars>
      </dgm:prSet>
      <dgm:spPr/>
      <dgm:t>
        <a:bodyPr/>
        <a:lstStyle/>
        <a:p>
          <a:endParaRPr lang="en-US"/>
        </a:p>
      </dgm:t>
    </dgm:pt>
    <dgm:pt modelId="{20EF170F-7A2D-4109-9C49-643A3C452E31}" type="pres">
      <dgm:prSet presAssocID="{EDCD2137-DDD4-46B3-89EB-EB28BC01D0D2}" presName="spaceBetweenRectangles" presStyleCnt="0"/>
      <dgm:spPr/>
    </dgm:pt>
    <dgm:pt modelId="{D3756041-3961-41B8-AE07-12EE9865DEE3}" type="pres">
      <dgm:prSet presAssocID="{8F3EB35A-6B27-41C7-B576-B96C21D9779B}" presName="parentLin" presStyleCnt="0"/>
      <dgm:spPr/>
    </dgm:pt>
    <dgm:pt modelId="{942A697E-C1BB-4CF2-8BE5-FC204D676BA3}" type="pres">
      <dgm:prSet presAssocID="{8F3EB35A-6B27-41C7-B576-B96C21D9779B}" presName="parentLeftMargin" presStyleLbl="node1" presStyleIdx="2" presStyleCnt="4"/>
      <dgm:spPr/>
      <dgm:t>
        <a:bodyPr/>
        <a:lstStyle/>
        <a:p>
          <a:endParaRPr lang="en-US"/>
        </a:p>
      </dgm:t>
    </dgm:pt>
    <dgm:pt modelId="{655A7950-9538-4F62-B236-D2CCD0E1C327}" type="pres">
      <dgm:prSet presAssocID="{8F3EB35A-6B27-41C7-B576-B96C21D9779B}" presName="parentText" presStyleLbl="node1" presStyleIdx="3" presStyleCnt="4">
        <dgm:presLayoutVars>
          <dgm:chMax val="0"/>
          <dgm:bulletEnabled val="1"/>
        </dgm:presLayoutVars>
      </dgm:prSet>
      <dgm:spPr/>
      <dgm:t>
        <a:bodyPr/>
        <a:lstStyle/>
        <a:p>
          <a:endParaRPr lang="en-US"/>
        </a:p>
      </dgm:t>
    </dgm:pt>
    <dgm:pt modelId="{AC5583F9-79F1-40A7-849D-8772A6CB2D86}" type="pres">
      <dgm:prSet presAssocID="{8F3EB35A-6B27-41C7-B576-B96C21D9779B}" presName="negativeSpace" presStyleCnt="0"/>
      <dgm:spPr/>
    </dgm:pt>
    <dgm:pt modelId="{A523908E-2FFC-4E8B-83A8-AF32AAB80EDE}" type="pres">
      <dgm:prSet presAssocID="{8F3EB35A-6B27-41C7-B576-B96C21D9779B}" presName="childText" presStyleLbl="conFgAcc1" presStyleIdx="3" presStyleCnt="4">
        <dgm:presLayoutVars>
          <dgm:bulletEnabled val="1"/>
        </dgm:presLayoutVars>
      </dgm:prSet>
      <dgm:spPr/>
      <dgm:t>
        <a:bodyPr/>
        <a:lstStyle/>
        <a:p>
          <a:endParaRPr lang="en-US"/>
        </a:p>
      </dgm:t>
    </dgm:pt>
  </dgm:ptLst>
  <dgm:cxnLst>
    <dgm:cxn modelId="{62929C15-3C98-4A90-AE0D-89CB470751EC}" type="presOf" srcId="{9E2322A1-09A3-4E2E-8B69-609603678778}" destId="{A523908E-2FFC-4E8B-83A8-AF32AAB80EDE}" srcOrd="0" destOrd="0" presId="urn:microsoft.com/office/officeart/2005/8/layout/list1"/>
    <dgm:cxn modelId="{340B1C96-9BFE-4D08-9B31-4B41848ED6E7}" srcId="{50A120F2-478D-408C-9BF7-393408BDE568}" destId="{0FB5A22D-BD7E-4B7D-8883-1C8793EEB69F}" srcOrd="2" destOrd="0" parTransId="{F2437680-58B2-45CD-AAAB-4F3BE0EA5D81}" sibTransId="{1E1E1E6F-C509-4982-B41E-991589D58F0F}"/>
    <dgm:cxn modelId="{1F9A0819-4352-4640-B79D-3367DBDFA367}" srcId="{8F3EB35A-6B27-41C7-B576-B96C21D9779B}" destId="{9E2322A1-09A3-4E2E-8B69-609603678778}" srcOrd="0" destOrd="0" parTransId="{C87DF7B5-3D6C-4180-8BBD-224948B21CC3}" sibTransId="{CCDF4D9F-662C-490F-BD1C-37050962E49A}"/>
    <dgm:cxn modelId="{DEDE20D1-955F-40B3-8951-760D21ABFB6E}" type="presOf" srcId="{D1093A9F-2FE3-4C36-B063-E460E1FDF7CF}" destId="{19C3BD2C-A765-43C1-AED0-B79B9EC67B84}" srcOrd="1" destOrd="0" presId="urn:microsoft.com/office/officeart/2005/8/layout/list1"/>
    <dgm:cxn modelId="{227DEA5E-DC69-4DF6-9AFB-33ACDC21B060}" srcId="{50A120F2-478D-408C-9BF7-393408BDE568}" destId="{38ECD054-B5CA-44DA-BF96-82213A3DEA53}" srcOrd="1" destOrd="0" parTransId="{5C3B2330-30C2-4549-A803-59D36F5AAD1D}" sibTransId="{E99680DB-E8D4-4E34-94E0-A298060151AF}"/>
    <dgm:cxn modelId="{02BFC240-203B-471B-8102-9B26CA543D17}" srcId="{D1093A9F-2FE3-4C36-B063-E460E1FDF7CF}" destId="{BF2AD9B4-2E13-4DC6-B36D-875F6337C387}" srcOrd="2" destOrd="0" parTransId="{9D028C3D-FF71-4667-A338-44D45713DCB4}" sibTransId="{6A7213D8-B56A-4C86-AECD-A9C7837BE0CB}"/>
    <dgm:cxn modelId="{6DC12994-C5A0-4740-9326-DE3B4C6F1015}" type="presOf" srcId="{BF2AD9B4-2E13-4DC6-B36D-875F6337C387}" destId="{AD022285-B952-4B8E-890D-98A1C67AD5F0}" srcOrd="0" destOrd="2" presId="urn:microsoft.com/office/officeart/2005/8/layout/list1"/>
    <dgm:cxn modelId="{B94043C0-A2EF-4E79-BB6D-D4DEF72C7262}" srcId="{39E3F555-C225-4257-8837-EABE17BCFEF8}" destId="{4068BDCF-BC9D-4790-BE60-B77011951814}" srcOrd="3" destOrd="0" parTransId="{5C261312-175C-4379-9550-38CE670F17EE}" sibTransId="{8284E6F7-A4EF-450B-958A-88F045135382}"/>
    <dgm:cxn modelId="{7D03A27E-0D3F-475D-A4C9-95BD36C4C5A1}" srcId="{D1093A9F-2FE3-4C36-B063-E460E1FDF7CF}" destId="{453DB37F-D2EC-4BA9-BB26-3F7E49FF7DBB}" srcOrd="1" destOrd="0" parTransId="{1345F051-1B90-4505-A33A-91CD3F4891B1}" sibTransId="{D6F75A35-FA16-49C7-92EF-F5FBE656B464}"/>
    <dgm:cxn modelId="{0702B7F9-4BE7-40A2-9F99-9D4296451969}" type="presOf" srcId="{0FB5A22D-BD7E-4B7D-8883-1C8793EEB69F}" destId="{D1874252-BB71-46A7-895A-ADFDA6367F45}" srcOrd="0" destOrd="2" presId="urn:microsoft.com/office/officeart/2005/8/layout/list1"/>
    <dgm:cxn modelId="{4104C52A-9F3F-4E89-8F37-763224DC9BB4}" srcId="{076ECD31-59B6-4017-84A1-7FACCD5E185D}" destId="{39E3F555-C225-4257-8837-EABE17BCFEF8}" srcOrd="0" destOrd="0" parTransId="{494203B3-D005-4404-80A9-1D9EF5141977}" sibTransId="{979EDB82-2D68-4E99-8F78-5B8D774A44D0}"/>
    <dgm:cxn modelId="{7138E395-D039-424F-8118-2D4C9178A68B}" type="presOf" srcId="{50A120F2-478D-408C-9BF7-393408BDE568}" destId="{8AA7E011-1098-4591-B2EF-93C41F2EE71D}" srcOrd="0" destOrd="0" presId="urn:microsoft.com/office/officeart/2005/8/layout/list1"/>
    <dgm:cxn modelId="{6C8F05D2-1135-4F50-9A5C-547838C30218}" srcId="{39E3F555-C225-4257-8837-EABE17BCFEF8}" destId="{93FECFCD-C5D8-4E99-8760-61E28F666223}" srcOrd="1" destOrd="0" parTransId="{09B33EDB-9213-4912-9EFA-55B87C8313F4}" sibTransId="{5D408571-89FB-4010-9D27-99FBB3E9B6B7}"/>
    <dgm:cxn modelId="{FFA95635-53F1-497B-81C4-0FA2A5A0961D}" srcId="{076ECD31-59B6-4017-84A1-7FACCD5E185D}" destId="{D1093A9F-2FE3-4C36-B063-E460E1FDF7CF}" srcOrd="2" destOrd="0" parTransId="{CFE2EF56-A7F5-458F-BBCF-3ABAFFA4D87C}" sibTransId="{EDCD2137-DDD4-46B3-89EB-EB28BC01D0D2}"/>
    <dgm:cxn modelId="{E2A8C2DB-3CD5-4FD4-B649-89F7C504F197}" srcId="{076ECD31-59B6-4017-84A1-7FACCD5E185D}" destId="{8F3EB35A-6B27-41C7-B576-B96C21D9779B}" srcOrd="3" destOrd="0" parTransId="{9EA08ED8-D921-4B16-8C64-DCE09EB4D11E}" sibTransId="{15249FA8-3F4A-4AD4-9A34-A543061A77E3}"/>
    <dgm:cxn modelId="{E5E69823-1793-45E5-B36E-5B2D7B8F07AE}" type="presOf" srcId="{39E3F555-C225-4257-8837-EABE17BCFEF8}" destId="{4689B516-F577-4927-920C-C2FC2C140A7C}" srcOrd="0" destOrd="0" presId="urn:microsoft.com/office/officeart/2005/8/layout/list1"/>
    <dgm:cxn modelId="{B52BB241-1240-4976-9F4A-C625BF4905D7}" srcId="{076ECD31-59B6-4017-84A1-7FACCD5E185D}" destId="{50A120F2-478D-408C-9BF7-393408BDE568}" srcOrd="1" destOrd="0" parTransId="{9376D7B1-5020-47A8-A082-31EEDDC6BD84}" sibTransId="{688350C4-91C4-4DC6-8D92-1426D779BD63}"/>
    <dgm:cxn modelId="{314CBCEC-58C2-43C7-8056-B9681AB9BA88}" srcId="{D1093A9F-2FE3-4C36-B063-E460E1FDF7CF}" destId="{56583141-8FE7-47FA-AFBB-2C8BB64282AC}" srcOrd="3" destOrd="0" parTransId="{EBE081CD-6B5C-4863-9B5F-C6278F34CB97}" sibTransId="{7FC880B1-386F-4A47-892F-3EBD15FD1C7D}"/>
    <dgm:cxn modelId="{BCFCF1E7-4689-4D44-A3D8-756034CE1474}" type="presOf" srcId="{56583141-8FE7-47FA-AFBB-2C8BB64282AC}" destId="{AD022285-B952-4B8E-890D-98A1C67AD5F0}" srcOrd="0" destOrd="3" presId="urn:microsoft.com/office/officeart/2005/8/layout/list1"/>
    <dgm:cxn modelId="{4EC3DE03-2251-48DC-82C0-B4B8E5E926CF}" type="presOf" srcId="{D1093A9F-2FE3-4C36-B063-E460E1FDF7CF}" destId="{2A48E3DC-41A8-4702-8EB2-ABB4E2A12118}" srcOrd="0" destOrd="0" presId="urn:microsoft.com/office/officeart/2005/8/layout/list1"/>
    <dgm:cxn modelId="{D6BA14BF-252C-48EA-A1AE-ED024437A049}" type="presOf" srcId="{50A120F2-478D-408C-9BF7-393408BDE568}" destId="{73372E00-1A4F-4C68-8E3A-C65145D8C7FC}" srcOrd="1" destOrd="0" presId="urn:microsoft.com/office/officeart/2005/8/layout/list1"/>
    <dgm:cxn modelId="{67CC8E34-3A9B-479E-98CB-03082E834DAF}" type="presOf" srcId="{B05B6F5E-2C74-48B7-A897-0DD50007244D}" destId="{C2A2D959-6778-42AA-BEAC-EEE6B764ECAE}" srcOrd="0" destOrd="0" presId="urn:microsoft.com/office/officeart/2005/8/layout/list1"/>
    <dgm:cxn modelId="{B5177274-E2C1-4946-A3A5-0B741E7329CC}" type="presOf" srcId="{39E3F555-C225-4257-8837-EABE17BCFEF8}" destId="{EBE8027E-3CE0-43BF-8F2E-DD28CD394D1B}" srcOrd="1" destOrd="0" presId="urn:microsoft.com/office/officeart/2005/8/layout/list1"/>
    <dgm:cxn modelId="{32879B51-91B6-4472-90EF-E823FC3F37BB}" type="presOf" srcId="{076ECD31-59B6-4017-84A1-7FACCD5E185D}" destId="{32B66613-C008-4B4B-AE52-4439EA572A26}" srcOrd="0" destOrd="0" presId="urn:microsoft.com/office/officeart/2005/8/layout/list1"/>
    <dgm:cxn modelId="{52CD8753-AD4D-49D5-8BDB-0ABB7351CBF0}" srcId="{50A120F2-478D-408C-9BF7-393408BDE568}" destId="{797C36D3-D7F6-427A-9AB2-6B2C70A03DBE}" srcOrd="0" destOrd="0" parTransId="{0E1DE75D-960B-4C8E-B402-12443A633CDF}" sibTransId="{733DA61F-54C5-49A3-8EDC-0728D92A76B7}"/>
    <dgm:cxn modelId="{A55BB8FC-8E4E-4CA6-868B-AB97E2658368}" srcId="{39E3F555-C225-4257-8837-EABE17BCFEF8}" destId="{62D78C11-98D3-4DE5-A783-6E38621F0753}" srcOrd="2" destOrd="0" parTransId="{3D91A79A-B25B-4712-9E4D-C3BBD079205B}" sibTransId="{1A91E63F-68BA-465B-AF70-0ACA2334FE93}"/>
    <dgm:cxn modelId="{3B23FB00-D3B2-41F1-8E73-738703AEE94C}" srcId="{D1093A9F-2FE3-4C36-B063-E460E1FDF7CF}" destId="{5D4B1EC5-382D-4601-AC19-B8D8A590B29B}" srcOrd="0" destOrd="0" parTransId="{47338753-4C93-4EBF-AC3B-41A26BCC5328}" sibTransId="{2C7FC7A2-6D55-4601-9289-C725FFB0CAF6}"/>
    <dgm:cxn modelId="{E2F1513E-D657-4194-AAB3-0366EFA6E8DA}" type="presOf" srcId="{5D4B1EC5-382D-4601-AC19-B8D8A590B29B}" destId="{AD022285-B952-4B8E-890D-98A1C67AD5F0}" srcOrd="0" destOrd="0" presId="urn:microsoft.com/office/officeart/2005/8/layout/list1"/>
    <dgm:cxn modelId="{7D89ABEA-E0A6-463D-B3DE-38728A22D3E4}" type="presOf" srcId="{4068BDCF-BC9D-4790-BE60-B77011951814}" destId="{C2A2D959-6778-42AA-BEAC-EEE6B764ECAE}" srcOrd="0" destOrd="3" presId="urn:microsoft.com/office/officeart/2005/8/layout/list1"/>
    <dgm:cxn modelId="{16218086-803A-4DA8-B710-87ACDDD2BC05}" type="presOf" srcId="{8F3EB35A-6B27-41C7-B576-B96C21D9779B}" destId="{942A697E-C1BB-4CF2-8BE5-FC204D676BA3}" srcOrd="0" destOrd="0" presId="urn:microsoft.com/office/officeart/2005/8/layout/list1"/>
    <dgm:cxn modelId="{69CCAFF2-4823-4B24-8DA1-984B856681AE}" type="presOf" srcId="{62D78C11-98D3-4DE5-A783-6E38621F0753}" destId="{C2A2D959-6778-42AA-BEAC-EEE6B764ECAE}" srcOrd="0" destOrd="2" presId="urn:microsoft.com/office/officeart/2005/8/layout/list1"/>
    <dgm:cxn modelId="{F12C988F-9A4C-43D5-90AA-FE4521A42D3A}" type="presOf" srcId="{38ECD054-B5CA-44DA-BF96-82213A3DEA53}" destId="{D1874252-BB71-46A7-895A-ADFDA6367F45}" srcOrd="0" destOrd="1" presId="urn:microsoft.com/office/officeart/2005/8/layout/list1"/>
    <dgm:cxn modelId="{C752AA85-97CA-4131-AB49-EF1EBB65C030}" type="presOf" srcId="{453DB37F-D2EC-4BA9-BB26-3F7E49FF7DBB}" destId="{AD022285-B952-4B8E-890D-98A1C67AD5F0}" srcOrd="0" destOrd="1" presId="urn:microsoft.com/office/officeart/2005/8/layout/list1"/>
    <dgm:cxn modelId="{9F4F5F09-670A-49D0-8E00-B8690CB0A4DB}" srcId="{39E3F555-C225-4257-8837-EABE17BCFEF8}" destId="{B05B6F5E-2C74-48B7-A897-0DD50007244D}" srcOrd="0" destOrd="0" parTransId="{3DBEE22B-AC79-4EA9-8F51-1988022990D4}" sibTransId="{EAA95E94-1975-4EC8-B2DE-E4759F0A6D3C}"/>
    <dgm:cxn modelId="{CE4920E1-D9DB-44F5-8950-7F387A37E8D5}" type="presOf" srcId="{797C36D3-D7F6-427A-9AB2-6B2C70A03DBE}" destId="{D1874252-BB71-46A7-895A-ADFDA6367F45}" srcOrd="0" destOrd="0" presId="urn:microsoft.com/office/officeart/2005/8/layout/list1"/>
    <dgm:cxn modelId="{93FDD0E3-DF61-4878-B714-5C4B101AAEA9}" type="presOf" srcId="{93FECFCD-C5D8-4E99-8760-61E28F666223}" destId="{C2A2D959-6778-42AA-BEAC-EEE6B764ECAE}" srcOrd="0" destOrd="1" presId="urn:microsoft.com/office/officeart/2005/8/layout/list1"/>
    <dgm:cxn modelId="{5AFCD464-5F64-4DA9-95CC-0FE76BA24B2F}" type="presOf" srcId="{8F3EB35A-6B27-41C7-B576-B96C21D9779B}" destId="{655A7950-9538-4F62-B236-D2CCD0E1C327}" srcOrd="1" destOrd="0" presId="urn:microsoft.com/office/officeart/2005/8/layout/list1"/>
    <dgm:cxn modelId="{96900438-C455-45DE-9317-14F20193672B}" type="presParOf" srcId="{32B66613-C008-4B4B-AE52-4439EA572A26}" destId="{9E7E69AD-084F-4513-A1A3-BC414ABBA4FA}" srcOrd="0" destOrd="0" presId="urn:microsoft.com/office/officeart/2005/8/layout/list1"/>
    <dgm:cxn modelId="{B396DB8D-86F7-4FCA-AC9F-03A8C5263684}" type="presParOf" srcId="{9E7E69AD-084F-4513-A1A3-BC414ABBA4FA}" destId="{4689B516-F577-4927-920C-C2FC2C140A7C}" srcOrd="0" destOrd="0" presId="urn:microsoft.com/office/officeart/2005/8/layout/list1"/>
    <dgm:cxn modelId="{230480AE-8DAC-4E82-A05B-F1AFEFF6A527}" type="presParOf" srcId="{9E7E69AD-084F-4513-A1A3-BC414ABBA4FA}" destId="{EBE8027E-3CE0-43BF-8F2E-DD28CD394D1B}" srcOrd="1" destOrd="0" presId="urn:microsoft.com/office/officeart/2005/8/layout/list1"/>
    <dgm:cxn modelId="{3F44ED8F-7F2B-45B1-9D85-E9F29D2E19BF}" type="presParOf" srcId="{32B66613-C008-4B4B-AE52-4439EA572A26}" destId="{5C160F86-8BE7-4212-9CA7-9D3EEAEE7CB2}" srcOrd="1" destOrd="0" presId="urn:microsoft.com/office/officeart/2005/8/layout/list1"/>
    <dgm:cxn modelId="{4299CE00-9890-4461-B214-220500A082C0}" type="presParOf" srcId="{32B66613-C008-4B4B-AE52-4439EA572A26}" destId="{C2A2D959-6778-42AA-BEAC-EEE6B764ECAE}" srcOrd="2" destOrd="0" presId="urn:microsoft.com/office/officeart/2005/8/layout/list1"/>
    <dgm:cxn modelId="{DECEE748-3B51-4EDB-820D-89EA4B969E88}" type="presParOf" srcId="{32B66613-C008-4B4B-AE52-4439EA572A26}" destId="{2F4117C7-EE10-473C-ACC7-92F7D145112F}" srcOrd="3" destOrd="0" presId="urn:microsoft.com/office/officeart/2005/8/layout/list1"/>
    <dgm:cxn modelId="{90125F05-C989-4C0A-937D-6EDAD27C7033}" type="presParOf" srcId="{32B66613-C008-4B4B-AE52-4439EA572A26}" destId="{6D5164D3-8F2C-472C-9DAC-03B508700E6B}" srcOrd="4" destOrd="0" presId="urn:microsoft.com/office/officeart/2005/8/layout/list1"/>
    <dgm:cxn modelId="{7294DAA5-8712-4C25-AF31-90E9B7D9F81D}" type="presParOf" srcId="{6D5164D3-8F2C-472C-9DAC-03B508700E6B}" destId="{8AA7E011-1098-4591-B2EF-93C41F2EE71D}" srcOrd="0" destOrd="0" presId="urn:microsoft.com/office/officeart/2005/8/layout/list1"/>
    <dgm:cxn modelId="{A0077326-3764-4748-8C06-496974D3BE1C}" type="presParOf" srcId="{6D5164D3-8F2C-472C-9DAC-03B508700E6B}" destId="{73372E00-1A4F-4C68-8E3A-C65145D8C7FC}" srcOrd="1" destOrd="0" presId="urn:microsoft.com/office/officeart/2005/8/layout/list1"/>
    <dgm:cxn modelId="{F5C1430A-2C49-46A4-B8B4-D9835BD7C1E4}" type="presParOf" srcId="{32B66613-C008-4B4B-AE52-4439EA572A26}" destId="{FA911EBD-C932-4265-B9E5-7818271F0BD6}" srcOrd="5" destOrd="0" presId="urn:microsoft.com/office/officeart/2005/8/layout/list1"/>
    <dgm:cxn modelId="{368E720C-24CC-41F7-B90C-CB72ED80147C}" type="presParOf" srcId="{32B66613-C008-4B4B-AE52-4439EA572A26}" destId="{D1874252-BB71-46A7-895A-ADFDA6367F45}" srcOrd="6" destOrd="0" presId="urn:microsoft.com/office/officeart/2005/8/layout/list1"/>
    <dgm:cxn modelId="{17C69986-E738-4100-B1BF-6F61FF946828}" type="presParOf" srcId="{32B66613-C008-4B4B-AE52-4439EA572A26}" destId="{0B180DAF-69C4-4080-B741-7E1EA2EBB56B}" srcOrd="7" destOrd="0" presId="urn:microsoft.com/office/officeart/2005/8/layout/list1"/>
    <dgm:cxn modelId="{4CA0D7E4-990F-4755-9F53-94A6745C4C98}" type="presParOf" srcId="{32B66613-C008-4B4B-AE52-4439EA572A26}" destId="{DA4E2E40-1037-4D55-9C21-54F1EC219EE5}" srcOrd="8" destOrd="0" presId="urn:microsoft.com/office/officeart/2005/8/layout/list1"/>
    <dgm:cxn modelId="{B174D56C-9CCC-4E56-B7E0-960BA581633B}" type="presParOf" srcId="{DA4E2E40-1037-4D55-9C21-54F1EC219EE5}" destId="{2A48E3DC-41A8-4702-8EB2-ABB4E2A12118}" srcOrd="0" destOrd="0" presId="urn:microsoft.com/office/officeart/2005/8/layout/list1"/>
    <dgm:cxn modelId="{65D78378-8761-4354-88DF-253F3E39E1AE}" type="presParOf" srcId="{DA4E2E40-1037-4D55-9C21-54F1EC219EE5}" destId="{19C3BD2C-A765-43C1-AED0-B79B9EC67B84}" srcOrd="1" destOrd="0" presId="urn:microsoft.com/office/officeart/2005/8/layout/list1"/>
    <dgm:cxn modelId="{816FBEE3-8029-43E1-B814-D92C0CE8FF72}" type="presParOf" srcId="{32B66613-C008-4B4B-AE52-4439EA572A26}" destId="{8E353B75-BDC9-406B-9EE5-03D54F1AD786}" srcOrd="9" destOrd="0" presId="urn:microsoft.com/office/officeart/2005/8/layout/list1"/>
    <dgm:cxn modelId="{B68DBEF1-E962-47BB-96E6-38A72A83D11C}" type="presParOf" srcId="{32B66613-C008-4B4B-AE52-4439EA572A26}" destId="{AD022285-B952-4B8E-890D-98A1C67AD5F0}" srcOrd="10" destOrd="0" presId="urn:microsoft.com/office/officeart/2005/8/layout/list1"/>
    <dgm:cxn modelId="{29A57B0D-21A7-43CA-B3C1-E424503D92E8}" type="presParOf" srcId="{32B66613-C008-4B4B-AE52-4439EA572A26}" destId="{20EF170F-7A2D-4109-9C49-643A3C452E31}" srcOrd="11" destOrd="0" presId="urn:microsoft.com/office/officeart/2005/8/layout/list1"/>
    <dgm:cxn modelId="{3DC40887-6613-4CA7-BE5F-D41C059C6D67}" type="presParOf" srcId="{32B66613-C008-4B4B-AE52-4439EA572A26}" destId="{D3756041-3961-41B8-AE07-12EE9865DEE3}" srcOrd="12" destOrd="0" presId="urn:microsoft.com/office/officeart/2005/8/layout/list1"/>
    <dgm:cxn modelId="{5AEC6E89-E0D2-4A73-8A9D-8AFE4CBDB898}" type="presParOf" srcId="{D3756041-3961-41B8-AE07-12EE9865DEE3}" destId="{942A697E-C1BB-4CF2-8BE5-FC204D676BA3}" srcOrd="0" destOrd="0" presId="urn:microsoft.com/office/officeart/2005/8/layout/list1"/>
    <dgm:cxn modelId="{F30ED7F3-E16E-417A-B51C-82468E6B6FDD}" type="presParOf" srcId="{D3756041-3961-41B8-AE07-12EE9865DEE3}" destId="{655A7950-9538-4F62-B236-D2CCD0E1C327}" srcOrd="1" destOrd="0" presId="urn:microsoft.com/office/officeart/2005/8/layout/list1"/>
    <dgm:cxn modelId="{B89887F6-8C58-417C-AF56-9521EC8FC59B}" type="presParOf" srcId="{32B66613-C008-4B4B-AE52-4439EA572A26}" destId="{AC5583F9-79F1-40A7-849D-8772A6CB2D86}" srcOrd="13" destOrd="0" presId="urn:microsoft.com/office/officeart/2005/8/layout/list1"/>
    <dgm:cxn modelId="{12900A28-912A-497C-AA46-A01758083912}" type="presParOf" srcId="{32B66613-C008-4B4B-AE52-4439EA572A26}" destId="{A523908E-2FFC-4E8B-83A8-AF32AAB80ED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6ECD31-59B6-4017-84A1-7FACCD5E185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39E3F555-C225-4257-8837-EABE17BCFEF8}">
      <dgm:prSet custT="1"/>
      <dgm:spPr>
        <a:scene3d>
          <a:camera prst="orthographicFront"/>
          <a:lightRig rig="threePt" dir="t"/>
        </a:scene3d>
        <a:sp3d>
          <a:bevelT prst="relaxedInset"/>
        </a:sp3d>
      </dgm:spPr>
      <dgm:t>
        <a:bodyPr/>
        <a:lstStyle/>
        <a:p>
          <a:r>
            <a:rPr lang="en-US" sz="1050" b="1" dirty="0"/>
            <a:t>General Reading Comprehension</a:t>
          </a:r>
          <a:endParaRPr lang="en-US" sz="1050" dirty="0"/>
        </a:p>
      </dgm:t>
    </dgm:pt>
    <dgm:pt modelId="{494203B3-D005-4404-80A9-1D9EF5141977}" type="parTrans" cxnId="{4104C52A-9F3F-4E89-8F37-763224DC9BB4}">
      <dgm:prSet/>
      <dgm:spPr/>
      <dgm:t>
        <a:bodyPr/>
        <a:lstStyle/>
        <a:p>
          <a:endParaRPr lang="en-US" sz="3200"/>
        </a:p>
      </dgm:t>
    </dgm:pt>
    <dgm:pt modelId="{979EDB82-2D68-4E99-8F78-5B8D774A44D0}" type="sibTrans" cxnId="{4104C52A-9F3F-4E89-8F37-763224DC9BB4}">
      <dgm:prSet/>
      <dgm:spPr/>
      <dgm:t>
        <a:bodyPr/>
        <a:lstStyle/>
        <a:p>
          <a:endParaRPr lang="en-US" sz="3200"/>
        </a:p>
      </dgm:t>
    </dgm:pt>
    <dgm:pt modelId="{B05B6F5E-2C74-48B7-A897-0DD50007244D}">
      <dgm:prSet custT="1"/>
      <dgm:spPr>
        <a:scene3d>
          <a:camera prst="orthographicFront"/>
          <a:lightRig rig="threePt" dir="t"/>
        </a:scene3d>
        <a:sp3d>
          <a:bevelT prst="relaxedInset"/>
        </a:sp3d>
      </dgm:spPr>
      <dgm:t>
        <a:bodyPr/>
        <a:lstStyle/>
        <a:p>
          <a:r>
            <a:rPr lang="en-US" sz="1050" i="0" dirty="0"/>
            <a:t>Make connections between related information across different sections of a text</a:t>
          </a:r>
        </a:p>
      </dgm:t>
    </dgm:pt>
    <dgm:pt modelId="{3DBEE22B-AC79-4EA9-8F51-1988022990D4}" type="parTrans" cxnId="{9F4F5F09-670A-49D0-8E00-B8690CB0A4DB}">
      <dgm:prSet/>
      <dgm:spPr/>
      <dgm:t>
        <a:bodyPr/>
        <a:lstStyle/>
        <a:p>
          <a:endParaRPr lang="en-US" sz="3200"/>
        </a:p>
      </dgm:t>
    </dgm:pt>
    <dgm:pt modelId="{EAA95E94-1975-4EC8-B2DE-E4759F0A6D3C}" type="sibTrans" cxnId="{9F4F5F09-670A-49D0-8E00-B8690CB0A4DB}">
      <dgm:prSet/>
      <dgm:spPr/>
      <dgm:t>
        <a:bodyPr/>
        <a:lstStyle/>
        <a:p>
          <a:endParaRPr lang="en-US" sz="3200"/>
        </a:p>
      </dgm:t>
    </dgm:pt>
    <dgm:pt modelId="{50A120F2-478D-408C-9BF7-393408BDE568}">
      <dgm:prSet custT="1"/>
      <dgm:spPr>
        <a:scene3d>
          <a:camera prst="orthographicFront"/>
          <a:lightRig rig="threePt" dir="t"/>
        </a:scene3d>
        <a:sp3d>
          <a:bevelT prst="relaxedInset"/>
        </a:sp3d>
      </dgm:spPr>
      <dgm:t>
        <a:bodyPr/>
        <a:lstStyle/>
        <a:p>
          <a:r>
            <a:rPr lang="en-US" sz="1050" b="1" dirty="0"/>
            <a:t>Reading </a:t>
          </a:r>
          <a:r>
            <a:rPr lang="en-US" sz="1050" b="1" dirty="0" smtClean="0"/>
            <a:t>Strategies</a:t>
          </a:r>
          <a:endParaRPr lang="en-US" sz="1050" dirty="0"/>
        </a:p>
      </dgm:t>
    </dgm:pt>
    <dgm:pt modelId="{9376D7B1-5020-47A8-A082-31EEDDC6BD84}" type="parTrans" cxnId="{B52BB241-1240-4976-9F4A-C625BF4905D7}">
      <dgm:prSet/>
      <dgm:spPr/>
      <dgm:t>
        <a:bodyPr/>
        <a:lstStyle/>
        <a:p>
          <a:endParaRPr lang="en-US" sz="3200"/>
        </a:p>
      </dgm:t>
    </dgm:pt>
    <dgm:pt modelId="{688350C4-91C4-4DC6-8D92-1426D779BD63}" type="sibTrans" cxnId="{B52BB241-1240-4976-9F4A-C625BF4905D7}">
      <dgm:prSet/>
      <dgm:spPr/>
      <dgm:t>
        <a:bodyPr/>
        <a:lstStyle/>
        <a:p>
          <a:endParaRPr lang="en-US" sz="3200"/>
        </a:p>
      </dgm:t>
    </dgm:pt>
    <dgm:pt modelId="{557A4910-B7F8-44CC-A125-4138FE386BCA}">
      <dgm:prSet custT="1"/>
      <dgm:spPr>
        <a:scene3d>
          <a:camera prst="orthographicFront"/>
          <a:lightRig rig="threePt" dir="t"/>
        </a:scene3d>
        <a:sp3d>
          <a:bevelT prst="relaxedInset"/>
        </a:sp3d>
      </dgm:spPr>
      <dgm:t>
        <a:bodyPr/>
        <a:lstStyle/>
        <a:p>
          <a:r>
            <a:rPr lang="en-US" sz="1050" i="0" dirty="0"/>
            <a:t>Scan complex or extended text </a:t>
          </a:r>
          <a:r>
            <a:rPr lang="en-US" sz="1050" i="0" dirty="0" smtClean="0"/>
            <a:t>to </a:t>
          </a:r>
          <a:r>
            <a:rPr lang="en-US" sz="1050" i="0" dirty="0"/>
            <a:t>find specific information</a:t>
          </a:r>
        </a:p>
      </dgm:t>
    </dgm:pt>
    <dgm:pt modelId="{C35B1DBF-675A-46DF-9996-CCB440BE63C4}" type="parTrans" cxnId="{E26506AB-6986-4F02-9BEE-645A9F91F456}">
      <dgm:prSet/>
      <dgm:spPr/>
      <dgm:t>
        <a:bodyPr/>
        <a:lstStyle/>
        <a:p>
          <a:endParaRPr lang="en-US" sz="3200"/>
        </a:p>
      </dgm:t>
    </dgm:pt>
    <dgm:pt modelId="{472F16E7-23D1-420F-AB91-FD94486FBB41}" type="sibTrans" cxnId="{E26506AB-6986-4F02-9BEE-645A9F91F456}">
      <dgm:prSet/>
      <dgm:spPr/>
      <dgm:t>
        <a:bodyPr/>
        <a:lstStyle/>
        <a:p>
          <a:endParaRPr lang="en-US" sz="3200"/>
        </a:p>
      </dgm:t>
    </dgm:pt>
    <dgm:pt modelId="{A7369195-20A4-4589-AC0C-11B84054C925}">
      <dgm:prSet custT="1"/>
      <dgm:spPr>
        <a:scene3d>
          <a:camera prst="orthographicFront"/>
          <a:lightRig rig="threePt" dir="t"/>
        </a:scene3d>
        <a:sp3d>
          <a:bevelT prst="relaxedInset"/>
        </a:sp3d>
      </dgm:spPr>
      <dgm:t>
        <a:bodyPr/>
        <a:lstStyle/>
        <a:p>
          <a:r>
            <a:rPr lang="en-US" sz="1050" i="0" dirty="0"/>
            <a:t>Read and understand </a:t>
          </a:r>
          <a:r>
            <a:rPr lang="en-US" sz="1050" i="0" dirty="0" smtClean="0"/>
            <a:t>complex texts</a:t>
          </a:r>
          <a:endParaRPr lang="en-US" sz="1050" i="0" dirty="0"/>
        </a:p>
      </dgm:t>
    </dgm:pt>
    <dgm:pt modelId="{0724B1E9-B1F2-407A-9CCE-A0C83AD0A7EF}" type="parTrans" cxnId="{CFFAF37C-C5C4-4444-AA9B-422749D5D19D}">
      <dgm:prSet/>
      <dgm:spPr/>
      <dgm:t>
        <a:bodyPr/>
        <a:lstStyle/>
        <a:p>
          <a:endParaRPr lang="en-US" sz="3200"/>
        </a:p>
      </dgm:t>
    </dgm:pt>
    <dgm:pt modelId="{E241FC09-0196-4402-842E-3919340D034D}" type="sibTrans" cxnId="{CFFAF37C-C5C4-4444-AA9B-422749D5D19D}">
      <dgm:prSet/>
      <dgm:spPr/>
      <dgm:t>
        <a:bodyPr/>
        <a:lstStyle/>
        <a:p>
          <a:endParaRPr lang="en-US" sz="3200"/>
        </a:p>
      </dgm:t>
    </dgm:pt>
    <dgm:pt modelId="{33EFE38B-2F64-415A-B587-E9024688D64E}">
      <dgm:prSet custT="1"/>
      <dgm:spPr>
        <a:scene3d>
          <a:camera prst="orthographicFront"/>
          <a:lightRig rig="threePt" dir="t"/>
        </a:scene3d>
        <a:sp3d>
          <a:bevelT prst="relaxedInset"/>
        </a:sp3d>
      </dgm:spPr>
      <dgm:t>
        <a:bodyPr/>
        <a:lstStyle/>
        <a:p>
          <a:r>
            <a:rPr lang="en-US" sz="1050" i="0" dirty="0" smtClean="0"/>
            <a:t>Reading and Thinking Skills</a:t>
          </a:r>
          <a:endParaRPr lang="en-US" sz="1050" i="0" dirty="0"/>
        </a:p>
      </dgm:t>
    </dgm:pt>
    <dgm:pt modelId="{F454FA45-F3E3-4178-9B56-8DC2CB761D83}" type="parTrans" cxnId="{B40794DC-C5A8-4106-8EB4-BFFB282EE0F7}">
      <dgm:prSet/>
      <dgm:spPr/>
      <dgm:t>
        <a:bodyPr/>
        <a:lstStyle/>
        <a:p>
          <a:endParaRPr lang="en-US" sz="3200"/>
        </a:p>
      </dgm:t>
    </dgm:pt>
    <dgm:pt modelId="{C4E33006-06DE-4312-BEB2-7A68FF955A32}" type="sibTrans" cxnId="{B40794DC-C5A8-4106-8EB4-BFFB282EE0F7}">
      <dgm:prSet/>
      <dgm:spPr/>
      <dgm:t>
        <a:bodyPr/>
        <a:lstStyle/>
        <a:p>
          <a:endParaRPr lang="en-US" sz="3200"/>
        </a:p>
      </dgm:t>
    </dgm:pt>
    <dgm:pt modelId="{F66623B0-1920-4700-BE0D-45CDB07A840D}">
      <dgm:prSet custT="1"/>
      <dgm:spPr>
        <a:scene3d>
          <a:camera prst="orthographicFront"/>
          <a:lightRig rig="threePt" dir="t"/>
        </a:scene3d>
        <a:sp3d>
          <a:bevelT prst="relaxedInset"/>
        </a:sp3d>
      </dgm:spPr>
      <dgm:t>
        <a:bodyPr/>
        <a:lstStyle/>
        <a:p>
          <a:r>
            <a:rPr lang="en-US" sz="1050" dirty="0" smtClean="0"/>
            <a:t>Vocabulary</a:t>
          </a:r>
          <a:endParaRPr lang="en-US" sz="1050" dirty="0"/>
        </a:p>
      </dgm:t>
    </dgm:pt>
    <dgm:pt modelId="{5CFC1F26-F81E-4358-B234-C888384727FC}" type="parTrans" cxnId="{4453899A-03F4-4D70-A0E1-F9B4303838CF}">
      <dgm:prSet/>
      <dgm:spPr/>
      <dgm:t>
        <a:bodyPr/>
        <a:lstStyle/>
        <a:p>
          <a:endParaRPr lang="en-US" sz="3200"/>
        </a:p>
      </dgm:t>
    </dgm:pt>
    <dgm:pt modelId="{D597ADE6-693A-4138-83D6-96A22A9632A3}" type="sibTrans" cxnId="{4453899A-03F4-4D70-A0E1-F9B4303838CF}">
      <dgm:prSet/>
      <dgm:spPr/>
      <dgm:t>
        <a:bodyPr/>
        <a:lstStyle/>
        <a:p>
          <a:endParaRPr lang="en-US" sz="3200"/>
        </a:p>
      </dgm:t>
    </dgm:pt>
    <dgm:pt modelId="{5E3B1FBC-822C-46A1-876D-B3F1A7E0E0C3}">
      <dgm:prSet custT="1"/>
      <dgm:spPr>
        <a:scene3d>
          <a:camera prst="orthographicFront"/>
          <a:lightRig rig="threePt" dir="t"/>
        </a:scene3d>
        <a:sp3d>
          <a:bevelT prst="relaxedInset"/>
        </a:sp3d>
      </dgm:spPr>
      <dgm:t>
        <a:bodyPr/>
        <a:lstStyle/>
        <a:p>
          <a:r>
            <a:rPr lang="en-US" sz="1050" dirty="0" smtClean="0"/>
            <a:t>Interpret specialized vocabulary in context (e.g., consumer, work, field of interest)</a:t>
          </a:r>
          <a:endParaRPr lang="en-US" sz="1050" dirty="0"/>
        </a:p>
      </dgm:t>
    </dgm:pt>
    <dgm:pt modelId="{C1744DEE-AF63-4508-929A-EB017B74C867}" type="parTrans" cxnId="{15740EF6-9212-4CF5-8489-F3032C579F17}">
      <dgm:prSet/>
      <dgm:spPr/>
      <dgm:t>
        <a:bodyPr/>
        <a:lstStyle/>
        <a:p>
          <a:endParaRPr lang="en-US" sz="3200"/>
        </a:p>
      </dgm:t>
    </dgm:pt>
    <dgm:pt modelId="{081FE6B1-C52B-439E-840B-795CF040D18B}" type="sibTrans" cxnId="{15740EF6-9212-4CF5-8489-F3032C579F17}">
      <dgm:prSet/>
      <dgm:spPr/>
      <dgm:t>
        <a:bodyPr/>
        <a:lstStyle/>
        <a:p>
          <a:endParaRPr lang="en-US" sz="3200"/>
        </a:p>
      </dgm:t>
    </dgm:pt>
    <dgm:pt modelId="{07901C39-78F8-44F2-A363-7A79485DCBED}">
      <dgm:prSet custT="1"/>
      <dgm:spPr>
        <a:scene3d>
          <a:camera prst="orthographicFront"/>
          <a:lightRig rig="threePt" dir="t"/>
        </a:scene3d>
        <a:sp3d>
          <a:bevelT prst="relaxedInset"/>
        </a:sp3d>
      </dgm:spPr>
      <dgm:t>
        <a:bodyPr/>
        <a:lstStyle/>
        <a:p>
          <a:r>
            <a:rPr lang="en-US" sz="1050" i="0" dirty="0" smtClean="0"/>
            <a:t>Interpret complex sentence structure and grammar (e.g., relative clauses, perfect tenses)</a:t>
          </a:r>
          <a:endParaRPr lang="en-US" sz="1050" i="0" dirty="0"/>
        </a:p>
      </dgm:t>
    </dgm:pt>
    <dgm:pt modelId="{6F1E400D-3B40-4D65-9F50-962DE4D6313A}" type="parTrans" cxnId="{8E2B5917-8684-4FC1-AB3D-168EF6851BA2}">
      <dgm:prSet/>
      <dgm:spPr/>
      <dgm:t>
        <a:bodyPr/>
        <a:lstStyle/>
        <a:p>
          <a:endParaRPr lang="en-US" sz="3200"/>
        </a:p>
      </dgm:t>
    </dgm:pt>
    <dgm:pt modelId="{3078A0A0-AA2F-47C1-8987-C1EBB94ED1BE}" type="sibTrans" cxnId="{8E2B5917-8684-4FC1-AB3D-168EF6851BA2}">
      <dgm:prSet/>
      <dgm:spPr/>
      <dgm:t>
        <a:bodyPr/>
        <a:lstStyle/>
        <a:p>
          <a:endParaRPr lang="en-US" sz="3200"/>
        </a:p>
      </dgm:t>
    </dgm:pt>
    <dgm:pt modelId="{77933C74-1584-4DB8-83C9-7CB97C839A8B}">
      <dgm:prSet custT="1"/>
      <dgm:spPr>
        <a:scene3d>
          <a:camera prst="orthographicFront"/>
          <a:lightRig rig="threePt" dir="t"/>
        </a:scene3d>
        <a:sp3d>
          <a:bevelT prst="relaxedInset"/>
        </a:sp3d>
      </dgm:spPr>
      <dgm:t>
        <a:bodyPr/>
        <a:lstStyle/>
        <a:p>
          <a:r>
            <a:rPr lang="en-US" sz="1050" i="0" dirty="0" smtClean="0"/>
            <a:t>Make connections between related information across different sections of a text</a:t>
          </a:r>
          <a:endParaRPr lang="en-US" sz="1050" i="0" dirty="0"/>
        </a:p>
      </dgm:t>
    </dgm:pt>
    <dgm:pt modelId="{FB9F9AEF-F642-433F-A97C-93917AE45FE6}" type="parTrans" cxnId="{D18DF9FD-BDA9-4FEA-8334-BE5C639F0B1F}">
      <dgm:prSet/>
      <dgm:spPr/>
      <dgm:t>
        <a:bodyPr/>
        <a:lstStyle/>
        <a:p>
          <a:endParaRPr lang="en-US" sz="3200"/>
        </a:p>
      </dgm:t>
    </dgm:pt>
    <dgm:pt modelId="{C7B56609-2A18-48BE-9836-039966640E52}" type="sibTrans" cxnId="{D18DF9FD-BDA9-4FEA-8334-BE5C639F0B1F}">
      <dgm:prSet/>
      <dgm:spPr/>
      <dgm:t>
        <a:bodyPr/>
        <a:lstStyle/>
        <a:p>
          <a:endParaRPr lang="en-US" sz="3200"/>
        </a:p>
      </dgm:t>
    </dgm:pt>
    <dgm:pt modelId="{4F3A03B2-CA84-41CB-89C5-E0AE7D1074EC}">
      <dgm:prSet custT="1"/>
      <dgm:spPr>
        <a:scene3d>
          <a:camera prst="orthographicFront"/>
          <a:lightRig rig="threePt" dir="t"/>
        </a:scene3d>
        <a:sp3d>
          <a:bevelT prst="relaxedInset"/>
        </a:sp3d>
      </dgm:spPr>
      <dgm:t>
        <a:bodyPr/>
        <a:lstStyle/>
        <a:p>
          <a:r>
            <a:rPr lang="en-US" sz="1050" i="0" dirty="0" smtClean="0"/>
            <a:t>Interpret signal words as clues to the organization and content of a text</a:t>
          </a:r>
          <a:endParaRPr lang="en-US" sz="1050" i="0" dirty="0"/>
        </a:p>
      </dgm:t>
    </dgm:pt>
    <dgm:pt modelId="{F96262C2-2EA9-4779-A439-8E0C09507F41}" type="parTrans" cxnId="{182BF798-2F36-408C-B692-495CEFB71EF7}">
      <dgm:prSet/>
      <dgm:spPr/>
      <dgm:t>
        <a:bodyPr/>
        <a:lstStyle/>
        <a:p>
          <a:endParaRPr lang="en-US" sz="3200"/>
        </a:p>
      </dgm:t>
    </dgm:pt>
    <dgm:pt modelId="{43D3528B-0310-42B2-BC10-00E062DD2035}" type="sibTrans" cxnId="{182BF798-2F36-408C-B692-495CEFB71EF7}">
      <dgm:prSet/>
      <dgm:spPr/>
      <dgm:t>
        <a:bodyPr/>
        <a:lstStyle/>
        <a:p>
          <a:endParaRPr lang="en-US" sz="3200"/>
        </a:p>
      </dgm:t>
    </dgm:pt>
    <dgm:pt modelId="{C9B48AB2-8304-402E-9487-983E83020D38}">
      <dgm:prSet custT="1"/>
      <dgm:spPr>
        <a:scene3d>
          <a:camera prst="orthographicFront"/>
          <a:lightRig rig="threePt" dir="t"/>
        </a:scene3d>
        <a:sp3d>
          <a:bevelT prst="relaxedInset"/>
        </a:sp3d>
      </dgm:spPr>
      <dgm:t>
        <a:bodyPr/>
        <a:lstStyle/>
        <a:p>
          <a:r>
            <a:rPr lang="en-US" sz="1050" i="0" dirty="0" smtClean="0"/>
            <a:t>Interpret figurative meanings of words from context </a:t>
          </a:r>
          <a:endParaRPr lang="en-US" sz="1050" i="0" dirty="0"/>
        </a:p>
      </dgm:t>
    </dgm:pt>
    <dgm:pt modelId="{9D99F10B-C7D2-4C0A-8AD1-45EAE5FF127C}" type="parTrans" cxnId="{25B3859F-227D-435E-B7D5-BEF4EFD1221A}">
      <dgm:prSet/>
      <dgm:spPr/>
      <dgm:t>
        <a:bodyPr/>
        <a:lstStyle/>
        <a:p>
          <a:endParaRPr lang="en-US" sz="3200"/>
        </a:p>
      </dgm:t>
    </dgm:pt>
    <dgm:pt modelId="{7AF9312F-81C1-427A-B70A-4A0EE32B2DE3}" type="sibTrans" cxnId="{25B3859F-227D-435E-B7D5-BEF4EFD1221A}">
      <dgm:prSet/>
      <dgm:spPr/>
      <dgm:t>
        <a:bodyPr/>
        <a:lstStyle/>
        <a:p>
          <a:endParaRPr lang="en-US" sz="3200"/>
        </a:p>
      </dgm:t>
    </dgm:pt>
    <dgm:pt modelId="{6709573D-DA91-4EF0-BB44-4F454F2E01DA}">
      <dgm:prSet custT="1"/>
      <dgm:spPr>
        <a:scene3d>
          <a:camera prst="orthographicFront"/>
          <a:lightRig rig="threePt" dir="t"/>
        </a:scene3d>
        <a:sp3d>
          <a:bevelT prst="relaxedInset"/>
        </a:sp3d>
      </dgm:spPr>
      <dgm:t>
        <a:bodyPr/>
        <a:lstStyle/>
        <a:p>
          <a:r>
            <a:rPr lang="en-US" sz="1050" i="0" dirty="0" smtClean="0"/>
            <a:t>Interpret analogies in familiar contexts</a:t>
          </a:r>
          <a:endParaRPr lang="en-US" sz="1050" i="0" dirty="0"/>
        </a:p>
      </dgm:t>
    </dgm:pt>
    <dgm:pt modelId="{1588487C-4819-457F-936B-E90884F69EFD}" type="parTrans" cxnId="{C53FE193-AD60-4D4D-8E6A-D17AEC5C6ACB}">
      <dgm:prSet/>
      <dgm:spPr/>
      <dgm:t>
        <a:bodyPr/>
        <a:lstStyle/>
        <a:p>
          <a:endParaRPr lang="en-US" sz="3200"/>
        </a:p>
      </dgm:t>
    </dgm:pt>
    <dgm:pt modelId="{763B10E9-FB79-49F2-A513-F184097BD5CC}" type="sibTrans" cxnId="{C53FE193-AD60-4D4D-8E6A-D17AEC5C6ACB}">
      <dgm:prSet/>
      <dgm:spPr/>
      <dgm:t>
        <a:bodyPr/>
        <a:lstStyle/>
        <a:p>
          <a:endParaRPr lang="en-US" sz="3200"/>
        </a:p>
      </dgm:t>
    </dgm:pt>
    <dgm:pt modelId="{B0EF1F7D-7251-4318-950A-52E6D71D735A}">
      <dgm:prSet custT="1"/>
      <dgm:spPr>
        <a:scene3d>
          <a:camera prst="orthographicFront"/>
          <a:lightRig rig="threePt" dir="t"/>
        </a:scene3d>
        <a:sp3d>
          <a:bevelT prst="relaxedInset"/>
        </a:sp3d>
      </dgm:spPr>
      <dgm:t>
        <a:bodyPr/>
        <a:lstStyle/>
        <a:p>
          <a:r>
            <a:rPr lang="en-US" sz="1050" i="0" dirty="0" smtClean="0"/>
            <a:t>Interpret meaning of metaphors and similes in context</a:t>
          </a:r>
          <a:endParaRPr lang="en-US" sz="1050" i="0" dirty="0"/>
        </a:p>
      </dgm:t>
    </dgm:pt>
    <dgm:pt modelId="{A94C016F-27BC-4074-836E-2505565975C1}" type="parTrans" cxnId="{88E71528-2111-4663-83F2-1D7CA6FE3F6F}">
      <dgm:prSet/>
      <dgm:spPr/>
      <dgm:t>
        <a:bodyPr/>
        <a:lstStyle/>
        <a:p>
          <a:endParaRPr lang="en-US" sz="3200"/>
        </a:p>
      </dgm:t>
    </dgm:pt>
    <dgm:pt modelId="{7E629748-049C-458A-8AEB-5993DDD3AD31}" type="sibTrans" cxnId="{88E71528-2111-4663-83F2-1D7CA6FE3F6F}">
      <dgm:prSet/>
      <dgm:spPr/>
      <dgm:t>
        <a:bodyPr/>
        <a:lstStyle/>
        <a:p>
          <a:endParaRPr lang="en-US" sz="3200"/>
        </a:p>
      </dgm:t>
    </dgm:pt>
    <dgm:pt modelId="{DA22DF66-9660-4C55-878E-89AFF31189E2}">
      <dgm:prSet custT="1"/>
      <dgm:spPr>
        <a:scene3d>
          <a:camera prst="orthographicFront"/>
          <a:lightRig rig="threePt" dir="t"/>
        </a:scene3d>
        <a:sp3d>
          <a:bevelT prst="relaxedInset"/>
        </a:sp3d>
      </dgm:spPr>
      <dgm:t>
        <a:bodyPr/>
        <a:lstStyle/>
        <a:p>
          <a:r>
            <a:rPr lang="en-US" sz="1050" i="0" dirty="0" smtClean="0"/>
            <a:t>Skim complex text for general meaning or to determine subject matter or organization</a:t>
          </a:r>
          <a:endParaRPr lang="en-US" sz="1050" i="0" dirty="0"/>
        </a:p>
      </dgm:t>
    </dgm:pt>
    <dgm:pt modelId="{7BD1FE07-B37E-418B-9F55-573F327D268D}" type="parTrans" cxnId="{AC1040D2-C403-4FAA-A6C8-F8E99116D899}">
      <dgm:prSet/>
      <dgm:spPr/>
      <dgm:t>
        <a:bodyPr/>
        <a:lstStyle/>
        <a:p>
          <a:endParaRPr lang="en-US" sz="3200"/>
        </a:p>
      </dgm:t>
    </dgm:pt>
    <dgm:pt modelId="{00F0FB0C-499F-4BB0-A6AC-CEF55E6A96AD}" type="sibTrans" cxnId="{AC1040D2-C403-4FAA-A6C8-F8E99116D899}">
      <dgm:prSet/>
      <dgm:spPr/>
      <dgm:t>
        <a:bodyPr/>
        <a:lstStyle/>
        <a:p>
          <a:endParaRPr lang="en-US" sz="3200"/>
        </a:p>
      </dgm:t>
    </dgm:pt>
    <dgm:pt modelId="{9BFA6D3F-D9EF-4A95-AF93-23EEA05D6D25}">
      <dgm:prSet custT="1"/>
      <dgm:spPr>
        <a:scene3d>
          <a:camera prst="orthographicFront"/>
          <a:lightRig rig="threePt" dir="t"/>
        </a:scene3d>
        <a:sp3d>
          <a:bevelT prst="relaxedInset"/>
        </a:sp3d>
      </dgm:spPr>
      <dgm:t>
        <a:bodyPr/>
        <a:lstStyle/>
        <a:p>
          <a:endParaRPr lang="en-US" sz="1050" i="0" dirty="0"/>
        </a:p>
      </dgm:t>
    </dgm:pt>
    <dgm:pt modelId="{6BF5B4E8-A0A9-436B-893B-783C97E741A0}" type="parTrans" cxnId="{2F94CFEA-CB13-4DFA-BB85-E620DBB58A83}">
      <dgm:prSet/>
      <dgm:spPr/>
      <dgm:t>
        <a:bodyPr/>
        <a:lstStyle/>
        <a:p>
          <a:endParaRPr lang="en-US" sz="2400"/>
        </a:p>
      </dgm:t>
    </dgm:pt>
    <dgm:pt modelId="{FED5B979-1290-4AD7-88C9-498693CD666B}" type="sibTrans" cxnId="{2F94CFEA-CB13-4DFA-BB85-E620DBB58A83}">
      <dgm:prSet/>
      <dgm:spPr/>
      <dgm:t>
        <a:bodyPr/>
        <a:lstStyle/>
        <a:p>
          <a:endParaRPr lang="en-US" sz="2400"/>
        </a:p>
      </dgm:t>
    </dgm:pt>
    <dgm:pt modelId="{32B66613-C008-4B4B-AE52-4439EA572A26}" type="pres">
      <dgm:prSet presAssocID="{076ECD31-59B6-4017-84A1-7FACCD5E185D}" presName="linear" presStyleCnt="0">
        <dgm:presLayoutVars>
          <dgm:dir/>
          <dgm:animLvl val="lvl"/>
          <dgm:resizeHandles val="exact"/>
        </dgm:presLayoutVars>
      </dgm:prSet>
      <dgm:spPr/>
      <dgm:t>
        <a:bodyPr/>
        <a:lstStyle/>
        <a:p>
          <a:endParaRPr lang="en-US"/>
        </a:p>
      </dgm:t>
    </dgm:pt>
    <dgm:pt modelId="{04E1EC81-5AED-4F46-8179-AA470668DA05}" type="pres">
      <dgm:prSet presAssocID="{F66623B0-1920-4700-BE0D-45CDB07A840D}" presName="parentLin" presStyleCnt="0"/>
      <dgm:spPr/>
    </dgm:pt>
    <dgm:pt modelId="{9B6529BD-961E-4126-86EF-95B948DDE8A4}" type="pres">
      <dgm:prSet presAssocID="{F66623B0-1920-4700-BE0D-45CDB07A840D}" presName="parentLeftMargin" presStyleLbl="node1" presStyleIdx="0" presStyleCnt="4"/>
      <dgm:spPr/>
      <dgm:t>
        <a:bodyPr/>
        <a:lstStyle/>
        <a:p>
          <a:endParaRPr lang="en-US"/>
        </a:p>
      </dgm:t>
    </dgm:pt>
    <dgm:pt modelId="{16927A7B-A0C4-44A9-B37F-B60FCF956725}" type="pres">
      <dgm:prSet presAssocID="{F66623B0-1920-4700-BE0D-45CDB07A840D}" presName="parentText" presStyleLbl="node1" presStyleIdx="0" presStyleCnt="4">
        <dgm:presLayoutVars>
          <dgm:chMax val="0"/>
          <dgm:bulletEnabled val="1"/>
        </dgm:presLayoutVars>
      </dgm:prSet>
      <dgm:spPr/>
      <dgm:t>
        <a:bodyPr/>
        <a:lstStyle/>
        <a:p>
          <a:endParaRPr lang="en-US"/>
        </a:p>
      </dgm:t>
    </dgm:pt>
    <dgm:pt modelId="{22F82A1C-0BA0-425C-9FE4-48199E26C294}" type="pres">
      <dgm:prSet presAssocID="{F66623B0-1920-4700-BE0D-45CDB07A840D}" presName="negativeSpace" presStyleCnt="0"/>
      <dgm:spPr/>
    </dgm:pt>
    <dgm:pt modelId="{6B600A6F-09A3-47F2-BA34-647D4818023D}" type="pres">
      <dgm:prSet presAssocID="{F66623B0-1920-4700-BE0D-45CDB07A840D}" presName="childText" presStyleLbl="conFgAcc1" presStyleIdx="0" presStyleCnt="4">
        <dgm:presLayoutVars>
          <dgm:bulletEnabled val="1"/>
        </dgm:presLayoutVars>
      </dgm:prSet>
      <dgm:spPr/>
      <dgm:t>
        <a:bodyPr/>
        <a:lstStyle/>
        <a:p>
          <a:endParaRPr lang="en-US"/>
        </a:p>
      </dgm:t>
    </dgm:pt>
    <dgm:pt modelId="{787B2F25-40EA-4CBD-88D1-BFFC368DB8F4}" type="pres">
      <dgm:prSet presAssocID="{D597ADE6-693A-4138-83D6-96A22A9632A3}" presName="spaceBetweenRectangles" presStyleCnt="0"/>
      <dgm:spPr/>
    </dgm:pt>
    <dgm:pt modelId="{9E7E69AD-084F-4513-A1A3-BC414ABBA4FA}" type="pres">
      <dgm:prSet presAssocID="{39E3F555-C225-4257-8837-EABE17BCFEF8}" presName="parentLin" presStyleCnt="0"/>
      <dgm:spPr>
        <a:scene3d>
          <a:camera prst="orthographicFront"/>
          <a:lightRig rig="threePt" dir="t"/>
        </a:scene3d>
        <a:sp3d>
          <a:bevelT prst="relaxedInset"/>
        </a:sp3d>
      </dgm:spPr>
    </dgm:pt>
    <dgm:pt modelId="{4689B516-F577-4927-920C-C2FC2C140A7C}" type="pres">
      <dgm:prSet presAssocID="{39E3F555-C225-4257-8837-EABE17BCFEF8}" presName="parentLeftMargin" presStyleLbl="node1" presStyleIdx="0" presStyleCnt="4"/>
      <dgm:spPr/>
      <dgm:t>
        <a:bodyPr/>
        <a:lstStyle/>
        <a:p>
          <a:endParaRPr lang="en-US"/>
        </a:p>
      </dgm:t>
    </dgm:pt>
    <dgm:pt modelId="{EBE8027E-3CE0-43BF-8F2E-DD28CD394D1B}" type="pres">
      <dgm:prSet presAssocID="{39E3F555-C225-4257-8837-EABE17BCFEF8}" presName="parentText" presStyleLbl="node1" presStyleIdx="1" presStyleCnt="4">
        <dgm:presLayoutVars>
          <dgm:chMax val="0"/>
          <dgm:bulletEnabled val="1"/>
        </dgm:presLayoutVars>
      </dgm:prSet>
      <dgm:spPr/>
      <dgm:t>
        <a:bodyPr/>
        <a:lstStyle/>
        <a:p>
          <a:endParaRPr lang="en-US"/>
        </a:p>
      </dgm:t>
    </dgm:pt>
    <dgm:pt modelId="{5C160F86-8BE7-4212-9CA7-9D3EEAEE7CB2}" type="pres">
      <dgm:prSet presAssocID="{39E3F555-C225-4257-8837-EABE17BCFEF8}" presName="negativeSpace" presStyleCnt="0"/>
      <dgm:spPr>
        <a:scene3d>
          <a:camera prst="orthographicFront"/>
          <a:lightRig rig="threePt" dir="t"/>
        </a:scene3d>
        <a:sp3d>
          <a:bevelT prst="relaxedInset"/>
        </a:sp3d>
      </dgm:spPr>
    </dgm:pt>
    <dgm:pt modelId="{C2A2D959-6778-42AA-BEAC-EEE6B764ECAE}" type="pres">
      <dgm:prSet presAssocID="{39E3F555-C225-4257-8837-EABE17BCFEF8}" presName="childText" presStyleLbl="conFgAcc1" presStyleIdx="1" presStyleCnt="4">
        <dgm:presLayoutVars>
          <dgm:bulletEnabled val="1"/>
        </dgm:presLayoutVars>
      </dgm:prSet>
      <dgm:spPr/>
      <dgm:t>
        <a:bodyPr/>
        <a:lstStyle/>
        <a:p>
          <a:endParaRPr lang="en-US"/>
        </a:p>
      </dgm:t>
    </dgm:pt>
    <dgm:pt modelId="{2F4117C7-EE10-473C-ACC7-92F7D145112F}" type="pres">
      <dgm:prSet presAssocID="{979EDB82-2D68-4E99-8F78-5B8D774A44D0}" presName="spaceBetweenRectangles" presStyleCnt="0"/>
      <dgm:spPr>
        <a:scene3d>
          <a:camera prst="orthographicFront"/>
          <a:lightRig rig="threePt" dir="t"/>
        </a:scene3d>
        <a:sp3d>
          <a:bevelT prst="relaxedInset"/>
        </a:sp3d>
      </dgm:spPr>
    </dgm:pt>
    <dgm:pt modelId="{6D5164D3-8F2C-472C-9DAC-03B508700E6B}" type="pres">
      <dgm:prSet presAssocID="{50A120F2-478D-408C-9BF7-393408BDE568}" presName="parentLin" presStyleCnt="0"/>
      <dgm:spPr>
        <a:scene3d>
          <a:camera prst="orthographicFront"/>
          <a:lightRig rig="threePt" dir="t"/>
        </a:scene3d>
        <a:sp3d>
          <a:bevelT prst="relaxedInset"/>
        </a:sp3d>
      </dgm:spPr>
    </dgm:pt>
    <dgm:pt modelId="{8AA7E011-1098-4591-B2EF-93C41F2EE71D}" type="pres">
      <dgm:prSet presAssocID="{50A120F2-478D-408C-9BF7-393408BDE568}" presName="parentLeftMargin" presStyleLbl="node1" presStyleIdx="1" presStyleCnt="4"/>
      <dgm:spPr/>
      <dgm:t>
        <a:bodyPr/>
        <a:lstStyle/>
        <a:p>
          <a:endParaRPr lang="en-US"/>
        </a:p>
      </dgm:t>
    </dgm:pt>
    <dgm:pt modelId="{73372E00-1A4F-4C68-8E3A-C65145D8C7FC}" type="pres">
      <dgm:prSet presAssocID="{50A120F2-478D-408C-9BF7-393408BDE568}" presName="parentText" presStyleLbl="node1" presStyleIdx="2" presStyleCnt="4">
        <dgm:presLayoutVars>
          <dgm:chMax val="0"/>
          <dgm:bulletEnabled val="1"/>
        </dgm:presLayoutVars>
      </dgm:prSet>
      <dgm:spPr/>
      <dgm:t>
        <a:bodyPr/>
        <a:lstStyle/>
        <a:p>
          <a:endParaRPr lang="en-US"/>
        </a:p>
      </dgm:t>
    </dgm:pt>
    <dgm:pt modelId="{FA911EBD-C932-4265-B9E5-7818271F0BD6}" type="pres">
      <dgm:prSet presAssocID="{50A120F2-478D-408C-9BF7-393408BDE568}" presName="negativeSpace" presStyleCnt="0"/>
      <dgm:spPr>
        <a:scene3d>
          <a:camera prst="orthographicFront"/>
          <a:lightRig rig="threePt" dir="t"/>
        </a:scene3d>
        <a:sp3d>
          <a:bevelT prst="relaxedInset"/>
        </a:sp3d>
      </dgm:spPr>
    </dgm:pt>
    <dgm:pt modelId="{D1874252-BB71-46A7-895A-ADFDA6367F45}" type="pres">
      <dgm:prSet presAssocID="{50A120F2-478D-408C-9BF7-393408BDE568}" presName="childText" presStyleLbl="conFgAcc1" presStyleIdx="2" presStyleCnt="4">
        <dgm:presLayoutVars>
          <dgm:bulletEnabled val="1"/>
        </dgm:presLayoutVars>
      </dgm:prSet>
      <dgm:spPr/>
      <dgm:t>
        <a:bodyPr/>
        <a:lstStyle/>
        <a:p>
          <a:endParaRPr lang="en-US"/>
        </a:p>
      </dgm:t>
    </dgm:pt>
    <dgm:pt modelId="{985C2BCA-C2E8-454B-A5D1-1DB0EF7CDF46}" type="pres">
      <dgm:prSet presAssocID="{688350C4-91C4-4DC6-8D92-1426D779BD63}" presName="spaceBetweenRectangles" presStyleCnt="0"/>
      <dgm:spPr/>
    </dgm:pt>
    <dgm:pt modelId="{9F8504DF-425E-495D-AAF3-58F991793FEA}" type="pres">
      <dgm:prSet presAssocID="{33EFE38B-2F64-415A-B587-E9024688D64E}" presName="parentLin" presStyleCnt="0"/>
      <dgm:spPr/>
    </dgm:pt>
    <dgm:pt modelId="{EFE333A7-F431-46C7-AC2A-970C681802DA}" type="pres">
      <dgm:prSet presAssocID="{33EFE38B-2F64-415A-B587-E9024688D64E}" presName="parentLeftMargin" presStyleLbl="node1" presStyleIdx="2" presStyleCnt="4"/>
      <dgm:spPr/>
      <dgm:t>
        <a:bodyPr/>
        <a:lstStyle/>
        <a:p>
          <a:endParaRPr lang="en-US"/>
        </a:p>
      </dgm:t>
    </dgm:pt>
    <dgm:pt modelId="{31BE8956-8B81-43D4-87D9-D6016DE6C2B4}" type="pres">
      <dgm:prSet presAssocID="{33EFE38B-2F64-415A-B587-E9024688D64E}" presName="parentText" presStyleLbl="node1" presStyleIdx="3" presStyleCnt="4">
        <dgm:presLayoutVars>
          <dgm:chMax val="0"/>
          <dgm:bulletEnabled val="1"/>
        </dgm:presLayoutVars>
      </dgm:prSet>
      <dgm:spPr/>
      <dgm:t>
        <a:bodyPr/>
        <a:lstStyle/>
        <a:p>
          <a:endParaRPr lang="en-US"/>
        </a:p>
      </dgm:t>
    </dgm:pt>
    <dgm:pt modelId="{5F44243C-CC03-4956-AAD9-6A1DAF0FA04F}" type="pres">
      <dgm:prSet presAssocID="{33EFE38B-2F64-415A-B587-E9024688D64E}" presName="negativeSpace" presStyleCnt="0"/>
      <dgm:spPr/>
    </dgm:pt>
    <dgm:pt modelId="{9F06E040-DF1F-4E3E-A451-25ACDAF1A81D}" type="pres">
      <dgm:prSet presAssocID="{33EFE38B-2F64-415A-B587-E9024688D64E}" presName="childText" presStyleLbl="conFgAcc1" presStyleIdx="3" presStyleCnt="4" custScaleY="288776" custLinFactY="-32466" custLinFactNeighborX="-971" custLinFactNeighborY="-100000">
        <dgm:presLayoutVars>
          <dgm:bulletEnabled val="1"/>
        </dgm:presLayoutVars>
      </dgm:prSet>
      <dgm:spPr/>
      <dgm:t>
        <a:bodyPr/>
        <a:lstStyle/>
        <a:p>
          <a:endParaRPr lang="en-US"/>
        </a:p>
      </dgm:t>
    </dgm:pt>
  </dgm:ptLst>
  <dgm:cxnLst>
    <dgm:cxn modelId="{15740EF6-9212-4CF5-8489-F3032C579F17}" srcId="{F66623B0-1920-4700-BE0D-45CDB07A840D}" destId="{5E3B1FBC-822C-46A1-876D-B3F1A7E0E0C3}" srcOrd="0" destOrd="0" parTransId="{C1744DEE-AF63-4508-929A-EB017B74C867}" sibTransId="{081FE6B1-C52B-439E-840B-795CF040D18B}"/>
    <dgm:cxn modelId="{8E2B5917-8684-4FC1-AB3D-168EF6851BA2}" srcId="{39E3F555-C225-4257-8837-EABE17BCFEF8}" destId="{07901C39-78F8-44F2-A363-7A79485DCBED}" srcOrd="2" destOrd="0" parTransId="{6F1E400D-3B40-4D65-9F50-962DE4D6313A}" sibTransId="{3078A0A0-AA2F-47C1-8987-C1EBB94ED1BE}"/>
    <dgm:cxn modelId="{D18DF9FD-BDA9-4FEA-8334-BE5C639F0B1F}" srcId="{39E3F555-C225-4257-8837-EABE17BCFEF8}" destId="{77933C74-1584-4DB8-83C9-7CB97C839A8B}" srcOrd="3" destOrd="0" parTransId="{FB9F9AEF-F642-433F-A97C-93917AE45FE6}" sibTransId="{C7B56609-2A18-48BE-9836-039966640E52}"/>
    <dgm:cxn modelId="{B40794DC-C5A8-4106-8EB4-BFFB282EE0F7}" srcId="{076ECD31-59B6-4017-84A1-7FACCD5E185D}" destId="{33EFE38B-2F64-415A-B587-E9024688D64E}" srcOrd="3" destOrd="0" parTransId="{F454FA45-F3E3-4178-9B56-8DC2CB761D83}" sibTransId="{C4E33006-06DE-4312-BEB2-7A68FF955A32}"/>
    <dgm:cxn modelId="{122BDE0B-07AA-480D-8503-42EA58172B1A}" type="presOf" srcId="{6709573D-DA91-4EF0-BB44-4F454F2E01DA}" destId="{C2A2D959-6778-42AA-BEAC-EEE6B764ECAE}" srcOrd="0" destOrd="6" presId="urn:microsoft.com/office/officeart/2005/8/layout/list1"/>
    <dgm:cxn modelId="{88E71528-2111-4663-83F2-1D7CA6FE3F6F}" srcId="{39E3F555-C225-4257-8837-EABE17BCFEF8}" destId="{B0EF1F7D-7251-4318-950A-52E6D71D735A}" srcOrd="7" destOrd="0" parTransId="{A94C016F-27BC-4074-836E-2505565975C1}" sibTransId="{7E629748-049C-458A-8AEB-5993DDD3AD31}"/>
    <dgm:cxn modelId="{182BF798-2F36-408C-B692-495CEFB71EF7}" srcId="{39E3F555-C225-4257-8837-EABE17BCFEF8}" destId="{4F3A03B2-CA84-41CB-89C5-E0AE7D1074EC}" srcOrd="4" destOrd="0" parTransId="{F96262C2-2EA9-4779-A439-8E0C09507F41}" sibTransId="{43D3528B-0310-42B2-BC10-00E062DD2035}"/>
    <dgm:cxn modelId="{4104C52A-9F3F-4E89-8F37-763224DC9BB4}" srcId="{076ECD31-59B6-4017-84A1-7FACCD5E185D}" destId="{39E3F555-C225-4257-8837-EABE17BCFEF8}" srcOrd="1" destOrd="0" parTransId="{494203B3-D005-4404-80A9-1D9EF5141977}" sibTransId="{979EDB82-2D68-4E99-8F78-5B8D774A44D0}"/>
    <dgm:cxn modelId="{DC0F08D5-AD67-462E-BCD4-8BC25B3563C8}" type="presOf" srcId="{4F3A03B2-CA84-41CB-89C5-E0AE7D1074EC}" destId="{C2A2D959-6778-42AA-BEAC-EEE6B764ECAE}" srcOrd="0" destOrd="4" presId="urn:microsoft.com/office/officeart/2005/8/layout/list1"/>
    <dgm:cxn modelId="{4453899A-03F4-4D70-A0E1-F9B4303838CF}" srcId="{076ECD31-59B6-4017-84A1-7FACCD5E185D}" destId="{F66623B0-1920-4700-BE0D-45CDB07A840D}" srcOrd="0" destOrd="0" parTransId="{5CFC1F26-F81E-4358-B234-C888384727FC}" sibTransId="{D597ADE6-693A-4138-83D6-96A22A9632A3}"/>
    <dgm:cxn modelId="{DEA78D6A-D14F-4AB6-B00E-229A032E3656}" type="presOf" srcId="{50A120F2-478D-408C-9BF7-393408BDE568}" destId="{8AA7E011-1098-4591-B2EF-93C41F2EE71D}" srcOrd="0" destOrd="0" presId="urn:microsoft.com/office/officeart/2005/8/layout/list1"/>
    <dgm:cxn modelId="{2F94CFEA-CB13-4DFA-BB85-E620DBB58A83}" srcId="{33EFE38B-2F64-415A-B587-E9024688D64E}" destId="{9BFA6D3F-D9EF-4A95-AF93-23EEA05D6D25}" srcOrd="0" destOrd="0" parTransId="{6BF5B4E8-A0A9-436B-893B-783C97E741A0}" sibTransId="{FED5B979-1290-4AD7-88C9-498693CD666B}"/>
    <dgm:cxn modelId="{5ECED303-1978-4630-AAF8-DC1BD0678E94}" type="presOf" srcId="{39E3F555-C225-4257-8837-EABE17BCFEF8}" destId="{4689B516-F577-4927-920C-C2FC2C140A7C}" srcOrd="0" destOrd="0" presId="urn:microsoft.com/office/officeart/2005/8/layout/list1"/>
    <dgm:cxn modelId="{59CCF5BF-2172-450D-9318-56FF3F3842B8}" type="presOf" srcId="{B0EF1F7D-7251-4318-950A-52E6D71D735A}" destId="{C2A2D959-6778-42AA-BEAC-EEE6B764ECAE}" srcOrd="0" destOrd="7" presId="urn:microsoft.com/office/officeart/2005/8/layout/list1"/>
    <dgm:cxn modelId="{B52BB241-1240-4976-9F4A-C625BF4905D7}" srcId="{076ECD31-59B6-4017-84A1-7FACCD5E185D}" destId="{50A120F2-478D-408C-9BF7-393408BDE568}" srcOrd="2" destOrd="0" parTransId="{9376D7B1-5020-47A8-A082-31EEDDC6BD84}" sibTransId="{688350C4-91C4-4DC6-8D92-1426D779BD63}"/>
    <dgm:cxn modelId="{F895B969-EB6B-4583-944E-95215AAAA322}" type="presOf" srcId="{07901C39-78F8-44F2-A363-7A79485DCBED}" destId="{C2A2D959-6778-42AA-BEAC-EEE6B764ECAE}" srcOrd="0" destOrd="2" presId="urn:microsoft.com/office/officeart/2005/8/layout/list1"/>
    <dgm:cxn modelId="{6A962F4C-A0A4-43AD-8D8E-200C59189270}" type="presOf" srcId="{B05B6F5E-2C74-48B7-A897-0DD50007244D}" destId="{C2A2D959-6778-42AA-BEAC-EEE6B764ECAE}" srcOrd="0" destOrd="0" presId="urn:microsoft.com/office/officeart/2005/8/layout/list1"/>
    <dgm:cxn modelId="{7E21A9C7-686C-4D9A-9629-6266DCADD3D6}" type="presOf" srcId="{33EFE38B-2F64-415A-B587-E9024688D64E}" destId="{EFE333A7-F431-46C7-AC2A-970C681802DA}" srcOrd="0" destOrd="0" presId="urn:microsoft.com/office/officeart/2005/8/layout/list1"/>
    <dgm:cxn modelId="{E000398D-3C6C-42E8-9AF2-90AF7F8EA95B}" type="presOf" srcId="{C9B48AB2-8304-402E-9487-983E83020D38}" destId="{C2A2D959-6778-42AA-BEAC-EEE6B764ECAE}" srcOrd="0" destOrd="5" presId="urn:microsoft.com/office/officeart/2005/8/layout/list1"/>
    <dgm:cxn modelId="{25B3859F-227D-435E-B7D5-BEF4EFD1221A}" srcId="{39E3F555-C225-4257-8837-EABE17BCFEF8}" destId="{C9B48AB2-8304-402E-9487-983E83020D38}" srcOrd="5" destOrd="0" parTransId="{9D99F10B-C7D2-4C0A-8AD1-45EAE5FF127C}" sibTransId="{7AF9312F-81C1-427A-B70A-4A0EE32B2DE3}"/>
    <dgm:cxn modelId="{CFFAF37C-C5C4-4444-AA9B-422749D5D19D}" srcId="{39E3F555-C225-4257-8837-EABE17BCFEF8}" destId="{A7369195-20A4-4589-AC0C-11B84054C925}" srcOrd="1" destOrd="0" parTransId="{0724B1E9-B1F2-407A-9CCE-A0C83AD0A7EF}" sibTransId="{E241FC09-0196-4402-842E-3919340D034D}"/>
    <dgm:cxn modelId="{14E9B084-CEB3-49C5-980F-B976020E9CA6}" type="presOf" srcId="{F66623B0-1920-4700-BE0D-45CDB07A840D}" destId="{16927A7B-A0C4-44A9-B37F-B60FCF956725}" srcOrd="1" destOrd="0" presId="urn:microsoft.com/office/officeart/2005/8/layout/list1"/>
    <dgm:cxn modelId="{11AC441F-503B-43BA-9552-F1519E4E3602}" type="presOf" srcId="{A7369195-20A4-4589-AC0C-11B84054C925}" destId="{C2A2D959-6778-42AA-BEAC-EEE6B764ECAE}" srcOrd="0" destOrd="1" presId="urn:microsoft.com/office/officeart/2005/8/layout/list1"/>
    <dgm:cxn modelId="{7B99088E-2977-45C2-898D-A7291E9E94E4}" type="presOf" srcId="{557A4910-B7F8-44CC-A125-4138FE386BCA}" destId="{D1874252-BB71-46A7-895A-ADFDA6367F45}" srcOrd="0" destOrd="0" presId="urn:microsoft.com/office/officeart/2005/8/layout/list1"/>
    <dgm:cxn modelId="{8C4D0129-C937-4B05-A023-39AF874F4065}" type="presOf" srcId="{F66623B0-1920-4700-BE0D-45CDB07A840D}" destId="{9B6529BD-961E-4126-86EF-95B948DDE8A4}" srcOrd="0" destOrd="0" presId="urn:microsoft.com/office/officeart/2005/8/layout/list1"/>
    <dgm:cxn modelId="{8044CA4C-4DEE-40D7-B270-37CE7AD01D01}" type="presOf" srcId="{39E3F555-C225-4257-8837-EABE17BCFEF8}" destId="{EBE8027E-3CE0-43BF-8F2E-DD28CD394D1B}" srcOrd="1" destOrd="0" presId="urn:microsoft.com/office/officeart/2005/8/layout/list1"/>
    <dgm:cxn modelId="{B52F31A8-0EA8-4303-B766-90C1B58BFB91}" type="presOf" srcId="{5E3B1FBC-822C-46A1-876D-B3F1A7E0E0C3}" destId="{6B600A6F-09A3-47F2-BA34-647D4818023D}" srcOrd="0" destOrd="0" presId="urn:microsoft.com/office/officeart/2005/8/layout/list1"/>
    <dgm:cxn modelId="{7966B35E-E705-4A80-BF7C-71A1421A7222}" type="presOf" srcId="{33EFE38B-2F64-415A-B587-E9024688D64E}" destId="{31BE8956-8B81-43D4-87D9-D6016DE6C2B4}" srcOrd="1" destOrd="0" presId="urn:microsoft.com/office/officeart/2005/8/layout/list1"/>
    <dgm:cxn modelId="{9F4F5F09-670A-49D0-8E00-B8690CB0A4DB}" srcId="{39E3F555-C225-4257-8837-EABE17BCFEF8}" destId="{B05B6F5E-2C74-48B7-A897-0DD50007244D}" srcOrd="0" destOrd="0" parTransId="{3DBEE22B-AC79-4EA9-8F51-1988022990D4}" sibTransId="{EAA95E94-1975-4EC8-B2DE-E4759F0A6D3C}"/>
    <dgm:cxn modelId="{AC1040D2-C403-4FAA-A6C8-F8E99116D899}" srcId="{50A120F2-478D-408C-9BF7-393408BDE568}" destId="{DA22DF66-9660-4C55-878E-89AFF31189E2}" srcOrd="1" destOrd="0" parTransId="{7BD1FE07-B37E-418B-9F55-573F327D268D}" sibTransId="{00F0FB0C-499F-4BB0-A6AC-CEF55E6A96AD}"/>
    <dgm:cxn modelId="{E154C014-E8C9-4AAF-B97A-9838C34F34CE}" type="presOf" srcId="{076ECD31-59B6-4017-84A1-7FACCD5E185D}" destId="{32B66613-C008-4B4B-AE52-4439EA572A26}" srcOrd="0" destOrd="0" presId="urn:microsoft.com/office/officeart/2005/8/layout/list1"/>
    <dgm:cxn modelId="{855B0638-AB8F-434D-8EC9-5585420FB267}" type="presOf" srcId="{50A120F2-478D-408C-9BF7-393408BDE568}" destId="{73372E00-1A4F-4C68-8E3A-C65145D8C7FC}" srcOrd="1" destOrd="0" presId="urn:microsoft.com/office/officeart/2005/8/layout/list1"/>
    <dgm:cxn modelId="{E26506AB-6986-4F02-9BEE-645A9F91F456}" srcId="{50A120F2-478D-408C-9BF7-393408BDE568}" destId="{557A4910-B7F8-44CC-A125-4138FE386BCA}" srcOrd="0" destOrd="0" parTransId="{C35B1DBF-675A-46DF-9996-CCB440BE63C4}" sibTransId="{472F16E7-23D1-420F-AB91-FD94486FBB41}"/>
    <dgm:cxn modelId="{0CB884AB-5BF2-4290-9BA5-5B6A315A7AEA}" type="presOf" srcId="{DA22DF66-9660-4C55-878E-89AFF31189E2}" destId="{D1874252-BB71-46A7-895A-ADFDA6367F45}" srcOrd="0" destOrd="1" presId="urn:microsoft.com/office/officeart/2005/8/layout/list1"/>
    <dgm:cxn modelId="{C53FE193-AD60-4D4D-8E6A-D17AEC5C6ACB}" srcId="{39E3F555-C225-4257-8837-EABE17BCFEF8}" destId="{6709573D-DA91-4EF0-BB44-4F454F2E01DA}" srcOrd="6" destOrd="0" parTransId="{1588487C-4819-457F-936B-E90884F69EFD}" sibTransId="{763B10E9-FB79-49F2-A513-F184097BD5CC}"/>
    <dgm:cxn modelId="{07674289-A11C-4102-BCA7-0ED3AEE7905B}" type="presOf" srcId="{9BFA6D3F-D9EF-4A95-AF93-23EEA05D6D25}" destId="{9F06E040-DF1F-4E3E-A451-25ACDAF1A81D}" srcOrd="0" destOrd="0" presId="urn:microsoft.com/office/officeart/2005/8/layout/list1"/>
    <dgm:cxn modelId="{556D0424-D2AC-4832-B3DD-8A2DB830D38D}" type="presOf" srcId="{77933C74-1584-4DB8-83C9-7CB97C839A8B}" destId="{C2A2D959-6778-42AA-BEAC-EEE6B764ECAE}" srcOrd="0" destOrd="3" presId="urn:microsoft.com/office/officeart/2005/8/layout/list1"/>
    <dgm:cxn modelId="{7F9704EB-DA50-456A-9D60-C1F60D25C78A}" type="presParOf" srcId="{32B66613-C008-4B4B-AE52-4439EA572A26}" destId="{04E1EC81-5AED-4F46-8179-AA470668DA05}" srcOrd="0" destOrd="0" presId="urn:microsoft.com/office/officeart/2005/8/layout/list1"/>
    <dgm:cxn modelId="{0A0EE50A-78BB-4A80-AACE-1C714654C988}" type="presParOf" srcId="{04E1EC81-5AED-4F46-8179-AA470668DA05}" destId="{9B6529BD-961E-4126-86EF-95B948DDE8A4}" srcOrd="0" destOrd="0" presId="urn:microsoft.com/office/officeart/2005/8/layout/list1"/>
    <dgm:cxn modelId="{CA1956A2-49C9-4A6C-A8C3-327723A2606C}" type="presParOf" srcId="{04E1EC81-5AED-4F46-8179-AA470668DA05}" destId="{16927A7B-A0C4-44A9-B37F-B60FCF956725}" srcOrd="1" destOrd="0" presId="urn:microsoft.com/office/officeart/2005/8/layout/list1"/>
    <dgm:cxn modelId="{C6AFAA01-FDD3-4796-99A6-BEB0B1F91D38}" type="presParOf" srcId="{32B66613-C008-4B4B-AE52-4439EA572A26}" destId="{22F82A1C-0BA0-425C-9FE4-48199E26C294}" srcOrd="1" destOrd="0" presId="urn:microsoft.com/office/officeart/2005/8/layout/list1"/>
    <dgm:cxn modelId="{6268CAD4-1DAB-425C-8CB8-784BEFE17448}" type="presParOf" srcId="{32B66613-C008-4B4B-AE52-4439EA572A26}" destId="{6B600A6F-09A3-47F2-BA34-647D4818023D}" srcOrd="2" destOrd="0" presId="urn:microsoft.com/office/officeart/2005/8/layout/list1"/>
    <dgm:cxn modelId="{ECB13F07-A738-448F-9182-E3A11F2FEB4C}" type="presParOf" srcId="{32B66613-C008-4B4B-AE52-4439EA572A26}" destId="{787B2F25-40EA-4CBD-88D1-BFFC368DB8F4}" srcOrd="3" destOrd="0" presId="urn:microsoft.com/office/officeart/2005/8/layout/list1"/>
    <dgm:cxn modelId="{6D03DA26-BD56-4FA7-ACD6-B03137157748}" type="presParOf" srcId="{32B66613-C008-4B4B-AE52-4439EA572A26}" destId="{9E7E69AD-084F-4513-A1A3-BC414ABBA4FA}" srcOrd="4" destOrd="0" presId="urn:microsoft.com/office/officeart/2005/8/layout/list1"/>
    <dgm:cxn modelId="{666864D6-BC26-4BB2-A8EC-B787DA1B0909}" type="presParOf" srcId="{9E7E69AD-084F-4513-A1A3-BC414ABBA4FA}" destId="{4689B516-F577-4927-920C-C2FC2C140A7C}" srcOrd="0" destOrd="0" presId="urn:microsoft.com/office/officeart/2005/8/layout/list1"/>
    <dgm:cxn modelId="{92B67F07-DBF1-4C9A-9C26-343C33D37F9A}" type="presParOf" srcId="{9E7E69AD-084F-4513-A1A3-BC414ABBA4FA}" destId="{EBE8027E-3CE0-43BF-8F2E-DD28CD394D1B}" srcOrd="1" destOrd="0" presId="urn:microsoft.com/office/officeart/2005/8/layout/list1"/>
    <dgm:cxn modelId="{D7FA88D9-94BD-4CBE-A620-3B8F3225577F}" type="presParOf" srcId="{32B66613-C008-4B4B-AE52-4439EA572A26}" destId="{5C160F86-8BE7-4212-9CA7-9D3EEAEE7CB2}" srcOrd="5" destOrd="0" presId="urn:microsoft.com/office/officeart/2005/8/layout/list1"/>
    <dgm:cxn modelId="{CB0AA10F-13EB-4401-99D8-787096278C48}" type="presParOf" srcId="{32B66613-C008-4B4B-AE52-4439EA572A26}" destId="{C2A2D959-6778-42AA-BEAC-EEE6B764ECAE}" srcOrd="6" destOrd="0" presId="urn:microsoft.com/office/officeart/2005/8/layout/list1"/>
    <dgm:cxn modelId="{CAA57E8C-3368-438C-95F6-E428BCE65E00}" type="presParOf" srcId="{32B66613-C008-4B4B-AE52-4439EA572A26}" destId="{2F4117C7-EE10-473C-ACC7-92F7D145112F}" srcOrd="7" destOrd="0" presId="urn:microsoft.com/office/officeart/2005/8/layout/list1"/>
    <dgm:cxn modelId="{521215A5-5D8E-41B6-9E9E-78E8BD563AA7}" type="presParOf" srcId="{32B66613-C008-4B4B-AE52-4439EA572A26}" destId="{6D5164D3-8F2C-472C-9DAC-03B508700E6B}" srcOrd="8" destOrd="0" presId="urn:microsoft.com/office/officeart/2005/8/layout/list1"/>
    <dgm:cxn modelId="{C3EB29E8-C39A-4A74-B6B3-003C62BA2981}" type="presParOf" srcId="{6D5164D3-8F2C-472C-9DAC-03B508700E6B}" destId="{8AA7E011-1098-4591-B2EF-93C41F2EE71D}" srcOrd="0" destOrd="0" presId="urn:microsoft.com/office/officeart/2005/8/layout/list1"/>
    <dgm:cxn modelId="{D281CBB6-D1A6-47B7-B9CB-18E505742C42}" type="presParOf" srcId="{6D5164D3-8F2C-472C-9DAC-03B508700E6B}" destId="{73372E00-1A4F-4C68-8E3A-C65145D8C7FC}" srcOrd="1" destOrd="0" presId="urn:microsoft.com/office/officeart/2005/8/layout/list1"/>
    <dgm:cxn modelId="{127950AE-2944-4000-8749-F042906F99E6}" type="presParOf" srcId="{32B66613-C008-4B4B-AE52-4439EA572A26}" destId="{FA911EBD-C932-4265-B9E5-7818271F0BD6}" srcOrd="9" destOrd="0" presId="urn:microsoft.com/office/officeart/2005/8/layout/list1"/>
    <dgm:cxn modelId="{D11273F8-EEE5-48DB-AF01-91CD530DCF41}" type="presParOf" srcId="{32B66613-C008-4B4B-AE52-4439EA572A26}" destId="{D1874252-BB71-46A7-895A-ADFDA6367F45}" srcOrd="10" destOrd="0" presId="urn:microsoft.com/office/officeart/2005/8/layout/list1"/>
    <dgm:cxn modelId="{0A31092A-B660-4709-ACED-E45CD37AB2B4}" type="presParOf" srcId="{32B66613-C008-4B4B-AE52-4439EA572A26}" destId="{985C2BCA-C2E8-454B-A5D1-1DB0EF7CDF46}" srcOrd="11" destOrd="0" presId="urn:microsoft.com/office/officeart/2005/8/layout/list1"/>
    <dgm:cxn modelId="{4AFE4003-F6C2-438A-B51A-2FA56BCD1412}" type="presParOf" srcId="{32B66613-C008-4B4B-AE52-4439EA572A26}" destId="{9F8504DF-425E-495D-AAF3-58F991793FEA}" srcOrd="12" destOrd="0" presId="urn:microsoft.com/office/officeart/2005/8/layout/list1"/>
    <dgm:cxn modelId="{11A46A50-9F8B-4C67-B004-E700821FFD69}" type="presParOf" srcId="{9F8504DF-425E-495D-AAF3-58F991793FEA}" destId="{EFE333A7-F431-46C7-AC2A-970C681802DA}" srcOrd="0" destOrd="0" presId="urn:microsoft.com/office/officeart/2005/8/layout/list1"/>
    <dgm:cxn modelId="{3EB381F3-4F94-4075-86AB-794586A1E992}" type="presParOf" srcId="{9F8504DF-425E-495D-AAF3-58F991793FEA}" destId="{31BE8956-8B81-43D4-87D9-D6016DE6C2B4}" srcOrd="1" destOrd="0" presId="urn:microsoft.com/office/officeart/2005/8/layout/list1"/>
    <dgm:cxn modelId="{481A7938-23C7-49C1-8D28-55F7D9CBCCC8}" type="presParOf" srcId="{32B66613-C008-4B4B-AE52-4439EA572A26}" destId="{5F44243C-CC03-4956-AAD9-6A1DAF0FA04F}" srcOrd="13" destOrd="0" presId="urn:microsoft.com/office/officeart/2005/8/layout/list1"/>
    <dgm:cxn modelId="{3EFCC564-2BDF-4E56-A846-14E8D89B7F05}" type="presParOf" srcId="{32B66613-C008-4B4B-AE52-4439EA572A26}" destId="{9F06E040-DF1F-4E3E-A451-25ACDAF1A81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73F7F8-FAF8-4C8F-A576-14C246E02B10}"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F2D85B75-1CC8-4DCE-A2F5-22341D8A3019}">
      <dgm:prSet phldrT="[Text]"/>
      <dgm:spPr/>
      <dgm:t>
        <a:bodyPr/>
        <a:lstStyle/>
        <a:p>
          <a:r>
            <a:rPr lang="en-US" dirty="0" smtClean="0"/>
            <a:t>Reading Tasks</a:t>
          </a:r>
          <a:endParaRPr lang="en-US" dirty="0"/>
        </a:p>
      </dgm:t>
    </dgm:pt>
    <dgm:pt modelId="{675151DF-DAAC-4A5A-BE77-CA7B1C375B5D}" type="parTrans" cxnId="{F1775FC9-90D1-4972-A715-50B4DEADEF3B}">
      <dgm:prSet/>
      <dgm:spPr/>
      <dgm:t>
        <a:bodyPr/>
        <a:lstStyle/>
        <a:p>
          <a:endParaRPr lang="en-US"/>
        </a:p>
      </dgm:t>
    </dgm:pt>
    <dgm:pt modelId="{05941285-D7F1-4672-BA4A-63882192874F}" type="sibTrans" cxnId="{F1775FC9-90D1-4972-A715-50B4DEADEF3B}">
      <dgm:prSet/>
      <dgm:spPr/>
      <dgm:t>
        <a:bodyPr/>
        <a:lstStyle/>
        <a:p>
          <a:endParaRPr lang="en-US"/>
        </a:p>
      </dgm:t>
    </dgm:pt>
    <dgm:pt modelId="{DF20F0A9-8A0B-4593-928A-6D0ACB5EAE38}">
      <dgm:prSet phldrT="[Text]"/>
      <dgm:spPr/>
      <dgm:t>
        <a:bodyPr/>
        <a:lstStyle/>
        <a:p>
          <a:r>
            <a:rPr lang="en-US" dirty="0" smtClean="0"/>
            <a:t>Forms</a:t>
          </a:r>
          <a:endParaRPr lang="en-US" dirty="0"/>
        </a:p>
      </dgm:t>
    </dgm:pt>
    <dgm:pt modelId="{FD93B7D8-CD06-4F5B-BEA3-0B75DE8B49A4}" type="parTrans" cxnId="{35E78E0C-DCCD-4636-8A79-D41ECD4DB06C}">
      <dgm:prSet/>
      <dgm:spPr/>
      <dgm:t>
        <a:bodyPr/>
        <a:lstStyle/>
        <a:p>
          <a:endParaRPr lang="en-US"/>
        </a:p>
      </dgm:t>
    </dgm:pt>
    <dgm:pt modelId="{31D31617-B7BE-4333-A0BE-4CD9E96AA402}" type="sibTrans" cxnId="{35E78E0C-DCCD-4636-8A79-D41ECD4DB06C}">
      <dgm:prSet/>
      <dgm:spPr/>
      <dgm:t>
        <a:bodyPr/>
        <a:lstStyle/>
        <a:p>
          <a:endParaRPr lang="en-US"/>
        </a:p>
      </dgm:t>
    </dgm:pt>
    <dgm:pt modelId="{B63319BA-CC12-4080-9F31-59B39110837C}">
      <dgm:prSet phldrT="[Text]"/>
      <dgm:spPr/>
      <dgm:t>
        <a:bodyPr/>
        <a:lstStyle/>
        <a:p>
          <a:r>
            <a:rPr lang="en-US" dirty="0" smtClean="0"/>
            <a:t>Charts, maps, consumer billings, matrices, graphs, or tables</a:t>
          </a:r>
          <a:endParaRPr lang="en-US" dirty="0"/>
        </a:p>
      </dgm:t>
    </dgm:pt>
    <dgm:pt modelId="{0338B5DF-53EC-40ED-A53B-9E71AC4780C7}" type="parTrans" cxnId="{62793B00-9A57-4460-B278-944E6D27EDEC}">
      <dgm:prSet/>
      <dgm:spPr/>
      <dgm:t>
        <a:bodyPr/>
        <a:lstStyle/>
        <a:p>
          <a:endParaRPr lang="en-US"/>
        </a:p>
      </dgm:t>
    </dgm:pt>
    <dgm:pt modelId="{172E82FB-FF4E-4651-82C1-758777212274}" type="sibTrans" cxnId="{62793B00-9A57-4460-B278-944E6D27EDEC}">
      <dgm:prSet/>
      <dgm:spPr/>
      <dgm:t>
        <a:bodyPr/>
        <a:lstStyle/>
        <a:p>
          <a:endParaRPr lang="en-US"/>
        </a:p>
      </dgm:t>
    </dgm:pt>
    <dgm:pt modelId="{87C60BE9-5B46-41E6-96BB-5B02E710F346}">
      <dgm:prSet phldrT="[Text]"/>
      <dgm:spPr/>
      <dgm:t>
        <a:bodyPr/>
        <a:lstStyle/>
        <a:p>
          <a:r>
            <a:rPr lang="en-US" dirty="0" smtClean="0"/>
            <a:t>Stories, articles, paragraphs, sentences, directions, or pictures</a:t>
          </a:r>
          <a:endParaRPr lang="en-US" dirty="0"/>
        </a:p>
      </dgm:t>
    </dgm:pt>
    <dgm:pt modelId="{478230E7-7D96-446F-AA03-E2054778375E}" type="parTrans" cxnId="{C5F1C350-0124-4457-93E3-516491437AE0}">
      <dgm:prSet/>
      <dgm:spPr/>
      <dgm:t>
        <a:bodyPr/>
        <a:lstStyle/>
        <a:p>
          <a:endParaRPr lang="en-US"/>
        </a:p>
      </dgm:t>
    </dgm:pt>
    <dgm:pt modelId="{C63897D7-D199-4167-8462-32FF9293A52F}" type="sibTrans" cxnId="{C5F1C350-0124-4457-93E3-516491437AE0}">
      <dgm:prSet/>
      <dgm:spPr/>
      <dgm:t>
        <a:bodyPr/>
        <a:lstStyle/>
        <a:p>
          <a:endParaRPr lang="en-US"/>
        </a:p>
      </dgm:t>
    </dgm:pt>
    <dgm:pt modelId="{0BECD789-67D1-487A-AB2B-95EC18262CF6}">
      <dgm:prSet phldrT="[Text]"/>
      <dgm:spPr/>
      <dgm:t>
        <a:bodyPr/>
        <a:lstStyle/>
        <a:p>
          <a:r>
            <a:rPr lang="en-US" dirty="0" smtClean="0"/>
            <a:t>Signs, price tags, ads, or product labels</a:t>
          </a:r>
          <a:endParaRPr lang="en-US" dirty="0"/>
        </a:p>
      </dgm:t>
    </dgm:pt>
    <dgm:pt modelId="{B3D23AC8-0070-437B-BDD8-36E19A7F445F}" type="parTrans" cxnId="{3E5328E6-9C35-41E7-973C-C18FE001E56A}">
      <dgm:prSet/>
      <dgm:spPr/>
      <dgm:t>
        <a:bodyPr/>
        <a:lstStyle/>
        <a:p>
          <a:endParaRPr lang="en-US"/>
        </a:p>
      </dgm:t>
    </dgm:pt>
    <dgm:pt modelId="{31B3C94B-A35A-4EE4-833A-50434E49DEB0}" type="sibTrans" cxnId="{3E5328E6-9C35-41E7-973C-C18FE001E56A}">
      <dgm:prSet/>
      <dgm:spPr/>
      <dgm:t>
        <a:bodyPr/>
        <a:lstStyle/>
        <a:p>
          <a:endParaRPr lang="en-US"/>
        </a:p>
      </dgm:t>
    </dgm:pt>
    <dgm:pt modelId="{3EEF8708-FDC2-43CB-8568-05D8DF1FB06A}">
      <dgm:prSet phldrT="[Text]"/>
      <dgm:spPr/>
      <dgm:t>
        <a:bodyPr/>
        <a:lstStyle/>
        <a:p>
          <a:r>
            <a:rPr lang="en-US" dirty="0" smtClean="0"/>
            <a:t>Measurement scales and diagrams</a:t>
          </a:r>
          <a:endParaRPr lang="en-US" dirty="0"/>
        </a:p>
      </dgm:t>
    </dgm:pt>
    <dgm:pt modelId="{EAAEEE60-4BA3-4029-9477-030010E138FF}" type="parTrans" cxnId="{88A07DB8-85DD-4F17-9A99-9485B23F77BD}">
      <dgm:prSet/>
      <dgm:spPr/>
      <dgm:t>
        <a:bodyPr/>
        <a:lstStyle/>
        <a:p>
          <a:endParaRPr lang="en-US"/>
        </a:p>
      </dgm:t>
    </dgm:pt>
    <dgm:pt modelId="{B7DA11B7-CA58-45AC-A678-5F501BE4DAD2}" type="sibTrans" cxnId="{88A07DB8-85DD-4F17-9A99-9485B23F77BD}">
      <dgm:prSet/>
      <dgm:spPr/>
      <dgm:t>
        <a:bodyPr/>
        <a:lstStyle/>
        <a:p>
          <a:endParaRPr lang="en-US"/>
        </a:p>
      </dgm:t>
    </dgm:pt>
    <dgm:pt modelId="{E118C980-58ED-4266-A959-41C6AE2EAF2E}">
      <dgm:prSet phldrT="[Text]"/>
      <dgm:spPr/>
      <dgm:t>
        <a:bodyPr/>
        <a:lstStyle/>
        <a:p>
          <a:r>
            <a:rPr lang="en-US" dirty="0" smtClean="0"/>
            <a:t>Listening Tasks</a:t>
          </a:r>
          <a:endParaRPr lang="en-US" dirty="0"/>
        </a:p>
      </dgm:t>
    </dgm:pt>
    <dgm:pt modelId="{5A07107B-AD7B-4677-AFD6-EF7C1CFB18B8}" type="parTrans" cxnId="{766045F8-98C2-4129-AC36-ECAD717DA0EC}">
      <dgm:prSet/>
      <dgm:spPr/>
      <dgm:t>
        <a:bodyPr/>
        <a:lstStyle/>
        <a:p>
          <a:endParaRPr lang="en-US"/>
        </a:p>
      </dgm:t>
    </dgm:pt>
    <dgm:pt modelId="{317D8D2A-523D-42EC-8018-736EE829F119}" type="sibTrans" cxnId="{766045F8-98C2-4129-AC36-ECAD717DA0EC}">
      <dgm:prSet/>
      <dgm:spPr/>
      <dgm:t>
        <a:bodyPr/>
        <a:lstStyle/>
        <a:p>
          <a:endParaRPr lang="en-US"/>
        </a:p>
      </dgm:t>
    </dgm:pt>
    <dgm:pt modelId="{EC4E92A2-23E3-473B-9285-8C37833631F5}">
      <dgm:prSet phldrT="[Text]"/>
      <dgm:spPr/>
      <dgm:t>
        <a:bodyPr/>
        <a:lstStyle/>
        <a:p>
          <a:r>
            <a:rPr lang="en-US" dirty="0" smtClean="0"/>
            <a:t>Picture prompt</a:t>
          </a:r>
          <a:endParaRPr lang="en-US" dirty="0"/>
        </a:p>
      </dgm:t>
    </dgm:pt>
    <dgm:pt modelId="{9EDA01FC-1D08-4D98-8958-665196A3E94F}" type="parTrans" cxnId="{6F3665B8-CC07-4544-86D3-AA6651E183EF}">
      <dgm:prSet/>
      <dgm:spPr/>
      <dgm:t>
        <a:bodyPr/>
        <a:lstStyle/>
        <a:p>
          <a:endParaRPr lang="en-US"/>
        </a:p>
      </dgm:t>
    </dgm:pt>
    <dgm:pt modelId="{396035AB-2035-43A2-B319-B2B629A4C029}" type="sibTrans" cxnId="{6F3665B8-CC07-4544-86D3-AA6651E183EF}">
      <dgm:prSet/>
      <dgm:spPr/>
      <dgm:t>
        <a:bodyPr/>
        <a:lstStyle/>
        <a:p>
          <a:endParaRPr lang="en-US"/>
        </a:p>
      </dgm:t>
    </dgm:pt>
    <dgm:pt modelId="{745AD4E8-38D0-45BF-B63D-4DC4441F0AD1}">
      <dgm:prSet/>
      <dgm:spPr/>
      <dgm:t>
        <a:bodyPr/>
        <a:lstStyle/>
        <a:p>
          <a:r>
            <a:rPr lang="en-US" dirty="0" smtClean="0"/>
            <a:t>Comprehension question</a:t>
          </a:r>
        </a:p>
      </dgm:t>
    </dgm:pt>
    <dgm:pt modelId="{D52011EC-647E-4550-9046-1223A079088C}" type="parTrans" cxnId="{8E7154BB-47D4-4237-B772-20EDF9ADDA51}">
      <dgm:prSet/>
      <dgm:spPr/>
      <dgm:t>
        <a:bodyPr/>
        <a:lstStyle/>
        <a:p>
          <a:endParaRPr lang="en-US"/>
        </a:p>
      </dgm:t>
    </dgm:pt>
    <dgm:pt modelId="{AF99676F-5510-46A4-B1D6-8D90E6C8B211}" type="sibTrans" cxnId="{8E7154BB-47D4-4237-B772-20EDF9ADDA51}">
      <dgm:prSet/>
      <dgm:spPr/>
      <dgm:t>
        <a:bodyPr/>
        <a:lstStyle/>
        <a:p>
          <a:endParaRPr lang="en-US"/>
        </a:p>
      </dgm:t>
    </dgm:pt>
    <dgm:pt modelId="{DAE81D78-DC8C-4DAC-8B33-B460D8E3664F}">
      <dgm:prSet/>
      <dgm:spPr/>
      <dgm:t>
        <a:bodyPr/>
        <a:lstStyle/>
        <a:p>
          <a:r>
            <a:rPr lang="en-US" smtClean="0"/>
            <a:t>Predict next line of dialogue</a:t>
          </a:r>
          <a:endParaRPr lang="en-US" dirty="0" smtClean="0"/>
        </a:p>
      </dgm:t>
    </dgm:pt>
    <dgm:pt modelId="{40064AC1-BEE4-4790-B50E-D930A1A7D217}" type="parTrans" cxnId="{EAE8611A-67A1-4843-AFBD-4853BE6A6ABF}">
      <dgm:prSet/>
      <dgm:spPr/>
      <dgm:t>
        <a:bodyPr/>
        <a:lstStyle/>
        <a:p>
          <a:endParaRPr lang="en-US"/>
        </a:p>
      </dgm:t>
    </dgm:pt>
    <dgm:pt modelId="{D0ED17F8-5E75-40BD-9484-E2CD79EEA702}" type="sibTrans" cxnId="{EAE8611A-67A1-4843-AFBD-4853BE6A6ABF}">
      <dgm:prSet/>
      <dgm:spPr/>
      <dgm:t>
        <a:bodyPr/>
        <a:lstStyle/>
        <a:p>
          <a:endParaRPr lang="en-US"/>
        </a:p>
      </dgm:t>
    </dgm:pt>
    <dgm:pt modelId="{8CF494EC-4DF0-4FB2-9153-A46B30BCC063}">
      <dgm:prSet/>
      <dgm:spPr/>
      <dgm:t>
        <a:bodyPr/>
        <a:lstStyle/>
        <a:p>
          <a:r>
            <a:rPr lang="en-US" dirty="0" smtClean="0"/>
            <a:t>Identify true statement based on prompt</a:t>
          </a:r>
        </a:p>
      </dgm:t>
    </dgm:pt>
    <dgm:pt modelId="{67E2B0FF-1F2C-40C2-A751-90F8BBB9D7D6}" type="parTrans" cxnId="{E7B08EC4-8154-42D1-B86D-A29A20DE1204}">
      <dgm:prSet/>
      <dgm:spPr/>
      <dgm:t>
        <a:bodyPr/>
        <a:lstStyle/>
        <a:p>
          <a:endParaRPr lang="en-US"/>
        </a:p>
      </dgm:t>
    </dgm:pt>
    <dgm:pt modelId="{EECA8BC7-4351-488A-AD74-F7472A50E810}" type="sibTrans" cxnId="{E7B08EC4-8154-42D1-B86D-A29A20DE1204}">
      <dgm:prSet/>
      <dgm:spPr/>
      <dgm:t>
        <a:bodyPr/>
        <a:lstStyle/>
        <a:p>
          <a:endParaRPr lang="en-US"/>
        </a:p>
      </dgm:t>
    </dgm:pt>
    <dgm:pt modelId="{5CC4E009-EF23-4B15-A5C3-9A8F6009DFED}" type="pres">
      <dgm:prSet presAssocID="{C273F7F8-FAF8-4C8F-A576-14C246E02B10}" presName="linear" presStyleCnt="0">
        <dgm:presLayoutVars>
          <dgm:dir/>
          <dgm:animLvl val="lvl"/>
          <dgm:resizeHandles val="exact"/>
        </dgm:presLayoutVars>
      </dgm:prSet>
      <dgm:spPr/>
      <dgm:t>
        <a:bodyPr/>
        <a:lstStyle/>
        <a:p>
          <a:endParaRPr lang="en-US"/>
        </a:p>
      </dgm:t>
    </dgm:pt>
    <dgm:pt modelId="{C9F71793-3006-43A5-B862-5D15AB1E8EB1}" type="pres">
      <dgm:prSet presAssocID="{F2D85B75-1CC8-4DCE-A2F5-22341D8A3019}" presName="parentLin" presStyleCnt="0"/>
      <dgm:spPr/>
    </dgm:pt>
    <dgm:pt modelId="{694C4D6E-33AF-490C-B225-200088052F8B}" type="pres">
      <dgm:prSet presAssocID="{F2D85B75-1CC8-4DCE-A2F5-22341D8A3019}" presName="parentLeftMargin" presStyleLbl="node1" presStyleIdx="0" presStyleCnt="2"/>
      <dgm:spPr/>
      <dgm:t>
        <a:bodyPr/>
        <a:lstStyle/>
        <a:p>
          <a:endParaRPr lang="en-US"/>
        </a:p>
      </dgm:t>
    </dgm:pt>
    <dgm:pt modelId="{21ACF08D-7076-4689-B18E-3BA24974AFCA}" type="pres">
      <dgm:prSet presAssocID="{F2D85B75-1CC8-4DCE-A2F5-22341D8A3019}" presName="parentText" presStyleLbl="node1" presStyleIdx="0" presStyleCnt="2">
        <dgm:presLayoutVars>
          <dgm:chMax val="0"/>
          <dgm:bulletEnabled val="1"/>
        </dgm:presLayoutVars>
      </dgm:prSet>
      <dgm:spPr/>
      <dgm:t>
        <a:bodyPr/>
        <a:lstStyle/>
        <a:p>
          <a:endParaRPr lang="en-US"/>
        </a:p>
      </dgm:t>
    </dgm:pt>
    <dgm:pt modelId="{F925788D-BC05-4935-B170-3C0EE6F8BA27}" type="pres">
      <dgm:prSet presAssocID="{F2D85B75-1CC8-4DCE-A2F5-22341D8A3019}" presName="negativeSpace" presStyleCnt="0"/>
      <dgm:spPr/>
    </dgm:pt>
    <dgm:pt modelId="{E91BB046-92B6-4B5E-A924-AB2FC2B37630}" type="pres">
      <dgm:prSet presAssocID="{F2D85B75-1CC8-4DCE-A2F5-22341D8A3019}" presName="childText" presStyleLbl="conFgAcc1" presStyleIdx="0" presStyleCnt="2">
        <dgm:presLayoutVars>
          <dgm:bulletEnabled val="1"/>
        </dgm:presLayoutVars>
      </dgm:prSet>
      <dgm:spPr/>
      <dgm:t>
        <a:bodyPr/>
        <a:lstStyle/>
        <a:p>
          <a:endParaRPr lang="en-US"/>
        </a:p>
      </dgm:t>
    </dgm:pt>
    <dgm:pt modelId="{FB41E4CA-A0E2-4250-9759-D781042198B3}" type="pres">
      <dgm:prSet presAssocID="{05941285-D7F1-4672-BA4A-63882192874F}" presName="spaceBetweenRectangles" presStyleCnt="0"/>
      <dgm:spPr/>
    </dgm:pt>
    <dgm:pt modelId="{2EBB69DD-6E82-4B9A-AB86-7D1E6C7DDC05}" type="pres">
      <dgm:prSet presAssocID="{E118C980-58ED-4266-A959-41C6AE2EAF2E}" presName="parentLin" presStyleCnt="0"/>
      <dgm:spPr/>
    </dgm:pt>
    <dgm:pt modelId="{40E2268F-DFCF-44C5-94DE-6599E66B4BD0}" type="pres">
      <dgm:prSet presAssocID="{E118C980-58ED-4266-A959-41C6AE2EAF2E}" presName="parentLeftMargin" presStyleLbl="node1" presStyleIdx="0" presStyleCnt="2"/>
      <dgm:spPr/>
      <dgm:t>
        <a:bodyPr/>
        <a:lstStyle/>
        <a:p>
          <a:endParaRPr lang="en-US"/>
        </a:p>
      </dgm:t>
    </dgm:pt>
    <dgm:pt modelId="{AE5548D1-5136-4444-946E-FD91AEFF4B7C}" type="pres">
      <dgm:prSet presAssocID="{E118C980-58ED-4266-A959-41C6AE2EAF2E}" presName="parentText" presStyleLbl="node1" presStyleIdx="1" presStyleCnt="2">
        <dgm:presLayoutVars>
          <dgm:chMax val="0"/>
          <dgm:bulletEnabled val="1"/>
        </dgm:presLayoutVars>
      </dgm:prSet>
      <dgm:spPr/>
      <dgm:t>
        <a:bodyPr/>
        <a:lstStyle/>
        <a:p>
          <a:endParaRPr lang="en-US"/>
        </a:p>
      </dgm:t>
    </dgm:pt>
    <dgm:pt modelId="{C9D9069A-93E9-47CE-A4D5-E1CE18C64292}" type="pres">
      <dgm:prSet presAssocID="{E118C980-58ED-4266-A959-41C6AE2EAF2E}" presName="negativeSpace" presStyleCnt="0"/>
      <dgm:spPr/>
    </dgm:pt>
    <dgm:pt modelId="{9BDBEB79-A45C-4814-8EDD-F483FE68A89F}" type="pres">
      <dgm:prSet presAssocID="{E118C980-58ED-4266-A959-41C6AE2EAF2E}" presName="childText" presStyleLbl="conFgAcc1" presStyleIdx="1" presStyleCnt="2">
        <dgm:presLayoutVars>
          <dgm:bulletEnabled val="1"/>
        </dgm:presLayoutVars>
      </dgm:prSet>
      <dgm:spPr/>
      <dgm:t>
        <a:bodyPr/>
        <a:lstStyle/>
        <a:p>
          <a:endParaRPr lang="en-US"/>
        </a:p>
      </dgm:t>
    </dgm:pt>
  </dgm:ptLst>
  <dgm:cxnLst>
    <dgm:cxn modelId="{619EF476-66E6-401F-9179-25596F2941F0}" type="presOf" srcId="{C273F7F8-FAF8-4C8F-A576-14C246E02B10}" destId="{5CC4E009-EF23-4B15-A5C3-9A8F6009DFED}" srcOrd="0" destOrd="0" presId="urn:microsoft.com/office/officeart/2005/8/layout/list1"/>
    <dgm:cxn modelId="{88A07DB8-85DD-4F17-9A99-9485B23F77BD}" srcId="{F2D85B75-1CC8-4DCE-A2F5-22341D8A3019}" destId="{3EEF8708-FDC2-43CB-8568-05D8DF1FB06A}" srcOrd="4" destOrd="0" parTransId="{EAAEEE60-4BA3-4029-9477-030010E138FF}" sibTransId="{B7DA11B7-CA58-45AC-A678-5F501BE4DAD2}"/>
    <dgm:cxn modelId="{B03D7924-8EBB-467A-9CFA-54FF2B2332EF}" type="presOf" srcId="{87C60BE9-5B46-41E6-96BB-5B02E710F346}" destId="{E91BB046-92B6-4B5E-A924-AB2FC2B37630}" srcOrd="0" destOrd="2" presId="urn:microsoft.com/office/officeart/2005/8/layout/list1"/>
    <dgm:cxn modelId="{EAE8611A-67A1-4843-AFBD-4853BE6A6ABF}" srcId="{E118C980-58ED-4266-A959-41C6AE2EAF2E}" destId="{DAE81D78-DC8C-4DAC-8B33-B460D8E3664F}" srcOrd="2" destOrd="0" parTransId="{40064AC1-BEE4-4790-B50E-D930A1A7D217}" sibTransId="{D0ED17F8-5E75-40BD-9484-E2CD79EEA702}"/>
    <dgm:cxn modelId="{C9799AEC-4E29-4231-A602-3F4AF5241F0F}" type="presOf" srcId="{8CF494EC-4DF0-4FB2-9153-A46B30BCC063}" destId="{9BDBEB79-A45C-4814-8EDD-F483FE68A89F}" srcOrd="0" destOrd="3" presId="urn:microsoft.com/office/officeart/2005/8/layout/list1"/>
    <dgm:cxn modelId="{C1EA4BD1-CD91-4277-BEE7-92B8B1E4CBBB}" type="presOf" srcId="{EC4E92A2-23E3-473B-9285-8C37833631F5}" destId="{9BDBEB79-A45C-4814-8EDD-F483FE68A89F}" srcOrd="0" destOrd="0" presId="urn:microsoft.com/office/officeart/2005/8/layout/list1"/>
    <dgm:cxn modelId="{62793B00-9A57-4460-B278-944E6D27EDEC}" srcId="{F2D85B75-1CC8-4DCE-A2F5-22341D8A3019}" destId="{B63319BA-CC12-4080-9F31-59B39110837C}" srcOrd="1" destOrd="0" parTransId="{0338B5DF-53EC-40ED-A53B-9E71AC4780C7}" sibTransId="{172E82FB-FF4E-4651-82C1-758777212274}"/>
    <dgm:cxn modelId="{35E78E0C-DCCD-4636-8A79-D41ECD4DB06C}" srcId="{F2D85B75-1CC8-4DCE-A2F5-22341D8A3019}" destId="{DF20F0A9-8A0B-4593-928A-6D0ACB5EAE38}" srcOrd="0" destOrd="0" parTransId="{FD93B7D8-CD06-4F5B-BEA3-0B75DE8B49A4}" sibTransId="{31D31617-B7BE-4333-A0BE-4CD9E96AA402}"/>
    <dgm:cxn modelId="{E7B08EC4-8154-42D1-B86D-A29A20DE1204}" srcId="{E118C980-58ED-4266-A959-41C6AE2EAF2E}" destId="{8CF494EC-4DF0-4FB2-9153-A46B30BCC063}" srcOrd="3" destOrd="0" parTransId="{67E2B0FF-1F2C-40C2-A751-90F8BBB9D7D6}" sibTransId="{EECA8BC7-4351-488A-AD74-F7472A50E810}"/>
    <dgm:cxn modelId="{12A1A919-0EBC-46CC-A9F5-C611C0B7E085}" type="presOf" srcId="{E118C980-58ED-4266-A959-41C6AE2EAF2E}" destId="{AE5548D1-5136-4444-946E-FD91AEFF4B7C}" srcOrd="1" destOrd="0" presId="urn:microsoft.com/office/officeart/2005/8/layout/list1"/>
    <dgm:cxn modelId="{AFD9CBB4-3AD6-4CA9-82A4-73D516EE7A90}" type="presOf" srcId="{3EEF8708-FDC2-43CB-8568-05D8DF1FB06A}" destId="{E91BB046-92B6-4B5E-A924-AB2FC2B37630}" srcOrd="0" destOrd="4" presId="urn:microsoft.com/office/officeart/2005/8/layout/list1"/>
    <dgm:cxn modelId="{AC4507BB-A4B8-4CB3-A278-CA521045B35A}" type="presOf" srcId="{DF20F0A9-8A0B-4593-928A-6D0ACB5EAE38}" destId="{E91BB046-92B6-4B5E-A924-AB2FC2B37630}" srcOrd="0" destOrd="0" presId="urn:microsoft.com/office/officeart/2005/8/layout/list1"/>
    <dgm:cxn modelId="{F1775FC9-90D1-4972-A715-50B4DEADEF3B}" srcId="{C273F7F8-FAF8-4C8F-A576-14C246E02B10}" destId="{F2D85B75-1CC8-4DCE-A2F5-22341D8A3019}" srcOrd="0" destOrd="0" parTransId="{675151DF-DAAC-4A5A-BE77-CA7B1C375B5D}" sibTransId="{05941285-D7F1-4672-BA4A-63882192874F}"/>
    <dgm:cxn modelId="{8E7154BB-47D4-4237-B772-20EDF9ADDA51}" srcId="{E118C980-58ED-4266-A959-41C6AE2EAF2E}" destId="{745AD4E8-38D0-45BF-B63D-4DC4441F0AD1}" srcOrd="1" destOrd="0" parTransId="{D52011EC-647E-4550-9046-1223A079088C}" sibTransId="{AF99676F-5510-46A4-B1D6-8D90E6C8B211}"/>
    <dgm:cxn modelId="{766045F8-98C2-4129-AC36-ECAD717DA0EC}" srcId="{C273F7F8-FAF8-4C8F-A576-14C246E02B10}" destId="{E118C980-58ED-4266-A959-41C6AE2EAF2E}" srcOrd="1" destOrd="0" parTransId="{5A07107B-AD7B-4677-AFD6-EF7C1CFB18B8}" sibTransId="{317D8D2A-523D-42EC-8018-736EE829F119}"/>
    <dgm:cxn modelId="{C5F1C350-0124-4457-93E3-516491437AE0}" srcId="{F2D85B75-1CC8-4DCE-A2F5-22341D8A3019}" destId="{87C60BE9-5B46-41E6-96BB-5B02E710F346}" srcOrd="2" destOrd="0" parTransId="{478230E7-7D96-446F-AA03-E2054778375E}" sibTransId="{C63897D7-D199-4167-8462-32FF9293A52F}"/>
    <dgm:cxn modelId="{2A91478C-F34B-4004-8186-CA52307ADE09}" type="presOf" srcId="{E118C980-58ED-4266-A959-41C6AE2EAF2E}" destId="{40E2268F-DFCF-44C5-94DE-6599E66B4BD0}" srcOrd="0" destOrd="0" presId="urn:microsoft.com/office/officeart/2005/8/layout/list1"/>
    <dgm:cxn modelId="{14A3E34B-7715-4C98-9F09-41C65582D9C9}" type="presOf" srcId="{F2D85B75-1CC8-4DCE-A2F5-22341D8A3019}" destId="{694C4D6E-33AF-490C-B225-200088052F8B}" srcOrd="0" destOrd="0" presId="urn:microsoft.com/office/officeart/2005/8/layout/list1"/>
    <dgm:cxn modelId="{3E5328E6-9C35-41E7-973C-C18FE001E56A}" srcId="{F2D85B75-1CC8-4DCE-A2F5-22341D8A3019}" destId="{0BECD789-67D1-487A-AB2B-95EC18262CF6}" srcOrd="3" destOrd="0" parTransId="{B3D23AC8-0070-437B-BDD8-36E19A7F445F}" sibTransId="{31B3C94B-A35A-4EE4-833A-50434E49DEB0}"/>
    <dgm:cxn modelId="{66797882-B404-46B6-8CD1-40F01B1A7071}" type="presOf" srcId="{745AD4E8-38D0-45BF-B63D-4DC4441F0AD1}" destId="{9BDBEB79-A45C-4814-8EDD-F483FE68A89F}" srcOrd="0" destOrd="1" presId="urn:microsoft.com/office/officeart/2005/8/layout/list1"/>
    <dgm:cxn modelId="{E167A64C-BA0E-4E0E-9255-92B9A483B154}" type="presOf" srcId="{F2D85B75-1CC8-4DCE-A2F5-22341D8A3019}" destId="{21ACF08D-7076-4689-B18E-3BA24974AFCA}" srcOrd="1" destOrd="0" presId="urn:microsoft.com/office/officeart/2005/8/layout/list1"/>
    <dgm:cxn modelId="{DA5ADB8B-ED0B-4632-8BFF-048545CDD077}" type="presOf" srcId="{0BECD789-67D1-487A-AB2B-95EC18262CF6}" destId="{E91BB046-92B6-4B5E-A924-AB2FC2B37630}" srcOrd="0" destOrd="3" presId="urn:microsoft.com/office/officeart/2005/8/layout/list1"/>
    <dgm:cxn modelId="{AFEFDD98-CDA4-4756-92C8-871590112769}" type="presOf" srcId="{B63319BA-CC12-4080-9F31-59B39110837C}" destId="{E91BB046-92B6-4B5E-A924-AB2FC2B37630}" srcOrd="0" destOrd="1" presId="urn:microsoft.com/office/officeart/2005/8/layout/list1"/>
    <dgm:cxn modelId="{6F3665B8-CC07-4544-86D3-AA6651E183EF}" srcId="{E118C980-58ED-4266-A959-41C6AE2EAF2E}" destId="{EC4E92A2-23E3-473B-9285-8C37833631F5}" srcOrd="0" destOrd="0" parTransId="{9EDA01FC-1D08-4D98-8958-665196A3E94F}" sibTransId="{396035AB-2035-43A2-B319-B2B629A4C029}"/>
    <dgm:cxn modelId="{4523D8F1-075A-4E2C-BCC3-BDBE1A0F6975}" type="presOf" srcId="{DAE81D78-DC8C-4DAC-8B33-B460D8E3664F}" destId="{9BDBEB79-A45C-4814-8EDD-F483FE68A89F}" srcOrd="0" destOrd="2" presId="urn:microsoft.com/office/officeart/2005/8/layout/list1"/>
    <dgm:cxn modelId="{09A857D8-8AC5-4AD0-A77E-3B7DA4FBF356}" type="presParOf" srcId="{5CC4E009-EF23-4B15-A5C3-9A8F6009DFED}" destId="{C9F71793-3006-43A5-B862-5D15AB1E8EB1}" srcOrd="0" destOrd="0" presId="urn:microsoft.com/office/officeart/2005/8/layout/list1"/>
    <dgm:cxn modelId="{8CA61238-14C6-46E4-8A9F-5AE0F81ECC87}" type="presParOf" srcId="{C9F71793-3006-43A5-B862-5D15AB1E8EB1}" destId="{694C4D6E-33AF-490C-B225-200088052F8B}" srcOrd="0" destOrd="0" presId="urn:microsoft.com/office/officeart/2005/8/layout/list1"/>
    <dgm:cxn modelId="{F62E6EB8-39A4-4E39-8EB7-76E5ADF9A868}" type="presParOf" srcId="{C9F71793-3006-43A5-B862-5D15AB1E8EB1}" destId="{21ACF08D-7076-4689-B18E-3BA24974AFCA}" srcOrd="1" destOrd="0" presId="urn:microsoft.com/office/officeart/2005/8/layout/list1"/>
    <dgm:cxn modelId="{EF71965D-E3FD-494A-BC84-6F57CCA4EB4D}" type="presParOf" srcId="{5CC4E009-EF23-4B15-A5C3-9A8F6009DFED}" destId="{F925788D-BC05-4935-B170-3C0EE6F8BA27}" srcOrd="1" destOrd="0" presId="urn:microsoft.com/office/officeart/2005/8/layout/list1"/>
    <dgm:cxn modelId="{978BA167-0D8B-422A-9766-AD67C11413D0}" type="presParOf" srcId="{5CC4E009-EF23-4B15-A5C3-9A8F6009DFED}" destId="{E91BB046-92B6-4B5E-A924-AB2FC2B37630}" srcOrd="2" destOrd="0" presId="urn:microsoft.com/office/officeart/2005/8/layout/list1"/>
    <dgm:cxn modelId="{24F13224-DCDC-459E-BBAF-F706F07C4E17}" type="presParOf" srcId="{5CC4E009-EF23-4B15-A5C3-9A8F6009DFED}" destId="{FB41E4CA-A0E2-4250-9759-D781042198B3}" srcOrd="3" destOrd="0" presId="urn:microsoft.com/office/officeart/2005/8/layout/list1"/>
    <dgm:cxn modelId="{BF8AE68B-DE42-4DB2-80FF-E70C4D0E12C6}" type="presParOf" srcId="{5CC4E009-EF23-4B15-A5C3-9A8F6009DFED}" destId="{2EBB69DD-6E82-4B9A-AB86-7D1E6C7DDC05}" srcOrd="4" destOrd="0" presId="urn:microsoft.com/office/officeart/2005/8/layout/list1"/>
    <dgm:cxn modelId="{A708AB7E-E909-4A89-A2E3-A520ADA87126}" type="presParOf" srcId="{2EBB69DD-6E82-4B9A-AB86-7D1E6C7DDC05}" destId="{40E2268F-DFCF-44C5-94DE-6599E66B4BD0}" srcOrd="0" destOrd="0" presId="urn:microsoft.com/office/officeart/2005/8/layout/list1"/>
    <dgm:cxn modelId="{B43F1DCD-9881-4C1C-A3BC-89D42F037914}" type="presParOf" srcId="{2EBB69DD-6E82-4B9A-AB86-7D1E6C7DDC05}" destId="{AE5548D1-5136-4444-946E-FD91AEFF4B7C}" srcOrd="1" destOrd="0" presId="urn:microsoft.com/office/officeart/2005/8/layout/list1"/>
    <dgm:cxn modelId="{0BF72029-1632-427D-99BD-52A566E2C3F9}" type="presParOf" srcId="{5CC4E009-EF23-4B15-A5C3-9A8F6009DFED}" destId="{C9D9069A-93E9-47CE-A4D5-E1CE18C64292}" srcOrd="5" destOrd="0" presId="urn:microsoft.com/office/officeart/2005/8/layout/list1"/>
    <dgm:cxn modelId="{B1F9539E-AB88-43BE-AD0F-E6B4974BD4E4}" type="presParOf" srcId="{5CC4E009-EF23-4B15-A5C3-9A8F6009DFED}" destId="{9BDBEB79-A45C-4814-8EDD-F483FE68A89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572DDB-1DBC-462F-BBAF-E28727480240}" type="doc">
      <dgm:prSet loTypeId="urn:microsoft.com/office/officeart/2005/8/layout/cycle6" loCatId="relationship" qsTypeId="urn:microsoft.com/office/officeart/2005/8/quickstyle/simple5" qsCatId="simple" csTypeId="urn:microsoft.com/office/officeart/2005/8/colors/colorful1" csCatId="colorful" phldr="1"/>
      <dgm:spPr/>
      <dgm:t>
        <a:bodyPr/>
        <a:lstStyle/>
        <a:p>
          <a:endParaRPr lang="en-US"/>
        </a:p>
      </dgm:t>
    </dgm:pt>
    <dgm:pt modelId="{FC720495-2972-4668-9D69-B71ACE800C25}">
      <dgm:prSet phldrT="[Text]" custT="1"/>
      <dgm:spPr/>
      <dgm:t>
        <a:bodyPr/>
        <a:lstStyle/>
        <a:p>
          <a:pPr algn="ctr"/>
          <a:r>
            <a:rPr lang="en-US" sz="1600" b="1" dirty="0"/>
            <a:t>Competency</a:t>
          </a:r>
        </a:p>
        <a:p>
          <a:pPr algn="ctr"/>
          <a:r>
            <a:rPr lang="en-US" sz="1100" dirty="0"/>
            <a:t>A measurable learning objective written in a functional life skills context. </a:t>
          </a:r>
          <a:endParaRPr lang="en-US" sz="2400" b="1" dirty="0"/>
        </a:p>
      </dgm:t>
    </dgm:pt>
    <dgm:pt modelId="{613D6C87-FCE9-40D1-8A46-A9C1EF448B5C}" type="parTrans" cxnId="{DF5E574A-E697-420F-8530-984025172F9E}">
      <dgm:prSet/>
      <dgm:spPr/>
      <dgm:t>
        <a:bodyPr/>
        <a:lstStyle/>
        <a:p>
          <a:endParaRPr lang="en-US"/>
        </a:p>
      </dgm:t>
    </dgm:pt>
    <dgm:pt modelId="{3BE6AD2F-170D-41DB-AAE5-6877A3D662F8}" type="sibTrans" cxnId="{DF5E574A-E697-420F-8530-984025172F9E}">
      <dgm:prSet/>
      <dgm:spPr/>
      <dgm:t>
        <a:bodyPr/>
        <a:lstStyle/>
        <a:p>
          <a:endParaRPr lang="en-US"/>
        </a:p>
      </dgm:t>
    </dgm:pt>
    <dgm:pt modelId="{35AD47AF-BF15-472F-82A1-7A8D360C22CB}">
      <dgm:prSet phldrT="[Text]" custT="1"/>
      <dgm:spPr/>
      <dgm:t>
        <a:bodyPr/>
        <a:lstStyle/>
        <a:p>
          <a:pPr algn="ctr"/>
          <a:r>
            <a:rPr lang="en-US" sz="1600" b="1" dirty="0"/>
            <a:t>Basic Skills Content Standard</a:t>
          </a:r>
        </a:p>
        <a:p>
          <a:pPr algn="ctr"/>
          <a:r>
            <a:rPr lang="en-US" sz="1100" dirty="0"/>
            <a:t>the literacy skills that students need to be successful in mastering the competencies.</a:t>
          </a:r>
          <a:endParaRPr lang="en-US" sz="1600" b="1" dirty="0"/>
        </a:p>
      </dgm:t>
    </dgm:pt>
    <dgm:pt modelId="{5B65AD24-3954-4FBD-921A-608B2C817199}" type="parTrans" cxnId="{F892F04F-368D-4C51-9377-1354E30514F9}">
      <dgm:prSet/>
      <dgm:spPr/>
      <dgm:t>
        <a:bodyPr/>
        <a:lstStyle/>
        <a:p>
          <a:endParaRPr lang="en-US"/>
        </a:p>
      </dgm:t>
    </dgm:pt>
    <dgm:pt modelId="{8E807CC3-5F0C-4830-9AC3-EB3B56DC4AC1}" type="sibTrans" cxnId="{F892F04F-368D-4C51-9377-1354E30514F9}">
      <dgm:prSet/>
      <dgm:spPr/>
      <dgm:t>
        <a:bodyPr/>
        <a:lstStyle/>
        <a:p>
          <a:endParaRPr lang="en-US"/>
        </a:p>
      </dgm:t>
    </dgm:pt>
    <dgm:pt modelId="{AC95001A-9EFA-48A3-87F7-3F31AA332CB2}">
      <dgm:prSet custT="1"/>
      <dgm:spPr/>
      <dgm:t>
        <a:bodyPr/>
        <a:lstStyle/>
        <a:p>
          <a:r>
            <a:rPr lang="en-US" sz="1600" b="1" dirty="0"/>
            <a:t>Task Area</a:t>
          </a:r>
        </a:p>
        <a:p>
          <a:r>
            <a:rPr lang="en-US" sz="1100" dirty="0" smtClean="0"/>
            <a:t>Prompts such as photos, graphs, texts in </a:t>
          </a:r>
          <a:r>
            <a:rPr lang="en-US" sz="1100" dirty="0"/>
            <a:t>CASAS Tests. Students must not only be able to read a sentence, but must be able to understand vocabulary in context.</a:t>
          </a:r>
        </a:p>
      </dgm:t>
    </dgm:pt>
    <dgm:pt modelId="{66EB584C-4EF8-453F-B899-5EBCDADB8DC2}" type="parTrans" cxnId="{9C175A20-8AC5-4270-BA1A-CF13F9BF7FDC}">
      <dgm:prSet/>
      <dgm:spPr/>
      <dgm:t>
        <a:bodyPr/>
        <a:lstStyle/>
        <a:p>
          <a:endParaRPr lang="en-US"/>
        </a:p>
      </dgm:t>
    </dgm:pt>
    <dgm:pt modelId="{94921D2C-9B30-4B0E-A705-BE6E15A4A820}" type="sibTrans" cxnId="{9C175A20-8AC5-4270-BA1A-CF13F9BF7FDC}">
      <dgm:prSet/>
      <dgm:spPr/>
      <dgm:t>
        <a:bodyPr/>
        <a:lstStyle/>
        <a:p>
          <a:endParaRPr lang="en-US"/>
        </a:p>
      </dgm:t>
    </dgm:pt>
    <dgm:pt modelId="{72621584-41B8-4264-89CA-B089470DA5E2}" type="pres">
      <dgm:prSet presAssocID="{AD572DDB-1DBC-462F-BBAF-E28727480240}" presName="cycle" presStyleCnt="0">
        <dgm:presLayoutVars>
          <dgm:dir/>
          <dgm:resizeHandles val="exact"/>
        </dgm:presLayoutVars>
      </dgm:prSet>
      <dgm:spPr/>
      <dgm:t>
        <a:bodyPr/>
        <a:lstStyle/>
        <a:p>
          <a:endParaRPr lang="en-US"/>
        </a:p>
      </dgm:t>
    </dgm:pt>
    <dgm:pt modelId="{1D89780C-26F1-43A3-AFF6-4160976074F5}" type="pres">
      <dgm:prSet presAssocID="{FC720495-2972-4668-9D69-B71ACE800C25}" presName="node" presStyleLbl="node1" presStyleIdx="0" presStyleCnt="3" custScaleX="96076" custScaleY="79688">
        <dgm:presLayoutVars>
          <dgm:bulletEnabled val="1"/>
        </dgm:presLayoutVars>
      </dgm:prSet>
      <dgm:spPr/>
      <dgm:t>
        <a:bodyPr/>
        <a:lstStyle/>
        <a:p>
          <a:endParaRPr lang="en-US"/>
        </a:p>
      </dgm:t>
    </dgm:pt>
    <dgm:pt modelId="{A04E5938-E7F0-4AE3-A9A4-45F7E061617D}" type="pres">
      <dgm:prSet presAssocID="{FC720495-2972-4668-9D69-B71ACE800C25}" presName="spNode" presStyleCnt="0"/>
      <dgm:spPr/>
    </dgm:pt>
    <dgm:pt modelId="{04F7B31B-ECDA-4BE9-8460-9BEB359E8DCF}" type="pres">
      <dgm:prSet presAssocID="{3BE6AD2F-170D-41DB-AAE5-6877A3D662F8}" presName="sibTrans" presStyleLbl="sibTrans1D1" presStyleIdx="0" presStyleCnt="3"/>
      <dgm:spPr/>
      <dgm:t>
        <a:bodyPr/>
        <a:lstStyle/>
        <a:p>
          <a:endParaRPr lang="en-US"/>
        </a:p>
      </dgm:t>
    </dgm:pt>
    <dgm:pt modelId="{72F6AA8A-3F74-430F-8D4D-230EAA9994BE}" type="pres">
      <dgm:prSet presAssocID="{AC95001A-9EFA-48A3-87F7-3F31AA332CB2}" presName="node" presStyleLbl="node1" presStyleIdx="1" presStyleCnt="3">
        <dgm:presLayoutVars>
          <dgm:bulletEnabled val="1"/>
        </dgm:presLayoutVars>
      </dgm:prSet>
      <dgm:spPr/>
      <dgm:t>
        <a:bodyPr/>
        <a:lstStyle/>
        <a:p>
          <a:endParaRPr lang="en-US"/>
        </a:p>
      </dgm:t>
    </dgm:pt>
    <dgm:pt modelId="{6E7732B3-F2A6-4DCA-879E-98BB99F54751}" type="pres">
      <dgm:prSet presAssocID="{AC95001A-9EFA-48A3-87F7-3F31AA332CB2}" presName="spNode" presStyleCnt="0"/>
      <dgm:spPr/>
    </dgm:pt>
    <dgm:pt modelId="{3F753BB6-A0C7-4DCF-B778-1993E326FA9C}" type="pres">
      <dgm:prSet presAssocID="{94921D2C-9B30-4B0E-A705-BE6E15A4A820}" presName="sibTrans" presStyleLbl="sibTrans1D1" presStyleIdx="1" presStyleCnt="3"/>
      <dgm:spPr/>
      <dgm:t>
        <a:bodyPr/>
        <a:lstStyle/>
        <a:p>
          <a:endParaRPr lang="en-US"/>
        </a:p>
      </dgm:t>
    </dgm:pt>
    <dgm:pt modelId="{C5FF1158-090B-465B-901C-AB56799C6D9D}" type="pres">
      <dgm:prSet presAssocID="{35AD47AF-BF15-472F-82A1-7A8D360C22CB}" presName="node" presStyleLbl="node1" presStyleIdx="2" presStyleCnt="3" custScaleX="100283" custScaleY="90614">
        <dgm:presLayoutVars>
          <dgm:bulletEnabled val="1"/>
        </dgm:presLayoutVars>
      </dgm:prSet>
      <dgm:spPr/>
      <dgm:t>
        <a:bodyPr/>
        <a:lstStyle/>
        <a:p>
          <a:endParaRPr lang="en-US"/>
        </a:p>
      </dgm:t>
    </dgm:pt>
    <dgm:pt modelId="{1F2D7B64-E436-4F43-AB82-2B70465183BC}" type="pres">
      <dgm:prSet presAssocID="{35AD47AF-BF15-472F-82A1-7A8D360C22CB}" presName="spNode" presStyleCnt="0"/>
      <dgm:spPr/>
    </dgm:pt>
    <dgm:pt modelId="{BF4EBBEB-5641-4E9D-AE3F-7F5CB212E5E6}" type="pres">
      <dgm:prSet presAssocID="{8E807CC3-5F0C-4830-9AC3-EB3B56DC4AC1}" presName="sibTrans" presStyleLbl="sibTrans1D1" presStyleIdx="2" presStyleCnt="3"/>
      <dgm:spPr/>
      <dgm:t>
        <a:bodyPr/>
        <a:lstStyle/>
        <a:p>
          <a:endParaRPr lang="en-US"/>
        </a:p>
      </dgm:t>
    </dgm:pt>
  </dgm:ptLst>
  <dgm:cxnLst>
    <dgm:cxn modelId="{F892F04F-368D-4C51-9377-1354E30514F9}" srcId="{AD572DDB-1DBC-462F-BBAF-E28727480240}" destId="{35AD47AF-BF15-472F-82A1-7A8D360C22CB}" srcOrd="2" destOrd="0" parTransId="{5B65AD24-3954-4FBD-921A-608B2C817199}" sibTransId="{8E807CC3-5F0C-4830-9AC3-EB3B56DC4AC1}"/>
    <dgm:cxn modelId="{67311C06-E0C5-4B7C-8B40-BA640096EBCE}" type="presOf" srcId="{35AD47AF-BF15-472F-82A1-7A8D360C22CB}" destId="{C5FF1158-090B-465B-901C-AB56799C6D9D}" srcOrd="0" destOrd="0" presId="urn:microsoft.com/office/officeart/2005/8/layout/cycle6"/>
    <dgm:cxn modelId="{F6B758DF-CCF9-4211-B97A-D70C3D0D109E}" type="presOf" srcId="{3BE6AD2F-170D-41DB-AAE5-6877A3D662F8}" destId="{04F7B31B-ECDA-4BE9-8460-9BEB359E8DCF}" srcOrd="0" destOrd="0" presId="urn:microsoft.com/office/officeart/2005/8/layout/cycle6"/>
    <dgm:cxn modelId="{0BB9D403-88C8-4F64-9EB1-4BFDCA4DA6F2}" type="presOf" srcId="{94921D2C-9B30-4B0E-A705-BE6E15A4A820}" destId="{3F753BB6-A0C7-4DCF-B778-1993E326FA9C}" srcOrd="0" destOrd="0" presId="urn:microsoft.com/office/officeart/2005/8/layout/cycle6"/>
    <dgm:cxn modelId="{8DA11C55-853E-460B-8D88-1DAC5C50B84F}" type="presOf" srcId="{AC95001A-9EFA-48A3-87F7-3F31AA332CB2}" destId="{72F6AA8A-3F74-430F-8D4D-230EAA9994BE}" srcOrd="0" destOrd="0" presId="urn:microsoft.com/office/officeart/2005/8/layout/cycle6"/>
    <dgm:cxn modelId="{3BD63380-1305-492E-B535-425AEEB4A0FF}" type="presOf" srcId="{AD572DDB-1DBC-462F-BBAF-E28727480240}" destId="{72621584-41B8-4264-89CA-B089470DA5E2}" srcOrd="0" destOrd="0" presId="urn:microsoft.com/office/officeart/2005/8/layout/cycle6"/>
    <dgm:cxn modelId="{9C175A20-8AC5-4270-BA1A-CF13F9BF7FDC}" srcId="{AD572DDB-1DBC-462F-BBAF-E28727480240}" destId="{AC95001A-9EFA-48A3-87F7-3F31AA332CB2}" srcOrd="1" destOrd="0" parTransId="{66EB584C-4EF8-453F-B899-5EBCDADB8DC2}" sibTransId="{94921D2C-9B30-4B0E-A705-BE6E15A4A820}"/>
    <dgm:cxn modelId="{904DF1F4-898B-4905-8B2C-96276EE1024C}" type="presOf" srcId="{8E807CC3-5F0C-4830-9AC3-EB3B56DC4AC1}" destId="{BF4EBBEB-5641-4E9D-AE3F-7F5CB212E5E6}" srcOrd="0" destOrd="0" presId="urn:microsoft.com/office/officeart/2005/8/layout/cycle6"/>
    <dgm:cxn modelId="{DF5E574A-E697-420F-8530-984025172F9E}" srcId="{AD572DDB-1DBC-462F-BBAF-E28727480240}" destId="{FC720495-2972-4668-9D69-B71ACE800C25}" srcOrd="0" destOrd="0" parTransId="{613D6C87-FCE9-40D1-8A46-A9C1EF448B5C}" sibTransId="{3BE6AD2F-170D-41DB-AAE5-6877A3D662F8}"/>
    <dgm:cxn modelId="{75805851-4564-4345-B5DD-409BC7E76B2C}" type="presOf" srcId="{FC720495-2972-4668-9D69-B71ACE800C25}" destId="{1D89780C-26F1-43A3-AFF6-4160976074F5}" srcOrd="0" destOrd="0" presId="urn:microsoft.com/office/officeart/2005/8/layout/cycle6"/>
    <dgm:cxn modelId="{B49E9B4C-0EF1-461D-A416-C6AA9EEF191E}" type="presParOf" srcId="{72621584-41B8-4264-89CA-B089470DA5E2}" destId="{1D89780C-26F1-43A3-AFF6-4160976074F5}" srcOrd="0" destOrd="0" presId="urn:microsoft.com/office/officeart/2005/8/layout/cycle6"/>
    <dgm:cxn modelId="{DF2E7B88-8C26-4153-97AA-873088D4B86C}" type="presParOf" srcId="{72621584-41B8-4264-89CA-B089470DA5E2}" destId="{A04E5938-E7F0-4AE3-A9A4-45F7E061617D}" srcOrd="1" destOrd="0" presId="urn:microsoft.com/office/officeart/2005/8/layout/cycle6"/>
    <dgm:cxn modelId="{968F10A2-430F-4700-9BD8-65B0D44B7F74}" type="presParOf" srcId="{72621584-41B8-4264-89CA-B089470DA5E2}" destId="{04F7B31B-ECDA-4BE9-8460-9BEB359E8DCF}" srcOrd="2" destOrd="0" presId="urn:microsoft.com/office/officeart/2005/8/layout/cycle6"/>
    <dgm:cxn modelId="{E4605154-398C-41BA-8C9F-92632481433C}" type="presParOf" srcId="{72621584-41B8-4264-89CA-B089470DA5E2}" destId="{72F6AA8A-3F74-430F-8D4D-230EAA9994BE}" srcOrd="3" destOrd="0" presId="urn:microsoft.com/office/officeart/2005/8/layout/cycle6"/>
    <dgm:cxn modelId="{D83FEB35-08DE-4997-8E56-8EC77E36F275}" type="presParOf" srcId="{72621584-41B8-4264-89CA-B089470DA5E2}" destId="{6E7732B3-F2A6-4DCA-879E-98BB99F54751}" srcOrd="4" destOrd="0" presId="urn:microsoft.com/office/officeart/2005/8/layout/cycle6"/>
    <dgm:cxn modelId="{790D1736-E6CB-434E-9F1C-E9861A3A104D}" type="presParOf" srcId="{72621584-41B8-4264-89CA-B089470DA5E2}" destId="{3F753BB6-A0C7-4DCF-B778-1993E326FA9C}" srcOrd="5" destOrd="0" presId="urn:microsoft.com/office/officeart/2005/8/layout/cycle6"/>
    <dgm:cxn modelId="{20790AAF-9A65-4F81-BA90-6B71FAB4171D}" type="presParOf" srcId="{72621584-41B8-4264-89CA-B089470DA5E2}" destId="{C5FF1158-090B-465B-901C-AB56799C6D9D}" srcOrd="6" destOrd="0" presId="urn:microsoft.com/office/officeart/2005/8/layout/cycle6"/>
    <dgm:cxn modelId="{B42C490E-B328-401A-8728-CB25A9715182}" type="presParOf" srcId="{72621584-41B8-4264-89CA-B089470DA5E2}" destId="{1F2D7B64-E436-4F43-AB82-2B70465183BC}" srcOrd="7" destOrd="0" presId="urn:microsoft.com/office/officeart/2005/8/layout/cycle6"/>
    <dgm:cxn modelId="{48EC8487-9D62-4AB2-9B93-4CF6D0890433}" type="presParOf" srcId="{72621584-41B8-4264-89CA-B089470DA5E2}" destId="{BF4EBBEB-5641-4E9D-AE3F-7F5CB212E5E6}"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EC262B-FBDE-44FA-ADBE-1A37897D9C4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6E5787FC-44A4-4A13-AA84-56943BA044ED}">
      <dgm:prSet phldrT="[Text]"/>
      <dgm:spPr/>
      <dgm:t>
        <a:bodyPr/>
        <a:lstStyle/>
        <a:p>
          <a:r>
            <a:rPr lang="en-US" b="1" dirty="0" smtClean="0"/>
            <a:t>ESL – Beginning Low</a:t>
          </a:r>
          <a:endParaRPr lang="en-US" dirty="0"/>
        </a:p>
      </dgm:t>
    </dgm:pt>
    <dgm:pt modelId="{6C259928-687A-4410-821F-5D4803937B63}" type="parTrans" cxnId="{84C36ADF-DAA6-49B6-8334-9941BC00F0F2}">
      <dgm:prSet/>
      <dgm:spPr/>
      <dgm:t>
        <a:bodyPr/>
        <a:lstStyle/>
        <a:p>
          <a:endParaRPr lang="en-US"/>
        </a:p>
      </dgm:t>
    </dgm:pt>
    <dgm:pt modelId="{A767656C-668E-420D-88F5-8D741DE5A58A}" type="sibTrans" cxnId="{84C36ADF-DAA6-49B6-8334-9941BC00F0F2}">
      <dgm:prSet/>
      <dgm:spPr/>
      <dgm:t>
        <a:bodyPr/>
        <a:lstStyle/>
        <a:p>
          <a:endParaRPr lang="en-US"/>
        </a:p>
      </dgm:t>
    </dgm:pt>
    <dgm:pt modelId="{4C843E07-5EAC-4A0E-AA6E-07AB96FEB753}">
      <dgm:prSet/>
      <dgm:spPr/>
      <dgm:t>
        <a:bodyPr/>
        <a:lstStyle/>
        <a:p>
          <a:r>
            <a:rPr lang="en-US" sz="1700" b="1" dirty="0" smtClean="0"/>
            <a:t>180-190 CASAS </a:t>
          </a:r>
          <a:r>
            <a:rPr lang="en-US" sz="1700" b="1" dirty="0"/>
            <a:t>Scale Score</a:t>
          </a:r>
          <a:endParaRPr lang="en-US" sz="1700" dirty="0"/>
        </a:p>
      </dgm:t>
    </dgm:pt>
    <dgm:pt modelId="{A6ED69F1-F008-42C5-9CFD-E4F8FA3CB7DD}" type="parTrans" cxnId="{41075305-A609-4B8F-BE5B-0CD2EDAD4202}">
      <dgm:prSet/>
      <dgm:spPr/>
      <dgm:t>
        <a:bodyPr/>
        <a:lstStyle/>
        <a:p>
          <a:endParaRPr lang="en-US"/>
        </a:p>
      </dgm:t>
    </dgm:pt>
    <dgm:pt modelId="{E744F9C6-D00E-4C64-BDA2-61D14A99E3B0}" type="sibTrans" cxnId="{41075305-A609-4B8F-BE5B-0CD2EDAD4202}">
      <dgm:prSet/>
      <dgm:spPr/>
      <dgm:t>
        <a:bodyPr/>
        <a:lstStyle/>
        <a:p>
          <a:endParaRPr lang="en-US"/>
        </a:p>
      </dgm:t>
    </dgm:pt>
    <dgm:pt modelId="{E95354B6-B845-4277-812F-890D24683229}">
      <dgm:prSet custT="1"/>
      <dgm:spPr/>
      <dgm:t>
        <a:bodyPr/>
        <a:lstStyle/>
        <a:p>
          <a:r>
            <a:rPr lang="en-US" sz="1700" b="1" i="1" dirty="0"/>
            <a:t>Reading/Writing:</a:t>
          </a:r>
          <a:r>
            <a:rPr lang="en-US" sz="1700" dirty="0"/>
            <a:t> </a:t>
          </a:r>
          <a:r>
            <a:rPr lang="en-US" sz="1600" dirty="0" smtClean="0"/>
            <a:t>Listening/Speaking: Functions in a very limited way in situations related to immediate needs; asks and responds to basic learned phrases spoken slowly and repeated often. Reading/Writing: Recognizes and writes letters and numbers and reads and understands common sight words. Can write own name and address. </a:t>
          </a:r>
          <a:endParaRPr lang="en-US" sz="1600" dirty="0"/>
        </a:p>
      </dgm:t>
    </dgm:pt>
    <dgm:pt modelId="{5F92FEC5-4E45-4067-B7B1-70BAD63D87D4}" type="parTrans" cxnId="{D710DD7F-AE6D-40FF-BD69-A770E085A0DC}">
      <dgm:prSet/>
      <dgm:spPr/>
      <dgm:t>
        <a:bodyPr/>
        <a:lstStyle/>
        <a:p>
          <a:endParaRPr lang="en-US"/>
        </a:p>
      </dgm:t>
    </dgm:pt>
    <dgm:pt modelId="{972CFBD9-CE01-4B1B-B4C7-FBA78FF3D02B}" type="sibTrans" cxnId="{D710DD7F-AE6D-40FF-BD69-A770E085A0DC}">
      <dgm:prSet/>
      <dgm:spPr/>
      <dgm:t>
        <a:bodyPr/>
        <a:lstStyle/>
        <a:p>
          <a:endParaRPr lang="en-US"/>
        </a:p>
      </dgm:t>
    </dgm:pt>
    <dgm:pt modelId="{BB741F4E-153B-44B5-8BB8-1D30F569B954}">
      <dgm:prSet/>
      <dgm:spPr/>
      <dgm:t>
        <a:bodyPr/>
        <a:lstStyle/>
        <a:p>
          <a:r>
            <a:rPr lang="en-US" b="1" dirty="0" smtClean="0"/>
            <a:t>ABE – Beginning Literacy</a:t>
          </a:r>
          <a:endParaRPr lang="en-US" dirty="0"/>
        </a:p>
      </dgm:t>
    </dgm:pt>
    <dgm:pt modelId="{8E0A4F2A-629D-4178-A198-A9EF22CCA5FB}" type="parTrans" cxnId="{A80A2372-5DDB-4477-A8EB-95F43C99F147}">
      <dgm:prSet/>
      <dgm:spPr/>
      <dgm:t>
        <a:bodyPr/>
        <a:lstStyle/>
        <a:p>
          <a:endParaRPr lang="en-US"/>
        </a:p>
      </dgm:t>
    </dgm:pt>
    <dgm:pt modelId="{6BAE447A-FB80-4956-A7D3-807406EAF5CB}" type="sibTrans" cxnId="{A80A2372-5DDB-4477-A8EB-95F43C99F147}">
      <dgm:prSet/>
      <dgm:spPr/>
      <dgm:t>
        <a:bodyPr/>
        <a:lstStyle/>
        <a:p>
          <a:endParaRPr lang="en-US"/>
        </a:p>
      </dgm:t>
    </dgm:pt>
    <dgm:pt modelId="{BB0DE0C4-1FD1-4BDF-A716-0B4642BA02F1}">
      <dgm:prSet/>
      <dgm:spPr/>
      <dgm:t>
        <a:bodyPr/>
        <a:lstStyle/>
        <a:p>
          <a:r>
            <a:rPr lang="en-US" sz="1800" b="1" dirty="0" smtClean="0"/>
            <a:t>150-200  </a:t>
          </a:r>
          <a:r>
            <a:rPr lang="en-US" sz="1800" b="1" dirty="0"/>
            <a:t>CASAS Scale Score</a:t>
          </a:r>
          <a:endParaRPr lang="en-US" sz="1800" dirty="0"/>
        </a:p>
      </dgm:t>
    </dgm:pt>
    <dgm:pt modelId="{44C2A15B-98BB-49E6-98A9-D56821167E5F}" type="parTrans" cxnId="{3AC7A562-CC78-4515-AEE0-2E89C5009FB2}">
      <dgm:prSet/>
      <dgm:spPr/>
      <dgm:t>
        <a:bodyPr/>
        <a:lstStyle/>
        <a:p>
          <a:endParaRPr lang="en-US"/>
        </a:p>
      </dgm:t>
    </dgm:pt>
    <dgm:pt modelId="{1749CD24-9955-4DD9-BAEE-8443704BAC9E}" type="sibTrans" cxnId="{3AC7A562-CC78-4515-AEE0-2E89C5009FB2}">
      <dgm:prSet/>
      <dgm:spPr/>
      <dgm:t>
        <a:bodyPr/>
        <a:lstStyle/>
        <a:p>
          <a:endParaRPr lang="en-US"/>
        </a:p>
      </dgm:t>
    </dgm:pt>
    <dgm:pt modelId="{90BE2D79-90E2-4A1B-989C-754027339D59}">
      <dgm:prSet custT="1"/>
      <dgm:spPr/>
      <dgm:t>
        <a:bodyPr/>
        <a:lstStyle/>
        <a:p>
          <a:r>
            <a:rPr lang="en-US" sz="1800" b="1" i="1" dirty="0"/>
            <a:t>Reading/Writing:</a:t>
          </a:r>
          <a:r>
            <a:rPr lang="en-US" sz="1800" dirty="0"/>
            <a:t>  </a:t>
          </a:r>
          <a:r>
            <a:rPr lang="en-US" sz="1600" dirty="0" smtClean="0"/>
            <a:t>Very limited ability to read or write. Persons at the upper end of this score range can read and write numbers and letters and simple words and phrases related to immediate needs. Can provide very basic personal identification in written form such as on job applications. Can handle routine entry level jobs that require only basic written communication.</a:t>
          </a:r>
          <a:endParaRPr lang="en-US" sz="1600" dirty="0"/>
        </a:p>
      </dgm:t>
    </dgm:pt>
    <dgm:pt modelId="{8550D068-80DB-44DC-8BB0-EF5F4416687B}" type="parTrans" cxnId="{CC193962-D6DD-42A3-B097-21C7D12DF17F}">
      <dgm:prSet/>
      <dgm:spPr/>
      <dgm:t>
        <a:bodyPr/>
        <a:lstStyle/>
        <a:p>
          <a:endParaRPr lang="en-US"/>
        </a:p>
      </dgm:t>
    </dgm:pt>
    <dgm:pt modelId="{8AA16AAD-63DE-4332-AB11-40B333C4766F}" type="sibTrans" cxnId="{CC193962-D6DD-42A3-B097-21C7D12DF17F}">
      <dgm:prSet/>
      <dgm:spPr/>
      <dgm:t>
        <a:bodyPr/>
        <a:lstStyle/>
        <a:p>
          <a:endParaRPr lang="en-US"/>
        </a:p>
      </dgm:t>
    </dgm:pt>
    <dgm:pt modelId="{E2E5BCF1-3F89-4C81-85C1-129992373D9B}" type="pres">
      <dgm:prSet presAssocID="{CDEC262B-FBDE-44FA-ADBE-1A37897D9C4D}" presName="linear" presStyleCnt="0">
        <dgm:presLayoutVars>
          <dgm:dir/>
          <dgm:animLvl val="lvl"/>
          <dgm:resizeHandles val="exact"/>
        </dgm:presLayoutVars>
      </dgm:prSet>
      <dgm:spPr/>
      <dgm:t>
        <a:bodyPr/>
        <a:lstStyle/>
        <a:p>
          <a:endParaRPr lang="en-US"/>
        </a:p>
      </dgm:t>
    </dgm:pt>
    <dgm:pt modelId="{146363F7-E6EF-4A4D-BD35-7F8B82DEC60C}" type="pres">
      <dgm:prSet presAssocID="{6E5787FC-44A4-4A13-AA84-56943BA044ED}" presName="parentLin" presStyleCnt="0"/>
      <dgm:spPr/>
      <dgm:t>
        <a:bodyPr/>
        <a:lstStyle/>
        <a:p>
          <a:endParaRPr lang="en-US"/>
        </a:p>
      </dgm:t>
    </dgm:pt>
    <dgm:pt modelId="{B23D1C07-6FA9-4BF7-969E-62166242CE60}" type="pres">
      <dgm:prSet presAssocID="{6E5787FC-44A4-4A13-AA84-56943BA044ED}" presName="parentLeftMargin" presStyleLbl="node1" presStyleIdx="0" presStyleCnt="2"/>
      <dgm:spPr/>
      <dgm:t>
        <a:bodyPr/>
        <a:lstStyle/>
        <a:p>
          <a:endParaRPr lang="en-US"/>
        </a:p>
      </dgm:t>
    </dgm:pt>
    <dgm:pt modelId="{09D4CACB-86C9-48E0-98B0-65BB002EFA55}" type="pres">
      <dgm:prSet presAssocID="{6E5787FC-44A4-4A13-AA84-56943BA044ED}" presName="parentText" presStyleLbl="node1" presStyleIdx="0" presStyleCnt="2">
        <dgm:presLayoutVars>
          <dgm:chMax val="0"/>
          <dgm:bulletEnabled val="1"/>
        </dgm:presLayoutVars>
      </dgm:prSet>
      <dgm:spPr/>
      <dgm:t>
        <a:bodyPr/>
        <a:lstStyle/>
        <a:p>
          <a:endParaRPr lang="en-US"/>
        </a:p>
      </dgm:t>
    </dgm:pt>
    <dgm:pt modelId="{EBA945AB-3590-4C1A-A550-B10F2C8A60CB}" type="pres">
      <dgm:prSet presAssocID="{6E5787FC-44A4-4A13-AA84-56943BA044ED}" presName="negativeSpace" presStyleCnt="0"/>
      <dgm:spPr/>
      <dgm:t>
        <a:bodyPr/>
        <a:lstStyle/>
        <a:p>
          <a:endParaRPr lang="en-US"/>
        </a:p>
      </dgm:t>
    </dgm:pt>
    <dgm:pt modelId="{F6DCC5BA-1C90-4310-BA59-9998034C94D1}" type="pres">
      <dgm:prSet presAssocID="{6E5787FC-44A4-4A13-AA84-56943BA044ED}" presName="childText" presStyleLbl="conFgAcc1" presStyleIdx="0" presStyleCnt="2">
        <dgm:presLayoutVars>
          <dgm:bulletEnabled val="1"/>
        </dgm:presLayoutVars>
      </dgm:prSet>
      <dgm:spPr/>
      <dgm:t>
        <a:bodyPr/>
        <a:lstStyle/>
        <a:p>
          <a:endParaRPr lang="en-US"/>
        </a:p>
      </dgm:t>
    </dgm:pt>
    <dgm:pt modelId="{E5E26680-D8A0-4361-84B1-BFA00FC06C11}" type="pres">
      <dgm:prSet presAssocID="{A767656C-668E-420D-88F5-8D741DE5A58A}" presName="spaceBetweenRectangles" presStyleCnt="0"/>
      <dgm:spPr/>
      <dgm:t>
        <a:bodyPr/>
        <a:lstStyle/>
        <a:p>
          <a:endParaRPr lang="en-US"/>
        </a:p>
      </dgm:t>
    </dgm:pt>
    <dgm:pt modelId="{6D109535-7ACB-44D9-9C1B-421CA6FAB7FC}" type="pres">
      <dgm:prSet presAssocID="{BB741F4E-153B-44B5-8BB8-1D30F569B954}" presName="parentLin" presStyleCnt="0"/>
      <dgm:spPr/>
      <dgm:t>
        <a:bodyPr/>
        <a:lstStyle/>
        <a:p>
          <a:endParaRPr lang="en-US"/>
        </a:p>
      </dgm:t>
    </dgm:pt>
    <dgm:pt modelId="{EAA25240-461D-48EA-BCEB-163944DAE2F2}" type="pres">
      <dgm:prSet presAssocID="{BB741F4E-153B-44B5-8BB8-1D30F569B954}" presName="parentLeftMargin" presStyleLbl="node1" presStyleIdx="0" presStyleCnt="2"/>
      <dgm:spPr/>
      <dgm:t>
        <a:bodyPr/>
        <a:lstStyle/>
        <a:p>
          <a:endParaRPr lang="en-US"/>
        </a:p>
      </dgm:t>
    </dgm:pt>
    <dgm:pt modelId="{66D984A2-34EC-4BEC-B86A-009B8E70AD7B}" type="pres">
      <dgm:prSet presAssocID="{BB741F4E-153B-44B5-8BB8-1D30F569B954}" presName="parentText" presStyleLbl="node1" presStyleIdx="1" presStyleCnt="2" custLinFactNeighborX="-7407" custLinFactNeighborY="-2882">
        <dgm:presLayoutVars>
          <dgm:chMax val="0"/>
          <dgm:bulletEnabled val="1"/>
        </dgm:presLayoutVars>
      </dgm:prSet>
      <dgm:spPr/>
      <dgm:t>
        <a:bodyPr/>
        <a:lstStyle/>
        <a:p>
          <a:endParaRPr lang="en-US"/>
        </a:p>
      </dgm:t>
    </dgm:pt>
    <dgm:pt modelId="{16B03CA5-EB25-48D7-B9C5-AF23D8311E51}" type="pres">
      <dgm:prSet presAssocID="{BB741F4E-153B-44B5-8BB8-1D30F569B954}" presName="negativeSpace" presStyleCnt="0"/>
      <dgm:spPr/>
      <dgm:t>
        <a:bodyPr/>
        <a:lstStyle/>
        <a:p>
          <a:endParaRPr lang="en-US"/>
        </a:p>
      </dgm:t>
    </dgm:pt>
    <dgm:pt modelId="{8BBB353B-F280-49EB-8520-39569BD5051A}" type="pres">
      <dgm:prSet presAssocID="{BB741F4E-153B-44B5-8BB8-1D30F569B954}" presName="childText" presStyleLbl="conFgAcc1" presStyleIdx="1" presStyleCnt="2">
        <dgm:presLayoutVars>
          <dgm:bulletEnabled val="1"/>
        </dgm:presLayoutVars>
      </dgm:prSet>
      <dgm:spPr/>
      <dgm:t>
        <a:bodyPr/>
        <a:lstStyle/>
        <a:p>
          <a:endParaRPr lang="en-US"/>
        </a:p>
      </dgm:t>
    </dgm:pt>
  </dgm:ptLst>
  <dgm:cxnLst>
    <dgm:cxn modelId="{D710DD7F-AE6D-40FF-BD69-A770E085A0DC}" srcId="{6E5787FC-44A4-4A13-AA84-56943BA044ED}" destId="{E95354B6-B845-4277-812F-890D24683229}" srcOrd="1" destOrd="0" parTransId="{5F92FEC5-4E45-4067-B7B1-70BAD63D87D4}" sibTransId="{972CFBD9-CE01-4B1B-B4C7-FBA78FF3D02B}"/>
    <dgm:cxn modelId="{3AC7A562-CC78-4515-AEE0-2E89C5009FB2}" srcId="{BB741F4E-153B-44B5-8BB8-1D30F569B954}" destId="{BB0DE0C4-1FD1-4BDF-A716-0B4642BA02F1}" srcOrd="0" destOrd="0" parTransId="{44C2A15B-98BB-49E6-98A9-D56821167E5F}" sibTransId="{1749CD24-9955-4DD9-BAEE-8443704BAC9E}"/>
    <dgm:cxn modelId="{32BC6032-52F9-4048-A2CB-C731CACDBB58}" type="presOf" srcId="{E95354B6-B845-4277-812F-890D24683229}" destId="{F6DCC5BA-1C90-4310-BA59-9998034C94D1}" srcOrd="0" destOrd="1" presId="urn:microsoft.com/office/officeart/2005/8/layout/list1"/>
    <dgm:cxn modelId="{88AD40BB-DBB8-4795-B5F5-09014B2F6D44}" type="presOf" srcId="{CDEC262B-FBDE-44FA-ADBE-1A37897D9C4D}" destId="{E2E5BCF1-3F89-4C81-85C1-129992373D9B}" srcOrd="0" destOrd="0" presId="urn:microsoft.com/office/officeart/2005/8/layout/list1"/>
    <dgm:cxn modelId="{8F042E6C-AB75-493A-8B96-478E4EEB8E16}" type="presOf" srcId="{BB0DE0C4-1FD1-4BDF-A716-0B4642BA02F1}" destId="{8BBB353B-F280-49EB-8520-39569BD5051A}" srcOrd="0" destOrd="0" presId="urn:microsoft.com/office/officeart/2005/8/layout/list1"/>
    <dgm:cxn modelId="{CC193962-D6DD-42A3-B097-21C7D12DF17F}" srcId="{BB741F4E-153B-44B5-8BB8-1D30F569B954}" destId="{90BE2D79-90E2-4A1B-989C-754027339D59}" srcOrd="1" destOrd="0" parTransId="{8550D068-80DB-44DC-8BB0-EF5F4416687B}" sibTransId="{8AA16AAD-63DE-4332-AB11-40B333C4766F}"/>
    <dgm:cxn modelId="{18D03033-0AF2-4678-9E23-9DA758773C52}" type="presOf" srcId="{6E5787FC-44A4-4A13-AA84-56943BA044ED}" destId="{B23D1C07-6FA9-4BF7-969E-62166242CE60}" srcOrd="0" destOrd="0" presId="urn:microsoft.com/office/officeart/2005/8/layout/list1"/>
    <dgm:cxn modelId="{84C36ADF-DAA6-49B6-8334-9941BC00F0F2}" srcId="{CDEC262B-FBDE-44FA-ADBE-1A37897D9C4D}" destId="{6E5787FC-44A4-4A13-AA84-56943BA044ED}" srcOrd="0" destOrd="0" parTransId="{6C259928-687A-4410-821F-5D4803937B63}" sibTransId="{A767656C-668E-420D-88F5-8D741DE5A58A}"/>
    <dgm:cxn modelId="{48248E6D-860F-420E-803A-A34794CE3CC6}" type="presOf" srcId="{BB741F4E-153B-44B5-8BB8-1D30F569B954}" destId="{66D984A2-34EC-4BEC-B86A-009B8E70AD7B}" srcOrd="1" destOrd="0" presId="urn:microsoft.com/office/officeart/2005/8/layout/list1"/>
    <dgm:cxn modelId="{A33811D2-2720-43A9-B732-481EFA628187}" type="presOf" srcId="{90BE2D79-90E2-4A1B-989C-754027339D59}" destId="{8BBB353B-F280-49EB-8520-39569BD5051A}" srcOrd="0" destOrd="1" presId="urn:microsoft.com/office/officeart/2005/8/layout/list1"/>
    <dgm:cxn modelId="{41075305-A609-4B8F-BE5B-0CD2EDAD4202}" srcId="{6E5787FC-44A4-4A13-AA84-56943BA044ED}" destId="{4C843E07-5EAC-4A0E-AA6E-07AB96FEB753}" srcOrd="0" destOrd="0" parTransId="{A6ED69F1-F008-42C5-9CFD-E4F8FA3CB7DD}" sibTransId="{E744F9C6-D00E-4C64-BDA2-61D14A99E3B0}"/>
    <dgm:cxn modelId="{A80A2372-5DDB-4477-A8EB-95F43C99F147}" srcId="{CDEC262B-FBDE-44FA-ADBE-1A37897D9C4D}" destId="{BB741F4E-153B-44B5-8BB8-1D30F569B954}" srcOrd="1" destOrd="0" parTransId="{8E0A4F2A-629D-4178-A198-A9EF22CCA5FB}" sibTransId="{6BAE447A-FB80-4956-A7D3-807406EAF5CB}"/>
    <dgm:cxn modelId="{EFE03CD5-699C-4095-B39C-25659B1EAC18}" type="presOf" srcId="{4C843E07-5EAC-4A0E-AA6E-07AB96FEB753}" destId="{F6DCC5BA-1C90-4310-BA59-9998034C94D1}" srcOrd="0" destOrd="0" presId="urn:microsoft.com/office/officeart/2005/8/layout/list1"/>
    <dgm:cxn modelId="{C6058BE3-3E5A-48EE-871B-EA03541FB58A}" type="presOf" srcId="{BB741F4E-153B-44B5-8BB8-1D30F569B954}" destId="{EAA25240-461D-48EA-BCEB-163944DAE2F2}" srcOrd="0" destOrd="0" presId="urn:microsoft.com/office/officeart/2005/8/layout/list1"/>
    <dgm:cxn modelId="{A1E2045B-1B06-4554-B4B9-FDCD8A16B415}" type="presOf" srcId="{6E5787FC-44A4-4A13-AA84-56943BA044ED}" destId="{09D4CACB-86C9-48E0-98B0-65BB002EFA55}" srcOrd="1" destOrd="0" presId="urn:microsoft.com/office/officeart/2005/8/layout/list1"/>
    <dgm:cxn modelId="{1796E954-288C-4E22-9DA3-2408636A3412}" type="presParOf" srcId="{E2E5BCF1-3F89-4C81-85C1-129992373D9B}" destId="{146363F7-E6EF-4A4D-BD35-7F8B82DEC60C}" srcOrd="0" destOrd="0" presId="urn:microsoft.com/office/officeart/2005/8/layout/list1"/>
    <dgm:cxn modelId="{C57BA409-A426-4B72-BCC5-628CFADA2D95}" type="presParOf" srcId="{146363F7-E6EF-4A4D-BD35-7F8B82DEC60C}" destId="{B23D1C07-6FA9-4BF7-969E-62166242CE60}" srcOrd="0" destOrd="0" presId="urn:microsoft.com/office/officeart/2005/8/layout/list1"/>
    <dgm:cxn modelId="{0D621E60-A745-4B68-A868-5090798310E6}" type="presParOf" srcId="{146363F7-E6EF-4A4D-BD35-7F8B82DEC60C}" destId="{09D4CACB-86C9-48E0-98B0-65BB002EFA55}" srcOrd="1" destOrd="0" presId="urn:microsoft.com/office/officeart/2005/8/layout/list1"/>
    <dgm:cxn modelId="{85DF0F2C-AC3E-4561-BA29-C1563E2E3CB9}" type="presParOf" srcId="{E2E5BCF1-3F89-4C81-85C1-129992373D9B}" destId="{EBA945AB-3590-4C1A-A550-B10F2C8A60CB}" srcOrd="1" destOrd="0" presId="urn:microsoft.com/office/officeart/2005/8/layout/list1"/>
    <dgm:cxn modelId="{639480E6-522C-4EF5-8D65-B705A1C9EE81}" type="presParOf" srcId="{E2E5BCF1-3F89-4C81-85C1-129992373D9B}" destId="{F6DCC5BA-1C90-4310-BA59-9998034C94D1}" srcOrd="2" destOrd="0" presId="urn:microsoft.com/office/officeart/2005/8/layout/list1"/>
    <dgm:cxn modelId="{044A11C9-0512-44D0-BC42-FAD02BA8AEB5}" type="presParOf" srcId="{E2E5BCF1-3F89-4C81-85C1-129992373D9B}" destId="{E5E26680-D8A0-4361-84B1-BFA00FC06C11}" srcOrd="3" destOrd="0" presId="urn:microsoft.com/office/officeart/2005/8/layout/list1"/>
    <dgm:cxn modelId="{4152DC5B-C936-447B-8375-FBD9A3626BE7}" type="presParOf" srcId="{E2E5BCF1-3F89-4C81-85C1-129992373D9B}" destId="{6D109535-7ACB-44D9-9C1B-421CA6FAB7FC}" srcOrd="4" destOrd="0" presId="urn:microsoft.com/office/officeart/2005/8/layout/list1"/>
    <dgm:cxn modelId="{2DDE8735-F77B-48F4-B6DD-E54742999376}" type="presParOf" srcId="{6D109535-7ACB-44D9-9C1B-421CA6FAB7FC}" destId="{EAA25240-461D-48EA-BCEB-163944DAE2F2}" srcOrd="0" destOrd="0" presId="urn:microsoft.com/office/officeart/2005/8/layout/list1"/>
    <dgm:cxn modelId="{F6EC45E4-F2DD-4D38-8F1D-56A46097A7FB}" type="presParOf" srcId="{6D109535-7ACB-44D9-9C1B-421CA6FAB7FC}" destId="{66D984A2-34EC-4BEC-B86A-009B8E70AD7B}" srcOrd="1" destOrd="0" presId="urn:microsoft.com/office/officeart/2005/8/layout/list1"/>
    <dgm:cxn modelId="{76A9BED4-F1C3-41E4-A39F-F62FF6DF6FDC}" type="presParOf" srcId="{E2E5BCF1-3F89-4C81-85C1-129992373D9B}" destId="{16B03CA5-EB25-48D7-B9C5-AF23D8311E51}" srcOrd="5" destOrd="0" presId="urn:microsoft.com/office/officeart/2005/8/layout/list1"/>
    <dgm:cxn modelId="{227AD35D-7820-4017-8251-1B7D4D546768}" type="presParOf" srcId="{E2E5BCF1-3F89-4C81-85C1-129992373D9B}" destId="{8BBB353B-F280-49EB-8520-39569BD5051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4D138B-EF30-49D0-BAEB-667F70F12E2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81B745EB-51BF-49B5-95C8-9E71324B1546}">
      <dgm:prSet phldrT="[Text]"/>
      <dgm:spPr/>
      <dgm:t>
        <a:bodyPr/>
        <a:lstStyle/>
        <a:p>
          <a:r>
            <a:rPr lang="en-US"/>
            <a:t>Competency</a:t>
          </a:r>
        </a:p>
      </dgm:t>
    </dgm:pt>
    <dgm:pt modelId="{D0F47221-7C28-41BB-92E0-45E57C504BC5}" type="parTrans" cxnId="{E7DE52AC-676C-4906-90C6-8DA5B5F295F8}">
      <dgm:prSet/>
      <dgm:spPr/>
      <dgm:t>
        <a:bodyPr/>
        <a:lstStyle/>
        <a:p>
          <a:endParaRPr lang="en-US"/>
        </a:p>
      </dgm:t>
    </dgm:pt>
    <dgm:pt modelId="{7C44D2D9-A6F0-476C-A0AF-5ABE51E85BCC}" type="sibTrans" cxnId="{E7DE52AC-676C-4906-90C6-8DA5B5F295F8}">
      <dgm:prSet/>
      <dgm:spPr/>
      <dgm:t>
        <a:bodyPr/>
        <a:lstStyle/>
        <a:p>
          <a:endParaRPr lang="en-US"/>
        </a:p>
      </dgm:t>
    </dgm:pt>
    <dgm:pt modelId="{45D4F782-5E92-4A93-8074-6041C5CF923D}">
      <dgm:prSet phldrT="[Text]"/>
      <dgm:spPr/>
      <dgm:t>
        <a:bodyPr/>
        <a:lstStyle/>
        <a:p>
          <a:r>
            <a:rPr lang="en-US"/>
            <a:t>Community Resources</a:t>
          </a:r>
        </a:p>
      </dgm:t>
    </dgm:pt>
    <dgm:pt modelId="{571C00BD-FFDA-4B1E-AF07-79BC511281BC}" type="parTrans" cxnId="{B79080CA-0612-4FDB-A9C5-66D5664DDB97}">
      <dgm:prSet/>
      <dgm:spPr/>
      <dgm:t>
        <a:bodyPr/>
        <a:lstStyle/>
        <a:p>
          <a:endParaRPr lang="en-US"/>
        </a:p>
      </dgm:t>
    </dgm:pt>
    <dgm:pt modelId="{282A37F9-1BAE-468E-ACCF-D9916A32D63F}" type="sibTrans" cxnId="{B79080CA-0612-4FDB-A9C5-66D5664DDB97}">
      <dgm:prSet/>
      <dgm:spPr/>
      <dgm:t>
        <a:bodyPr/>
        <a:lstStyle/>
        <a:p>
          <a:endParaRPr lang="en-US"/>
        </a:p>
      </dgm:t>
    </dgm:pt>
    <dgm:pt modelId="{75353DBE-AD5E-4F05-8C6B-AF5204C68895}">
      <dgm:prSet phldrT="[Text]"/>
      <dgm:spPr/>
      <dgm:t>
        <a:bodyPr/>
        <a:lstStyle/>
        <a:p>
          <a:r>
            <a:rPr lang="en-US"/>
            <a:t>Read, interpret, follow public signs, building directories</a:t>
          </a:r>
        </a:p>
      </dgm:t>
    </dgm:pt>
    <dgm:pt modelId="{9D99985B-5ECF-426F-AEB3-291AABCF3BA6}" type="parTrans" cxnId="{91BE6C0F-7387-4F02-814B-6026CC449533}">
      <dgm:prSet/>
      <dgm:spPr/>
      <dgm:t>
        <a:bodyPr/>
        <a:lstStyle/>
        <a:p>
          <a:endParaRPr lang="en-US"/>
        </a:p>
      </dgm:t>
    </dgm:pt>
    <dgm:pt modelId="{51D50296-9424-4EC6-96C6-1E417EA9F65A}" type="sibTrans" cxnId="{91BE6C0F-7387-4F02-814B-6026CC449533}">
      <dgm:prSet/>
      <dgm:spPr/>
      <dgm:t>
        <a:bodyPr/>
        <a:lstStyle/>
        <a:p>
          <a:endParaRPr lang="en-US"/>
        </a:p>
      </dgm:t>
    </dgm:pt>
    <dgm:pt modelId="{F082466B-B976-4050-85B9-568E16E4672B}">
      <dgm:prSet phldrT="[Text]"/>
      <dgm:spPr/>
      <dgm:t>
        <a:bodyPr/>
        <a:lstStyle/>
        <a:p>
          <a:r>
            <a:rPr lang="en-US"/>
            <a:t>Task Area</a:t>
          </a:r>
        </a:p>
      </dgm:t>
    </dgm:pt>
    <dgm:pt modelId="{B5240883-B703-4EF0-B341-29C4E9F875C7}" type="parTrans" cxnId="{D58FA9FB-EE34-4F09-A2B9-51B6A466875F}">
      <dgm:prSet/>
      <dgm:spPr/>
      <dgm:t>
        <a:bodyPr/>
        <a:lstStyle/>
        <a:p>
          <a:endParaRPr lang="en-US"/>
        </a:p>
      </dgm:t>
    </dgm:pt>
    <dgm:pt modelId="{4451DB69-D673-4CC4-BF6E-A56B6044D3EB}" type="sibTrans" cxnId="{D58FA9FB-EE34-4F09-A2B9-51B6A466875F}">
      <dgm:prSet/>
      <dgm:spPr/>
      <dgm:t>
        <a:bodyPr/>
        <a:lstStyle/>
        <a:p>
          <a:endParaRPr lang="en-US"/>
        </a:p>
      </dgm:t>
    </dgm:pt>
    <dgm:pt modelId="{7B3B63D5-EA71-41C0-AD92-3B728CF63B48}">
      <dgm:prSet phldrT="[Text]"/>
      <dgm:spPr/>
      <dgm:t>
        <a:bodyPr/>
        <a:lstStyle/>
        <a:p>
          <a:r>
            <a:rPr lang="en-US"/>
            <a:t>Signs, price tags, ads or product labels</a:t>
          </a:r>
        </a:p>
      </dgm:t>
    </dgm:pt>
    <dgm:pt modelId="{E2B099A1-6179-477E-9130-817E60EF27F3}" type="parTrans" cxnId="{F845CCDE-8764-48E5-9541-8143995BD683}">
      <dgm:prSet/>
      <dgm:spPr/>
      <dgm:t>
        <a:bodyPr/>
        <a:lstStyle/>
        <a:p>
          <a:endParaRPr lang="en-US"/>
        </a:p>
      </dgm:t>
    </dgm:pt>
    <dgm:pt modelId="{211C6569-35E2-4700-9F5D-745A8C87E957}" type="sibTrans" cxnId="{F845CCDE-8764-48E5-9541-8143995BD683}">
      <dgm:prSet/>
      <dgm:spPr/>
      <dgm:t>
        <a:bodyPr/>
        <a:lstStyle/>
        <a:p>
          <a:endParaRPr lang="en-US"/>
        </a:p>
      </dgm:t>
    </dgm:pt>
    <dgm:pt modelId="{CA6D79AB-AE44-45A9-B74F-3A904FA76856}">
      <dgm:prSet phldrT="[Text]"/>
      <dgm:spPr/>
      <dgm:t>
        <a:bodyPr/>
        <a:lstStyle/>
        <a:p>
          <a:r>
            <a:rPr lang="en-US"/>
            <a:t>Content Standards</a:t>
          </a:r>
        </a:p>
      </dgm:t>
    </dgm:pt>
    <dgm:pt modelId="{21C96591-4C9D-422D-8625-83131589A189}" type="parTrans" cxnId="{5F885CCC-10D3-44DD-8A3A-BFC17431DE7D}">
      <dgm:prSet/>
      <dgm:spPr/>
      <dgm:t>
        <a:bodyPr/>
        <a:lstStyle/>
        <a:p>
          <a:endParaRPr lang="en-US"/>
        </a:p>
      </dgm:t>
    </dgm:pt>
    <dgm:pt modelId="{D586A9CE-6D70-43D4-8EBB-E7A2565962E3}" type="sibTrans" cxnId="{5F885CCC-10D3-44DD-8A3A-BFC17431DE7D}">
      <dgm:prSet/>
      <dgm:spPr/>
      <dgm:t>
        <a:bodyPr/>
        <a:lstStyle/>
        <a:p>
          <a:endParaRPr lang="en-US"/>
        </a:p>
      </dgm:t>
    </dgm:pt>
    <dgm:pt modelId="{05AA00D5-8506-43DA-8484-9E6F5434931A}">
      <dgm:prSet phldrT="[Text]"/>
      <dgm:spPr/>
      <dgm:t>
        <a:bodyPr/>
        <a:lstStyle/>
        <a:p>
          <a:r>
            <a:rPr lang="en-US"/>
            <a:t>Beginning Literacy/Phonics</a:t>
          </a:r>
        </a:p>
      </dgm:t>
    </dgm:pt>
    <dgm:pt modelId="{CC13495A-113A-41CF-BA41-CE2C2CCD416D}" type="parTrans" cxnId="{5DDB708D-6003-478A-8E93-F5220B845AAF}">
      <dgm:prSet/>
      <dgm:spPr/>
      <dgm:t>
        <a:bodyPr/>
        <a:lstStyle/>
        <a:p>
          <a:endParaRPr lang="en-US"/>
        </a:p>
      </dgm:t>
    </dgm:pt>
    <dgm:pt modelId="{20C3C066-D4C6-41B2-B0E7-C4DE528C80B7}" type="sibTrans" cxnId="{5DDB708D-6003-478A-8E93-F5220B845AAF}">
      <dgm:prSet/>
      <dgm:spPr/>
      <dgm:t>
        <a:bodyPr/>
        <a:lstStyle/>
        <a:p>
          <a:endParaRPr lang="en-US"/>
        </a:p>
      </dgm:t>
    </dgm:pt>
    <dgm:pt modelId="{4A6F8F6D-7278-443C-8B52-42226A3A3D6A}">
      <dgm:prSet phldrT="[Text]"/>
      <dgm:spPr/>
      <dgm:t>
        <a:bodyPr/>
        <a:lstStyle/>
        <a:p>
          <a:r>
            <a:rPr lang="en-US"/>
            <a:t>Vocabulary</a:t>
          </a:r>
        </a:p>
      </dgm:t>
    </dgm:pt>
    <dgm:pt modelId="{1EC22BEE-5375-4C26-856A-B5204ECEDA05}" type="parTrans" cxnId="{14067653-7E5A-45A0-9DDD-574564E1AC36}">
      <dgm:prSet/>
      <dgm:spPr/>
      <dgm:t>
        <a:bodyPr/>
        <a:lstStyle/>
        <a:p>
          <a:endParaRPr lang="en-US"/>
        </a:p>
      </dgm:t>
    </dgm:pt>
    <dgm:pt modelId="{C5CEA2A3-7FCF-477C-BB93-F4DDE515781E}" type="sibTrans" cxnId="{14067653-7E5A-45A0-9DDD-574564E1AC36}">
      <dgm:prSet/>
      <dgm:spPr/>
      <dgm:t>
        <a:bodyPr/>
        <a:lstStyle/>
        <a:p>
          <a:endParaRPr lang="en-US"/>
        </a:p>
      </dgm:t>
    </dgm:pt>
    <dgm:pt modelId="{AAFBD844-BDC9-4D5A-BA01-F8210C1D25E3}">
      <dgm:prSet phldrT="[Text]"/>
      <dgm:spPr/>
      <dgm:t>
        <a:bodyPr/>
        <a:lstStyle/>
        <a:p>
          <a:r>
            <a:rPr lang="en-US"/>
            <a:t>General Reading Comprehension</a:t>
          </a:r>
        </a:p>
      </dgm:t>
    </dgm:pt>
    <dgm:pt modelId="{77533D12-4B5B-4EBF-A649-78EBA7FAC896}" type="parTrans" cxnId="{E080C460-132E-4A22-A34E-754C147F29E9}">
      <dgm:prSet/>
      <dgm:spPr/>
      <dgm:t>
        <a:bodyPr/>
        <a:lstStyle/>
        <a:p>
          <a:endParaRPr lang="en-US"/>
        </a:p>
      </dgm:t>
    </dgm:pt>
    <dgm:pt modelId="{FFAB1750-C86D-41AA-9326-6FE61388781C}" type="sibTrans" cxnId="{E080C460-132E-4A22-A34E-754C147F29E9}">
      <dgm:prSet/>
      <dgm:spPr/>
      <dgm:t>
        <a:bodyPr/>
        <a:lstStyle/>
        <a:p>
          <a:endParaRPr lang="en-US"/>
        </a:p>
      </dgm:t>
    </dgm:pt>
    <dgm:pt modelId="{E03D1928-65BB-46B4-9905-A12C50252F5B}">
      <dgm:prSet phldrT="[Text]"/>
      <dgm:spPr/>
      <dgm:t>
        <a:bodyPr/>
        <a:lstStyle/>
        <a:p>
          <a:r>
            <a:rPr lang="en-US"/>
            <a:t>Reading Strategies</a:t>
          </a:r>
        </a:p>
      </dgm:t>
    </dgm:pt>
    <dgm:pt modelId="{F63196A7-D6CD-4863-8DDF-37211CFF52A3}" type="parTrans" cxnId="{A1E1FA84-5A1D-4D71-B777-E642697E4FF6}">
      <dgm:prSet/>
      <dgm:spPr/>
      <dgm:t>
        <a:bodyPr/>
        <a:lstStyle/>
        <a:p>
          <a:endParaRPr lang="en-US"/>
        </a:p>
      </dgm:t>
    </dgm:pt>
    <dgm:pt modelId="{AFCE11BB-7368-4FE2-AF0A-24BC3C5A6C72}" type="sibTrans" cxnId="{A1E1FA84-5A1D-4D71-B777-E642697E4FF6}">
      <dgm:prSet/>
      <dgm:spPr/>
      <dgm:t>
        <a:bodyPr/>
        <a:lstStyle/>
        <a:p>
          <a:endParaRPr lang="en-US"/>
        </a:p>
      </dgm:t>
    </dgm:pt>
    <dgm:pt modelId="{CC7D592A-AF30-492A-A12D-928273ED7CF3}">
      <dgm:prSet phldrT="[Text]"/>
      <dgm:spPr/>
      <dgm:t>
        <a:bodyPr/>
        <a:lstStyle/>
        <a:p>
          <a:r>
            <a:rPr lang="en-US"/>
            <a:t>Task 4</a:t>
          </a:r>
        </a:p>
      </dgm:t>
    </dgm:pt>
    <dgm:pt modelId="{5AD645C4-4684-4969-BBA6-A7ED9565A0DA}" type="parTrans" cxnId="{5BAC05C0-4C6B-4407-86BF-DED3F32E536A}">
      <dgm:prSet/>
      <dgm:spPr/>
      <dgm:t>
        <a:bodyPr/>
        <a:lstStyle/>
        <a:p>
          <a:endParaRPr lang="en-US"/>
        </a:p>
      </dgm:t>
    </dgm:pt>
    <dgm:pt modelId="{DDE0ACF1-6CC1-4495-A086-2773F59B181E}" type="sibTrans" cxnId="{5BAC05C0-4C6B-4407-86BF-DED3F32E536A}">
      <dgm:prSet/>
      <dgm:spPr/>
      <dgm:t>
        <a:bodyPr/>
        <a:lstStyle/>
        <a:p>
          <a:endParaRPr lang="en-US"/>
        </a:p>
      </dgm:t>
    </dgm:pt>
    <dgm:pt modelId="{0238DD19-C1CB-42C8-8688-679C698F523E}" type="pres">
      <dgm:prSet presAssocID="{774D138B-EF30-49D0-BAEB-667F70F12E28}" presName="linear" presStyleCnt="0">
        <dgm:presLayoutVars>
          <dgm:dir/>
          <dgm:animLvl val="lvl"/>
          <dgm:resizeHandles val="exact"/>
        </dgm:presLayoutVars>
      </dgm:prSet>
      <dgm:spPr/>
      <dgm:t>
        <a:bodyPr/>
        <a:lstStyle/>
        <a:p>
          <a:endParaRPr lang="en-US"/>
        </a:p>
      </dgm:t>
    </dgm:pt>
    <dgm:pt modelId="{1F3FF5FA-2B02-471D-A203-ACD5BFF45C4C}" type="pres">
      <dgm:prSet presAssocID="{81B745EB-51BF-49B5-95C8-9E71324B1546}" presName="parentLin" presStyleCnt="0"/>
      <dgm:spPr/>
    </dgm:pt>
    <dgm:pt modelId="{B48CC7EA-F092-456F-A5B5-F017B3C4AC57}" type="pres">
      <dgm:prSet presAssocID="{81B745EB-51BF-49B5-95C8-9E71324B1546}" presName="parentLeftMargin" presStyleLbl="node1" presStyleIdx="0" presStyleCnt="3"/>
      <dgm:spPr/>
      <dgm:t>
        <a:bodyPr/>
        <a:lstStyle/>
        <a:p>
          <a:endParaRPr lang="en-US"/>
        </a:p>
      </dgm:t>
    </dgm:pt>
    <dgm:pt modelId="{F20B19DE-DBD4-4979-B8CB-FB43980BC2F3}" type="pres">
      <dgm:prSet presAssocID="{81B745EB-51BF-49B5-95C8-9E71324B1546}" presName="parentText" presStyleLbl="node1" presStyleIdx="0" presStyleCnt="3">
        <dgm:presLayoutVars>
          <dgm:chMax val="0"/>
          <dgm:bulletEnabled val="1"/>
        </dgm:presLayoutVars>
      </dgm:prSet>
      <dgm:spPr/>
      <dgm:t>
        <a:bodyPr/>
        <a:lstStyle/>
        <a:p>
          <a:endParaRPr lang="en-US"/>
        </a:p>
      </dgm:t>
    </dgm:pt>
    <dgm:pt modelId="{A2E5CFB9-6D70-4F04-A6FC-2BC77A2ED0EE}" type="pres">
      <dgm:prSet presAssocID="{81B745EB-51BF-49B5-95C8-9E71324B1546}" presName="negativeSpace" presStyleCnt="0"/>
      <dgm:spPr/>
    </dgm:pt>
    <dgm:pt modelId="{34523B8C-B016-4460-BF1B-04C8E2C7CDDB}" type="pres">
      <dgm:prSet presAssocID="{81B745EB-51BF-49B5-95C8-9E71324B1546}" presName="childText" presStyleLbl="conFgAcc1" presStyleIdx="0" presStyleCnt="3">
        <dgm:presLayoutVars>
          <dgm:bulletEnabled val="1"/>
        </dgm:presLayoutVars>
      </dgm:prSet>
      <dgm:spPr/>
      <dgm:t>
        <a:bodyPr/>
        <a:lstStyle/>
        <a:p>
          <a:endParaRPr lang="en-US"/>
        </a:p>
      </dgm:t>
    </dgm:pt>
    <dgm:pt modelId="{EAFF0C91-5F4C-4238-A38F-ECA586E2AFFD}" type="pres">
      <dgm:prSet presAssocID="{7C44D2D9-A6F0-476C-A0AF-5ABE51E85BCC}" presName="spaceBetweenRectangles" presStyleCnt="0"/>
      <dgm:spPr/>
    </dgm:pt>
    <dgm:pt modelId="{BC9C6807-6608-4CBC-8D9E-43F47888E562}" type="pres">
      <dgm:prSet presAssocID="{F082466B-B976-4050-85B9-568E16E4672B}" presName="parentLin" presStyleCnt="0"/>
      <dgm:spPr/>
    </dgm:pt>
    <dgm:pt modelId="{059E9555-45B8-4A72-8916-6F242B3D424B}" type="pres">
      <dgm:prSet presAssocID="{F082466B-B976-4050-85B9-568E16E4672B}" presName="parentLeftMargin" presStyleLbl="node1" presStyleIdx="0" presStyleCnt="3"/>
      <dgm:spPr/>
      <dgm:t>
        <a:bodyPr/>
        <a:lstStyle/>
        <a:p>
          <a:endParaRPr lang="en-US"/>
        </a:p>
      </dgm:t>
    </dgm:pt>
    <dgm:pt modelId="{8F7FC440-9E19-4102-969D-522829A438A0}" type="pres">
      <dgm:prSet presAssocID="{F082466B-B976-4050-85B9-568E16E4672B}" presName="parentText" presStyleLbl="node1" presStyleIdx="1" presStyleCnt="3">
        <dgm:presLayoutVars>
          <dgm:chMax val="0"/>
          <dgm:bulletEnabled val="1"/>
        </dgm:presLayoutVars>
      </dgm:prSet>
      <dgm:spPr/>
      <dgm:t>
        <a:bodyPr/>
        <a:lstStyle/>
        <a:p>
          <a:endParaRPr lang="en-US"/>
        </a:p>
      </dgm:t>
    </dgm:pt>
    <dgm:pt modelId="{97E28F15-8A95-44A6-BCB8-CE9CFC345894}" type="pres">
      <dgm:prSet presAssocID="{F082466B-B976-4050-85B9-568E16E4672B}" presName="negativeSpace" presStyleCnt="0"/>
      <dgm:spPr/>
    </dgm:pt>
    <dgm:pt modelId="{5DDE2B4D-319D-4309-8239-4E929486DD1E}" type="pres">
      <dgm:prSet presAssocID="{F082466B-B976-4050-85B9-568E16E4672B}" presName="childText" presStyleLbl="conFgAcc1" presStyleIdx="1" presStyleCnt="3">
        <dgm:presLayoutVars>
          <dgm:bulletEnabled val="1"/>
        </dgm:presLayoutVars>
      </dgm:prSet>
      <dgm:spPr/>
      <dgm:t>
        <a:bodyPr/>
        <a:lstStyle/>
        <a:p>
          <a:endParaRPr lang="en-US"/>
        </a:p>
      </dgm:t>
    </dgm:pt>
    <dgm:pt modelId="{AEC7F1EA-C842-4DCF-93CE-E6DE09F83CC5}" type="pres">
      <dgm:prSet presAssocID="{4451DB69-D673-4CC4-BF6E-A56B6044D3EB}" presName="spaceBetweenRectangles" presStyleCnt="0"/>
      <dgm:spPr/>
    </dgm:pt>
    <dgm:pt modelId="{5ED4229E-F661-4DED-BCCE-712974327614}" type="pres">
      <dgm:prSet presAssocID="{CA6D79AB-AE44-45A9-B74F-3A904FA76856}" presName="parentLin" presStyleCnt="0"/>
      <dgm:spPr/>
    </dgm:pt>
    <dgm:pt modelId="{AFDA6180-AD46-4A43-9E19-3EE825009CC6}" type="pres">
      <dgm:prSet presAssocID="{CA6D79AB-AE44-45A9-B74F-3A904FA76856}" presName="parentLeftMargin" presStyleLbl="node1" presStyleIdx="1" presStyleCnt="3"/>
      <dgm:spPr/>
      <dgm:t>
        <a:bodyPr/>
        <a:lstStyle/>
        <a:p>
          <a:endParaRPr lang="en-US"/>
        </a:p>
      </dgm:t>
    </dgm:pt>
    <dgm:pt modelId="{33CD064D-A219-4CDF-B989-31BFDA050609}" type="pres">
      <dgm:prSet presAssocID="{CA6D79AB-AE44-45A9-B74F-3A904FA76856}" presName="parentText" presStyleLbl="node1" presStyleIdx="2" presStyleCnt="3">
        <dgm:presLayoutVars>
          <dgm:chMax val="0"/>
          <dgm:bulletEnabled val="1"/>
        </dgm:presLayoutVars>
      </dgm:prSet>
      <dgm:spPr/>
      <dgm:t>
        <a:bodyPr/>
        <a:lstStyle/>
        <a:p>
          <a:endParaRPr lang="en-US"/>
        </a:p>
      </dgm:t>
    </dgm:pt>
    <dgm:pt modelId="{DDFFEAAB-DCFE-4C5E-80A2-BE5A25F07FB6}" type="pres">
      <dgm:prSet presAssocID="{CA6D79AB-AE44-45A9-B74F-3A904FA76856}" presName="negativeSpace" presStyleCnt="0"/>
      <dgm:spPr/>
    </dgm:pt>
    <dgm:pt modelId="{A72353D1-624A-4FC2-8E00-A9AF44EF7EA5}" type="pres">
      <dgm:prSet presAssocID="{CA6D79AB-AE44-45A9-B74F-3A904FA76856}" presName="childText" presStyleLbl="conFgAcc1" presStyleIdx="2" presStyleCnt="3">
        <dgm:presLayoutVars>
          <dgm:bulletEnabled val="1"/>
        </dgm:presLayoutVars>
      </dgm:prSet>
      <dgm:spPr/>
      <dgm:t>
        <a:bodyPr/>
        <a:lstStyle/>
        <a:p>
          <a:endParaRPr lang="en-US"/>
        </a:p>
      </dgm:t>
    </dgm:pt>
  </dgm:ptLst>
  <dgm:cxnLst>
    <dgm:cxn modelId="{B79080CA-0612-4FDB-A9C5-66D5664DDB97}" srcId="{81B745EB-51BF-49B5-95C8-9E71324B1546}" destId="{45D4F782-5E92-4A93-8074-6041C5CF923D}" srcOrd="0" destOrd="0" parTransId="{571C00BD-FFDA-4B1E-AF07-79BC511281BC}" sibTransId="{282A37F9-1BAE-468E-ACCF-D9916A32D63F}"/>
    <dgm:cxn modelId="{E080C460-132E-4A22-A34E-754C147F29E9}" srcId="{CA6D79AB-AE44-45A9-B74F-3A904FA76856}" destId="{AAFBD844-BDC9-4D5A-BA01-F8210C1D25E3}" srcOrd="2" destOrd="0" parTransId="{77533D12-4B5B-4EBF-A649-78EBA7FAC896}" sibTransId="{FFAB1750-C86D-41AA-9326-6FE61388781C}"/>
    <dgm:cxn modelId="{5DDB708D-6003-478A-8E93-F5220B845AAF}" srcId="{CA6D79AB-AE44-45A9-B74F-3A904FA76856}" destId="{05AA00D5-8506-43DA-8484-9E6F5434931A}" srcOrd="0" destOrd="0" parTransId="{CC13495A-113A-41CF-BA41-CE2C2CCD416D}" sibTransId="{20C3C066-D4C6-41B2-B0E7-C4DE528C80B7}"/>
    <dgm:cxn modelId="{A4F131D0-C968-4EE9-88CB-D86D189D5EBE}" type="presOf" srcId="{4A6F8F6D-7278-443C-8B52-42226A3A3D6A}" destId="{A72353D1-624A-4FC2-8E00-A9AF44EF7EA5}" srcOrd="0" destOrd="1" presId="urn:microsoft.com/office/officeart/2005/8/layout/list1"/>
    <dgm:cxn modelId="{C6988D78-69B9-4719-94FE-AEF25133A5C8}" type="presOf" srcId="{7B3B63D5-EA71-41C0-AD92-3B728CF63B48}" destId="{5DDE2B4D-319D-4309-8239-4E929486DD1E}" srcOrd="0" destOrd="1" presId="urn:microsoft.com/office/officeart/2005/8/layout/list1"/>
    <dgm:cxn modelId="{4AA4E7C2-E7B2-4801-8D97-434E4B780F41}" type="presOf" srcId="{05AA00D5-8506-43DA-8484-9E6F5434931A}" destId="{A72353D1-624A-4FC2-8E00-A9AF44EF7EA5}" srcOrd="0" destOrd="0" presId="urn:microsoft.com/office/officeart/2005/8/layout/list1"/>
    <dgm:cxn modelId="{7B7FE3BA-4200-4903-95D1-C66BCEC1C4D5}" type="presOf" srcId="{81B745EB-51BF-49B5-95C8-9E71324B1546}" destId="{F20B19DE-DBD4-4979-B8CB-FB43980BC2F3}" srcOrd="1" destOrd="0" presId="urn:microsoft.com/office/officeart/2005/8/layout/list1"/>
    <dgm:cxn modelId="{E7DE52AC-676C-4906-90C6-8DA5B5F295F8}" srcId="{774D138B-EF30-49D0-BAEB-667F70F12E28}" destId="{81B745EB-51BF-49B5-95C8-9E71324B1546}" srcOrd="0" destOrd="0" parTransId="{D0F47221-7C28-41BB-92E0-45E57C504BC5}" sibTransId="{7C44D2D9-A6F0-476C-A0AF-5ABE51E85BCC}"/>
    <dgm:cxn modelId="{A62C6055-7FEE-47A4-AC6F-8D89EEBB29A4}" type="presOf" srcId="{81B745EB-51BF-49B5-95C8-9E71324B1546}" destId="{B48CC7EA-F092-456F-A5B5-F017B3C4AC57}" srcOrd="0" destOrd="0" presId="urn:microsoft.com/office/officeart/2005/8/layout/list1"/>
    <dgm:cxn modelId="{CCBA9368-8B53-4F66-A943-D91616C90346}" type="presOf" srcId="{45D4F782-5E92-4A93-8074-6041C5CF923D}" destId="{34523B8C-B016-4460-BF1B-04C8E2C7CDDB}" srcOrd="0" destOrd="0" presId="urn:microsoft.com/office/officeart/2005/8/layout/list1"/>
    <dgm:cxn modelId="{5F885CCC-10D3-44DD-8A3A-BFC17431DE7D}" srcId="{774D138B-EF30-49D0-BAEB-667F70F12E28}" destId="{CA6D79AB-AE44-45A9-B74F-3A904FA76856}" srcOrd="2" destOrd="0" parTransId="{21C96591-4C9D-422D-8625-83131589A189}" sibTransId="{D586A9CE-6D70-43D4-8EBB-E7A2565962E3}"/>
    <dgm:cxn modelId="{A1E1FA84-5A1D-4D71-B777-E642697E4FF6}" srcId="{CA6D79AB-AE44-45A9-B74F-3A904FA76856}" destId="{E03D1928-65BB-46B4-9905-A12C50252F5B}" srcOrd="3" destOrd="0" parTransId="{F63196A7-D6CD-4863-8DDF-37211CFF52A3}" sibTransId="{AFCE11BB-7368-4FE2-AF0A-24BC3C5A6C72}"/>
    <dgm:cxn modelId="{ED1DA360-9986-4790-A76F-3BACCF09ECD5}" type="presOf" srcId="{CA6D79AB-AE44-45A9-B74F-3A904FA76856}" destId="{33CD064D-A219-4CDF-B989-31BFDA050609}" srcOrd="1" destOrd="0" presId="urn:microsoft.com/office/officeart/2005/8/layout/list1"/>
    <dgm:cxn modelId="{14067653-7E5A-45A0-9DDD-574564E1AC36}" srcId="{CA6D79AB-AE44-45A9-B74F-3A904FA76856}" destId="{4A6F8F6D-7278-443C-8B52-42226A3A3D6A}" srcOrd="1" destOrd="0" parTransId="{1EC22BEE-5375-4C26-856A-B5204ECEDA05}" sibTransId="{C5CEA2A3-7FCF-477C-BB93-F4DDE515781E}"/>
    <dgm:cxn modelId="{496EDF1B-A25B-4C42-AF48-8554A3D21F8E}" type="presOf" srcId="{774D138B-EF30-49D0-BAEB-667F70F12E28}" destId="{0238DD19-C1CB-42C8-8688-679C698F523E}" srcOrd="0" destOrd="0" presId="urn:microsoft.com/office/officeart/2005/8/layout/list1"/>
    <dgm:cxn modelId="{2EE3C567-2A2D-444D-A847-7F39BCBACD4F}" type="presOf" srcId="{F082466B-B976-4050-85B9-568E16E4672B}" destId="{8F7FC440-9E19-4102-969D-522829A438A0}" srcOrd="1" destOrd="0" presId="urn:microsoft.com/office/officeart/2005/8/layout/list1"/>
    <dgm:cxn modelId="{F1B16157-9FAE-4B38-9F52-0E40364EAE53}" type="presOf" srcId="{CC7D592A-AF30-492A-A12D-928273ED7CF3}" destId="{5DDE2B4D-319D-4309-8239-4E929486DD1E}" srcOrd="0" destOrd="0" presId="urn:microsoft.com/office/officeart/2005/8/layout/list1"/>
    <dgm:cxn modelId="{9BD0D2F2-D6E4-4986-8DF3-34DA2FC0C5F3}" type="presOf" srcId="{75353DBE-AD5E-4F05-8C6B-AF5204C68895}" destId="{34523B8C-B016-4460-BF1B-04C8E2C7CDDB}" srcOrd="0" destOrd="1" presId="urn:microsoft.com/office/officeart/2005/8/layout/list1"/>
    <dgm:cxn modelId="{F845CCDE-8764-48E5-9541-8143995BD683}" srcId="{CC7D592A-AF30-492A-A12D-928273ED7CF3}" destId="{7B3B63D5-EA71-41C0-AD92-3B728CF63B48}" srcOrd="0" destOrd="0" parTransId="{E2B099A1-6179-477E-9130-817E60EF27F3}" sibTransId="{211C6569-35E2-4700-9F5D-745A8C87E957}"/>
    <dgm:cxn modelId="{D58FA9FB-EE34-4F09-A2B9-51B6A466875F}" srcId="{774D138B-EF30-49D0-BAEB-667F70F12E28}" destId="{F082466B-B976-4050-85B9-568E16E4672B}" srcOrd="1" destOrd="0" parTransId="{B5240883-B703-4EF0-B341-29C4E9F875C7}" sibTransId="{4451DB69-D673-4CC4-BF6E-A56B6044D3EB}"/>
    <dgm:cxn modelId="{344CBE76-6160-41B2-B714-62B6B9DFD088}" type="presOf" srcId="{CA6D79AB-AE44-45A9-B74F-3A904FA76856}" destId="{AFDA6180-AD46-4A43-9E19-3EE825009CC6}" srcOrd="0" destOrd="0" presId="urn:microsoft.com/office/officeart/2005/8/layout/list1"/>
    <dgm:cxn modelId="{F05D274F-3891-48E8-B462-1A7AD0D4DA58}" type="presOf" srcId="{E03D1928-65BB-46B4-9905-A12C50252F5B}" destId="{A72353D1-624A-4FC2-8E00-A9AF44EF7EA5}" srcOrd="0" destOrd="3" presId="urn:microsoft.com/office/officeart/2005/8/layout/list1"/>
    <dgm:cxn modelId="{91BE6C0F-7387-4F02-814B-6026CC449533}" srcId="{45D4F782-5E92-4A93-8074-6041C5CF923D}" destId="{75353DBE-AD5E-4F05-8C6B-AF5204C68895}" srcOrd="0" destOrd="0" parTransId="{9D99985B-5ECF-426F-AEB3-291AABCF3BA6}" sibTransId="{51D50296-9424-4EC6-96C6-1E417EA9F65A}"/>
    <dgm:cxn modelId="{F283B075-4E58-4A11-82C0-7ACA32DE5502}" type="presOf" srcId="{F082466B-B976-4050-85B9-568E16E4672B}" destId="{059E9555-45B8-4A72-8916-6F242B3D424B}" srcOrd="0" destOrd="0" presId="urn:microsoft.com/office/officeart/2005/8/layout/list1"/>
    <dgm:cxn modelId="{586A633D-00D7-4D66-BBB1-2E416183D42E}" type="presOf" srcId="{AAFBD844-BDC9-4D5A-BA01-F8210C1D25E3}" destId="{A72353D1-624A-4FC2-8E00-A9AF44EF7EA5}" srcOrd="0" destOrd="2" presId="urn:microsoft.com/office/officeart/2005/8/layout/list1"/>
    <dgm:cxn modelId="{5BAC05C0-4C6B-4407-86BF-DED3F32E536A}" srcId="{F082466B-B976-4050-85B9-568E16E4672B}" destId="{CC7D592A-AF30-492A-A12D-928273ED7CF3}" srcOrd="0" destOrd="0" parTransId="{5AD645C4-4684-4969-BBA6-A7ED9565A0DA}" sibTransId="{DDE0ACF1-6CC1-4495-A086-2773F59B181E}"/>
    <dgm:cxn modelId="{02CAC1A6-D9BA-49B6-BDB8-D29ED66F7713}" type="presParOf" srcId="{0238DD19-C1CB-42C8-8688-679C698F523E}" destId="{1F3FF5FA-2B02-471D-A203-ACD5BFF45C4C}" srcOrd="0" destOrd="0" presId="urn:microsoft.com/office/officeart/2005/8/layout/list1"/>
    <dgm:cxn modelId="{B958A79E-31CC-4C2B-AB87-4408FB5D05BC}" type="presParOf" srcId="{1F3FF5FA-2B02-471D-A203-ACD5BFF45C4C}" destId="{B48CC7EA-F092-456F-A5B5-F017B3C4AC57}" srcOrd="0" destOrd="0" presId="urn:microsoft.com/office/officeart/2005/8/layout/list1"/>
    <dgm:cxn modelId="{E9418518-9211-4646-B872-34E7824BA932}" type="presParOf" srcId="{1F3FF5FA-2B02-471D-A203-ACD5BFF45C4C}" destId="{F20B19DE-DBD4-4979-B8CB-FB43980BC2F3}" srcOrd="1" destOrd="0" presId="urn:microsoft.com/office/officeart/2005/8/layout/list1"/>
    <dgm:cxn modelId="{2A255DFE-E821-44DB-82CC-DD9E51990376}" type="presParOf" srcId="{0238DD19-C1CB-42C8-8688-679C698F523E}" destId="{A2E5CFB9-6D70-4F04-A6FC-2BC77A2ED0EE}" srcOrd="1" destOrd="0" presId="urn:microsoft.com/office/officeart/2005/8/layout/list1"/>
    <dgm:cxn modelId="{EB28FB6F-281D-4C3D-A914-8365C48A8D6D}" type="presParOf" srcId="{0238DD19-C1CB-42C8-8688-679C698F523E}" destId="{34523B8C-B016-4460-BF1B-04C8E2C7CDDB}" srcOrd="2" destOrd="0" presId="urn:microsoft.com/office/officeart/2005/8/layout/list1"/>
    <dgm:cxn modelId="{55B97973-E165-48B5-A51E-1925629B6567}" type="presParOf" srcId="{0238DD19-C1CB-42C8-8688-679C698F523E}" destId="{EAFF0C91-5F4C-4238-A38F-ECA586E2AFFD}" srcOrd="3" destOrd="0" presId="urn:microsoft.com/office/officeart/2005/8/layout/list1"/>
    <dgm:cxn modelId="{7BBB41F4-E482-418D-8536-25858963B302}" type="presParOf" srcId="{0238DD19-C1CB-42C8-8688-679C698F523E}" destId="{BC9C6807-6608-4CBC-8D9E-43F47888E562}" srcOrd="4" destOrd="0" presId="urn:microsoft.com/office/officeart/2005/8/layout/list1"/>
    <dgm:cxn modelId="{8ED4C7C3-3DA6-442C-950C-7FB294B91F7B}" type="presParOf" srcId="{BC9C6807-6608-4CBC-8D9E-43F47888E562}" destId="{059E9555-45B8-4A72-8916-6F242B3D424B}" srcOrd="0" destOrd="0" presId="urn:microsoft.com/office/officeart/2005/8/layout/list1"/>
    <dgm:cxn modelId="{839498E8-165E-4FBB-8D91-CE7F1AC6EB2B}" type="presParOf" srcId="{BC9C6807-6608-4CBC-8D9E-43F47888E562}" destId="{8F7FC440-9E19-4102-969D-522829A438A0}" srcOrd="1" destOrd="0" presId="urn:microsoft.com/office/officeart/2005/8/layout/list1"/>
    <dgm:cxn modelId="{5C31620B-7985-4903-81B2-06F9774A18C6}" type="presParOf" srcId="{0238DD19-C1CB-42C8-8688-679C698F523E}" destId="{97E28F15-8A95-44A6-BCB8-CE9CFC345894}" srcOrd="5" destOrd="0" presId="urn:microsoft.com/office/officeart/2005/8/layout/list1"/>
    <dgm:cxn modelId="{6BFCA5BD-DFFD-4CDD-A9A8-15A2D5329470}" type="presParOf" srcId="{0238DD19-C1CB-42C8-8688-679C698F523E}" destId="{5DDE2B4D-319D-4309-8239-4E929486DD1E}" srcOrd="6" destOrd="0" presId="urn:microsoft.com/office/officeart/2005/8/layout/list1"/>
    <dgm:cxn modelId="{7DD952C7-6EEB-4FC1-AB71-196268130FD4}" type="presParOf" srcId="{0238DD19-C1CB-42C8-8688-679C698F523E}" destId="{AEC7F1EA-C842-4DCF-93CE-E6DE09F83CC5}" srcOrd="7" destOrd="0" presId="urn:microsoft.com/office/officeart/2005/8/layout/list1"/>
    <dgm:cxn modelId="{CCDF59C7-B62C-4F3C-8765-F33871E21526}" type="presParOf" srcId="{0238DD19-C1CB-42C8-8688-679C698F523E}" destId="{5ED4229E-F661-4DED-BCCE-712974327614}" srcOrd="8" destOrd="0" presId="urn:microsoft.com/office/officeart/2005/8/layout/list1"/>
    <dgm:cxn modelId="{D6226B3F-CCAF-4746-B907-FD7D71F5A658}" type="presParOf" srcId="{5ED4229E-F661-4DED-BCCE-712974327614}" destId="{AFDA6180-AD46-4A43-9E19-3EE825009CC6}" srcOrd="0" destOrd="0" presId="urn:microsoft.com/office/officeart/2005/8/layout/list1"/>
    <dgm:cxn modelId="{D6295335-3168-4EED-B58D-97AF581EED81}" type="presParOf" srcId="{5ED4229E-F661-4DED-BCCE-712974327614}" destId="{33CD064D-A219-4CDF-B989-31BFDA050609}" srcOrd="1" destOrd="0" presId="urn:microsoft.com/office/officeart/2005/8/layout/list1"/>
    <dgm:cxn modelId="{FD59D965-3056-40B3-9DDA-F2848BB6B65A}" type="presParOf" srcId="{0238DD19-C1CB-42C8-8688-679C698F523E}" destId="{DDFFEAAB-DCFE-4C5E-80A2-BE5A25F07FB6}" srcOrd="9" destOrd="0" presId="urn:microsoft.com/office/officeart/2005/8/layout/list1"/>
    <dgm:cxn modelId="{2B0E1E88-0625-4F70-A484-3490BD8C9377}" type="presParOf" srcId="{0238DD19-C1CB-42C8-8688-679C698F523E}" destId="{A72353D1-624A-4FC2-8E00-A9AF44EF7EA5}"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5A3223-FDD2-4C9D-BF3E-58F30EC1AE53}" type="datetimeFigureOut">
              <a:rPr lang="en-US" smtClean="0"/>
              <a:t>8/14/2017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EB6D08-11BE-4EE9-86E0-DCA80659E3C1}" type="slidenum">
              <a:rPr lang="en-US" smtClean="0"/>
              <a:t>‹#›</a:t>
            </a:fld>
            <a:endParaRPr lang="en-US"/>
          </a:p>
        </p:txBody>
      </p:sp>
    </p:spTree>
    <p:extLst>
      <p:ext uri="{BB962C8B-B14F-4D97-AF65-F5344CB8AC3E}">
        <p14:creationId xmlns:p14="http://schemas.microsoft.com/office/powerpoint/2010/main" val="350295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a:t>
            </a:r>
            <a:endParaRPr lang="en-US" dirty="0"/>
          </a:p>
        </p:txBody>
      </p:sp>
      <p:sp>
        <p:nvSpPr>
          <p:cNvPr id="4" name="Slide Number Placeholder 3"/>
          <p:cNvSpPr>
            <a:spLocks noGrp="1"/>
          </p:cNvSpPr>
          <p:nvPr>
            <p:ph type="sldNum" sz="quarter" idx="10"/>
          </p:nvPr>
        </p:nvSpPr>
        <p:spPr/>
        <p:txBody>
          <a:bodyPr/>
          <a:lstStyle/>
          <a:p>
            <a:fld id="{D6171C0C-F4D6-40C9-AEBE-28AEEB5290F8}" type="slidenum">
              <a:rPr lang="en-US" smtClean="0"/>
              <a:t>5</a:t>
            </a:fld>
            <a:endParaRPr lang="en-US"/>
          </a:p>
        </p:txBody>
      </p:sp>
    </p:spTree>
    <p:extLst>
      <p:ext uri="{BB962C8B-B14F-4D97-AF65-F5344CB8AC3E}">
        <p14:creationId xmlns:p14="http://schemas.microsoft.com/office/powerpoint/2010/main" val="2353185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EB6D08-11BE-4EE9-86E0-DCA80659E3C1}" type="slidenum">
              <a:rPr lang="en-US" smtClean="0"/>
              <a:t>18</a:t>
            </a:fld>
            <a:endParaRPr lang="en-US"/>
          </a:p>
        </p:txBody>
      </p:sp>
    </p:spTree>
    <p:extLst>
      <p:ext uri="{BB962C8B-B14F-4D97-AF65-F5344CB8AC3E}">
        <p14:creationId xmlns:p14="http://schemas.microsoft.com/office/powerpoint/2010/main" val="915654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EB6D08-11BE-4EE9-86E0-DCA80659E3C1}" type="slidenum">
              <a:rPr lang="en-US" smtClean="0"/>
              <a:t>22</a:t>
            </a:fld>
            <a:endParaRPr lang="en-US"/>
          </a:p>
        </p:txBody>
      </p:sp>
    </p:spTree>
    <p:extLst>
      <p:ext uri="{BB962C8B-B14F-4D97-AF65-F5344CB8AC3E}">
        <p14:creationId xmlns:p14="http://schemas.microsoft.com/office/powerpoint/2010/main" val="2218424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EB6D08-11BE-4EE9-86E0-DCA80659E3C1}" type="slidenum">
              <a:rPr lang="en-US" smtClean="0"/>
              <a:t>24</a:t>
            </a:fld>
            <a:endParaRPr lang="en-US"/>
          </a:p>
        </p:txBody>
      </p:sp>
    </p:spTree>
    <p:extLst>
      <p:ext uri="{BB962C8B-B14F-4D97-AF65-F5344CB8AC3E}">
        <p14:creationId xmlns:p14="http://schemas.microsoft.com/office/powerpoint/2010/main" val="1138207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FC8004D2-D13A-4CE7-A44C-773E779C0B26}" type="slidenum">
              <a:rPr lang="en-US" smtClean="0">
                <a:solidFill>
                  <a:srgbClr val="000000"/>
                </a:solidFill>
                <a:latin typeface="Arial" pitchFamily="34" charset="0"/>
              </a:rPr>
              <a:pPr eaLnBrk="1" hangingPunct="1"/>
              <a:t>25</a:t>
            </a:fld>
            <a:endParaRPr lang="en-US" smtClean="0">
              <a:solidFill>
                <a:srgbClr val="000000"/>
              </a:solidFill>
              <a:latin typeface="Arial" pitchFamily="34" charset="0"/>
            </a:endParaRPr>
          </a:p>
        </p:txBody>
      </p:sp>
      <p:sp>
        <p:nvSpPr>
          <p:cNvPr id="122883" name="Rectangle 2"/>
          <p:cNvSpPr>
            <a:spLocks noGrp="1" noRot="1" noChangeAspect="1" noChangeArrowheads="1" noTextEdit="1"/>
          </p:cNvSpPr>
          <p:nvPr>
            <p:ph type="sldImg"/>
          </p:nvPr>
        </p:nvSpPr>
        <p:spPr>
          <a:xfrm>
            <a:off x="1150938" y="690563"/>
            <a:ext cx="4557712" cy="3417887"/>
          </a:xfrm>
          <a:ln/>
        </p:spPr>
      </p:sp>
      <p:sp>
        <p:nvSpPr>
          <p:cNvPr id="122884" name="Rectangle 3"/>
          <p:cNvSpPr>
            <a:spLocks noGrp="1" noChangeArrowheads="1"/>
          </p:cNvSpPr>
          <p:nvPr>
            <p:ph type="body" idx="1"/>
          </p:nvPr>
        </p:nvSpPr>
        <p:spPr>
          <a:xfrm>
            <a:off x="911225" y="4343400"/>
            <a:ext cx="5035550" cy="4116388"/>
          </a:xfrm>
          <a:noFill/>
        </p:spPr>
        <p:txBody>
          <a:bodyPr lIns="93021" tIns="46511" rIns="93021" bIns="46511"/>
          <a:lstStyle/>
          <a:p>
            <a:pPr marL="177800" indent="-177800" eaLnBrk="1" hangingPunct="1"/>
            <a:r>
              <a:rPr lang="en-US" b="0" smtClean="0"/>
              <a:t>This slide was used earlier in this presentation, but is a handy reminder for this portion.</a:t>
            </a:r>
          </a:p>
          <a:p>
            <a:pPr marL="177800" indent="-177800" eaLnBrk="1" hangingPunct="1"/>
            <a:r>
              <a:rPr lang="en-US" smtClean="0"/>
              <a:t>Here are examples of test items (or questions) at three different levels along the CASAS scale. Each test question has a display (a picture or a cue) which the student reads, and then a question with four multiple choice answers to select from.  All of these test questions relate to competency 2.1.7: Take or interpret telephone messages.</a:t>
            </a:r>
          </a:p>
          <a:p>
            <a:pPr marL="177800" indent="-177800" eaLnBrk="1" hangingPunct="1"/>
            <a:endParaRPr lang="en-US" smtClean="0"/>
          </a:p>
          <a:p>
            <a:pPr marL="177800" indent="-177800" eaLnBrk="1" hangingPunct="1"/>
            <a:r>
              <a:rPr lang="en-US" smtClean="0"/>
              <a:t>At level A, the student reads a simple note, and selects the answer A, B, C, or D to a simple question: who is coming?”</a:t>
            </a:r>
          </a:p>
          <a:p>
            <a:pPr marL="177800" indent="-177800" eaLnBrk="1" hangingPunct="1"/>
            <a:endParaRPr lang="en-US" smtClean="0"/>
          </a:p>
          <a:p>
            <a:pPr marL="177800" indent="-177800" eaLnBrk="1" hangingPunct="1"/>
            <a:r>
              <a:rPr lang="en-US" smtClean="0"/>
              <a:t>At level B, the student reads the message and selects the answer to “When does the caller want to meet?” This type of question is around a reading level 205 on the CASAS scale.</a:t>
            </a:r>
          </a:p>
          <a:p>
            <a:pPr marL="177800" indent="-177800" eaLnBrk="1" hangingPunct="1"/>
            <a:endParaRPr lang="en-US" smtClean="0"/>
          </a:p>
          <a:p>
            <a:pPr marL="177800" indent="-177800" eaLnBrk="1" hangingPunct="1"/>
            <a:r>
              <a:rPr lang="en-US" smtClean="0"/>
              <a:t>At level C, the question may require some critical thinking. “What should be done with this message” is a question that is around a level 220 on the CASAS scale.</a:t>
            </a:r>
          </a:p>
        </p:txBody>
      </p:sp>
    </p:spTree>
    <p:extLst>
      <p:ext uri="{BB962C8B-B14F-4D97-AF65-F5344CB8AC3E}">
        <p14:creationId xmlns:p14="http://schemas.microsoft.com/office/powerpoint/2010/main" val="4207929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3557F600-1788-4C8D-9EF3-72267C96BF9F}" type="slidenum">
              <a:rPr lang="en-US" smtClean="0">
                <a:latin typeface="Arial" pitchFamily="34" charset="0"/>
              </a:rPr>
              <a:pPr eaLnBrk="1" hangingPunct="1"/>
              <a:t>26</a:t>
            </a:fld>
            <a:endParaRPr lang="en-US" smtClean="0">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43034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498B51D4-03F4-4323-A2EA-9C97419EDE2F}" type="slidenum">
              <a:rPr lang="en-US" smtClean="0">
                <a:latin typeface="Arial" pitchFamily="34" charset="0"/>
              </a:rPr>
              <a:pPr eaLnBrk="1" hangingPunct="1"/>
              <a:t>29</a:t>
            </a:fld>
            <a:endParaRPr lang="en-US" smtClean="0">
              <a:latin typeface="Arial" pitchFamily="34" charset="0"/>
            </a:endParaRPr>
          </a:p>
        </p:txBody>
      </p:sp>
      <p:sp>
        <p:nvSpPr>
          <p:cNvPr id="105475" name="Rectangle 2"/>
          <p:cNvSpPr>
            <a:spLocks noGrp="1" noRot="1" noChangeAspect="1" noChangeArrowheads="1" noTextEdit="1"/>
          </p:cNvSpPr>
          <p:nvPr>
            <p:ph type="sldImg"/>
          </p:nvPr>
        </p:nvSpPr>
        <p:spPr>
          <a:xfrm>
            <a:off x="1150938" y="690563"/>
            <a:ext cx="4557712" cy="3417887"/>
          </a:xfrm>
          <a:ln w="12700" cap="flat">
            <a:solidFill>
              <a:schemeClr val="tx1"/>
            </a:solidFill>
          </a:ln>
        </p:spPr>
      </p:sp>
      <p:sp>
        <p:nvSpPr>
          <p:cNvPr id="105476" name="Rectangle 3"/>
          <p:cNvSpPr>
            <a:spLocks noGrp="1" noChangeArrowheads="1"/>
          </p:cNvSpPr>
          <p:nvPr>
            <p:ph type="body" idx="1"/>
          </p:nvPr>
        </p:nvSpPr>
        <p:spPr>
          <a:xfrm>
            <a:off x="911225" y="4343400"/>
            <a:ext cx="5035550" cy="4116388"/>
          </a:xfrm>
          <a:noFill/>
        </p:spPr>
        <p:txBody>
          <a:bodyPr lIns="91868" tIns="45126" rIns="91868" bIns="45126"/>
          <a:lstStyle/>
          <a:p>
            <a:pPr marL="115888" indent="-115888" eaLnBrk="1" hangingPunct="1"/>
            <a:r>
              <a:rPr lang="en-US" smtClean="0"/>
              <a:t>This chart shows the difference between an appraisal and a pre post test.</a:t>
            </a:r>
          </a:p>
        </p:txBody>
      </p:sp>
    </p:spTree>
    <p:extLst>
      <p:ext uri="{BB962C8B-B14F-4D97-AF65-F5344CB8AC3E}">
        <p14:creationId xmlns:p14="http://schemas.microsoft.com/office/powerpoint/2010/main" val="3519677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add in research</a:t>
            </a:r>
            <a:r>
              <a:rPr lang="en-US" baseline="0" dirty="0" smtClean="0"/>
              <a:t> about teaching within a context students can use</a:t>
            </a:r>
          </a:p>
          <a:p>
            <a:r>
              <a:rPr lang="en-US" baseline="0" dirty="0" smtClean="0"/>
              <a:t>Add in slide of CASAS at 3 levels</a:t>
            </a:r>
          </a:p>
          <a:p>
            <a:r>
              <a:rPr lang="en-US" baseline="0" dirty="0" smtClean="0"/>
              <a:t>Scaffolding</a:t>
            </a:r>
          </a:p>
          <a:p>
            <a:endParaRPr lang="en-US" dirty="0"/>
          </a:p>
        </p:txBody>
      </p:sp>
      <p:sp>
        <p:nvSpPr>
          <p:cNvPr id="4" name="Slide Number Placeholder 3"/>
          <p:cNvSpPr>
            <a:spLocks noGrp="1"/>
          </p:cNvSpPr>
          <p:nvPr>
            <p:ph type="sldNum" sz="quarter" idx="10"/>
          </p:nvPr>
        </p:nvSpPr>
        <p:spPr/>
        <p:txBody>
          <a:bodyPr/>
          <a:lstStyle/>
          <a:p>
            <a:fld id="{61EB6D08-11BE-4EE9-86E0-DCA80659E3C1}" type="slidenum">
              <a:rPr lang="en-US" smtClean="0"/>
              <a:t>32</a:t>
            </a:fld>
            <a:endParaRPr lang="en-US"/>
          </a:p>
        </p:txBody>
      </p:sp>
    </p:spTree>
    <p:extLst>
      <p:ext uri="{BB962C8B-B14F-4D97-AF65-F5344CB8AC3E}">
        <p14:creationId xmlns:p14="http://schemas.microsoft.com/office/powerpoint/2010/main" val="3185737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FF6735E1-AE47-44EE-ABBC-AABD9BEC63F0}" type="slidenum">
              <a:rPr lang="en-US" smtClean="0">
                <a:latin typeface="Arial" pitchFamily="34" charset="0"/>
              </a:rPr>
              <a:pPr eaLnBrk="1" hangingPunct="1"/>
              <a:t>35</a:t>
            </a:fld>
            <a:endParaRPr lang="en-US" smtClean="0">
              <a:latin typeface="Arial" pitchFamily="34" charset="0"/>
            </a:endParaRPr>
          </a:p>
        </p:txBody>
      </p:sp>
      <p:sp>
        <p:nvSpPr>
          <p:cNvPr id="104451" name="Rectangle 2"/>
          <p:cNvSpPr>
            <a:spLocks noGrp="1" noRot="1" noChangeAspect="1" noChangeArrowheads="1" noTextEdit="1"/>
          </p:cNvSpPr>
          <p:nvPr>
            <p:ph type="sldImg"/>
          </p:nvPr>
        </p:nvSpPr>
        <p:spPr>
          <a:xfrm>
            <a:off x="1150938" y="692150"/>
            <a:ext cx="4557712" cy="3417888"/>
          </a:xfrm>
          <a:ln/>
        </p:spPr>
      </p:sp>
      <p:sp>
        <p:nvSpPr>
          <p:cNvPr id="104452" name="Rectangle 3"/>
          <p:cNvSpPr>
            <a:spLocks noGrp="1" noChangeArrowheads="1"/>
          </p:cNvSpPr>
          <p:nvPr>
            <p:ph type="body" idx="1"/>
          </p:nvPr>
        </p:nvSpPr>
        <p:spPr>
          <a:xfrm>
            <a:off x="911225" y="4343400"/>
            <a:ext cx="5035550" cy="4114800"/>
          </a:xfrm>
          <a:noFill/>
        </p:spPr>
        <p:txBody>
          <a:bodyPr lIns="93021" tIns="46511" rIns="93021" bIns="46511"/>
          <a:lstStyle/>
          <a:p>
            <a:pPr eaLnBrk="1" hangingPunct="1"/>
            <a:r>
              <a:rPr lang="en-US" b="0" dirty="0" smtClean="0"/>
              <a:t>Converting the Raw Score</a:t>
            </a:r>
          </a:p>
          <a:p>
            <a:pPr eaLnBrk="1" hangingPunct="1"/>
            <a:r>
              <a:rPr lang="en-US" dirty="0" smtClean="0"/>
              <a:t>Remember, the raw score is the number correct on the test. But this is not the score you will use. You will use a “scale score”. Convert the raw score to a scale score using a chart like this one. Each appraisal manual contains the raw to scale conversion charts. For example, if the reading raw score is 15, then the scale score is 209.</a:t>
            </a:r>
          </a:p>
          <a:p>
            <a:pPr eaLnBrk="1" hangingPunct="1"/>
            <a:endParaRPr lang="en-US" dirty="0" smtClean="0"/>
          </a:p>
          <a:p>
            <a:pPr eaLnBrk="1" hangingPunct="1"/>
            <a:endParaRPr lang="en-US" dirty="0" smtClean="0"/>
          </a:p>
          <a:p>
            <a:pPr eaLnBrk="1" hangingPunct="1"/>
            <a:r>
              <a:rPr lang="en-US" dirty="0" smtClean="0"/>
              <a:t>Each test modality (reading, listening) provides a picture of the ability of a student for the skill tested.  Attempting to average scores from different tests will not provide an accurate performance level of a student.  CASAS scores were not designed to be averaged together.</a:t>
            </a:r>
          </a:p>
        </p:txBody>
      </p:sp>
    </p:spTree>
    <p:extLst>
      <p:ext uri="{BB962C8B-B14F-4D97-AF65-F5344CB8AC3E}">
        <p14:creationId xmlns:p14="http://schemas.microsoft.com/office/powerpoint/2010/main" val="2269862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D67D832C-A66E-47DC-AE79-8F90A032EF18}" type="slidenum">
              <a:rPr lang="en-US" smtClean="0">
                <a:latin typeface="Arial" pitchFamily="34" charset="0"/>
              </a:rPr>
              <a:pPr eaLnBrk="1" hangingPunct="1"/>
              <a:t>39</a:t>
            </a:fld>
            <a:endParaRPr lang="en-US" smtClean="0">
              <a:latin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911092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E0D87544-0C26-4519-9FA3-5CD570B590DE}" type="slidenum">
              <a:rPr lang="en-US" smtClean="0">
                <a:latin typeface="Arial" pitchFamily="34" charset="0"/>
              </a:rPr>
              <a:pPr eaLnBrk="1" hangingPunct="1"/>
              <a:t>40</a:t>
            </a:fld>
            <a:endParaRPr lang="en-US" smtClean="0">
              <a:latin typeface="Arial" pitchFamily="34" charset="0"/>
            </a:endParaRPr>
          </a:p>
        </p:txBody>
      </p:sp>
      <p:sp>
        <p:nvSpPr>
          <p:cNvPr id="116739" name="Rectangle 2"/>
          <p:cNvSpPr>
            <a:spLocks noGrp="1" noRot="1" noChangeAspect="1" noChangeArrowheads="1" noTextEdit="1"/>
          </p:cNvSpPr>
          <p:nvPr>
            <p:ph type="sldImg"/>
          </p:nvPr>
        </p:nvSpPr>
        <p:spPr>
          <a:xfrm>
            <a:off x="1262063" y="901700"/>
            <a:ext cx="4554537" cy="3416300"/>
          </a:xfrm>
          <a:ln/>
        </p:spPr>
      </p:sp>
      <p:sp>
        <p:nvSpPr>
          <p:cNvPr id="116740" name="Rectangle 3"/>
          <p:cNvSpPr>
            <a:spLocks noGrp="1" noChangeArrowheads="1"/>
          </p:cNvSpPr>
          <p:nvPr>
            <p:ph type="body" idx="1"/>
          </p:nvPr>
        </p:nvSpPr>
        <p:spPr>
          <a:xfrm>
            <a:off x="911225" y="4343400"/>
            <a:ext cx="5035550" cy="4116388"/>
          </a:xfrm>
          <a:noFill/>
        </p:spPr>
        <p:txBody>
          <a:bodyPr lIns="89133" tIns="44566" rIns="89133" bIns="44566"/>
          <a:lstStyle/>
          <a:p>
            <a:pPr marL="228600" indent="-228600" eaLnBrk="1" hangingPunct="1"/>
            <a:r>
              <a:rPr lang="en-US" smtClean="0"/>
              <a:t>So, let’s look at some more things on this report.</a:t>
            </a:r>
          </a:p>
          <a:p>
            <a:pPr marL="228600" indent="-228600" eaLnBrk="1" hangingPunct="1"/>
            <a:r>
              <a:rPr lang="en-US" smtClean="0"/>
              <a:t>What date was this report printed?</a:t>
            </a:r>
          </a:p>
          <a:p>
            <a:pPr marL="228600" indent="-228600" eaLnBrk="1" hangingPunct="1"/>
            <a:r>
              <a:rPr lang="en-US" smtClean="0"/>
              <a:t>What test dates are included in this report?</a:t>
            </a:r>
          </a:p>
          <a:p>
            <a:pPr marL="228600" indent="-228600" eaLnBrk="1" hangingPunct="1"/>
            <a:r>
              <a:rPr lang="en-US" smtClean="0"/>
              <a:t>Which class is this report for?</a:t>
            </a:r>
          </a:p>
          <a:p>
            <a:pPr marL="228600" indent="-228600" eaLnBrk="1" hangingPunct="1"/>
            <a:r>
              <a:rPr lang="en-US" smtClean="0"/>
              <a:t>What test form is covered in this report?  (If students in your class took different test forms, there will be a page printed for each form.)</a:t>
            </a:r>
          </a:p>
          <a:p>
            <a:pPr marL="228600" indent="-228600" eaLnBrk="1" hangingPunct="1"/>
            <a:r>
              <a:rPr lang="en-US" smtClean="0"/>
              <a:t>How many tests are represented in this report?  (23)</a:t>
            </a:r>
          </a:p>
          <a:p>
            <a:pPr marL="228600" indent="-228600" eaLnBrk="1" hangingPunct="1"/>
            <a:r>
              <a:rPr lang="en-US" smtClean="0"/>
              <a:t>How many students took Form 83R? (24)</a:t>
            </a:r>
          </a:p>
          <a:p>
            <a:pPr marL="228600" indent="-228600" eaLnBrk="1" hangingPunct="1"/>
            <a:r>
              <a:rPr lang="en-US" smtClean="0"/>
              <a:t>Why don’t these numbers match?  (One student has been in class long enough to take an 83 R, 84R, and an 83 R again.)</a:t>
            </a:r>
          </a:p>
          <a:p>
            <a:pPr marL="228600" indent="-228600" eaLnBrk="1" hangingPunct="1"/>
            <a:endParaRPr lang="en-US" smtClean="0"/>
          </a:p>
          <a:p>
            <a:pPr marL="228600" indent="-228600" eaLnBrk="1" hangingPunct="1"/>
            <a:endParaRPr lang="en-US" smtClean="0"/>
          </a:p>
        </p:txBody>
      </p:sp>
    </p:spTree>
    <p:extLst>
      <p:ext uri="{BB962C8B-B14F-4D97-AF65-F5344CB8AC3E}">
        <p14:creationId xmlns:p14="http://schemas.microsoft.com/office/powerpoint/2010/main" val="131440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71C0C-F4D6-40C9-AEBE-28AEEB5290F8}" type="slidenum">
              <a:rPr lang="en-US" smtClean="0"/>
              <a:t>6</a:t>
            </a:fld>
            <a:endParaRPr lang="en-US"/>
          </a:p>
        </p:txBody>
      </p:sp>
    </p:spTree>
    <p:extLst>
      <p:ext uri="{BB962C8B-B14F-4D97-AF65-F5344CB8AC3E}">
        <p14:creationId xmlns:p14="http://schemas.microsoft.com/office/powerpoint/2010/main" val="332675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609EF33A-B078-4083-BAC1-7BBF08838629}" type="slidenum">
              <a:rPr lang="en-US" smtClean="0">
                <a:latin typeface="Arial" pitchFamily="34" charset="0"/>
              </a:rPr>
              <a:pPr eaLnBrk="1" hangingPunct="1"/>
              <a:t>46</a:t>
            </a:fld>
            <a:endParaRPr lang="en-US" smtClean="0">
              <a:latin typeface="Arial" pitchFamily="34" charset="0"/>
            </a:endParaRPr>
          </a:p>
        </p:txBody>
      </p:sp>
      <p:sp>
        <p:nvSpPr>
          <p:cNvPr id="124931" name="Rectangle 2"/>
          <p:cNvSpPr>
            <a:spLocks noGrp="1" noRot="1" noChangeAspect="1" noChangeArrowheads="1" noTextEdit="1"/>
          </p:cNvSpPr>
          <p:nvPr>
            <p:ph type="sldImg"/>
          </p:nvPr>
        </p:nvSpPr>
        <p:spPr>
          <a:xfrm>
            <a:off x="1149350" y="688975"/>
            <a:ext cx="4559300" cy="3419475"/>
          </a:xfrm>
          <a:ln w="12700" cap="flat">
            <a:solidFill>
              <a:schemeClr val="tx1"/>
            </a:solidFill>
          </a:ln>
        </p:spPr>
      </p:sp>
      <p:sp>
        <p:nvSpPr>
          <p:cNvPr id="124932" name="Rectangle 3"/>
          <p:cNvSpPr>
            <a:spLocks noGrp="1" noChangeArrowheads="1"/>
          </p:cNvSpPr>
          <p:nvPr>
            <p:ph type="body" idx="1"/>
          </p:nvPr>
        </p:nvSpPr>
        <p:spPr>
          <a:xfrm>
            <a:off x="1141413" y="4418013"/>
            <a:ext cx="5029200" cy="4125912"/>
          </a:xfrm>
          <a:noFill/>
        </p:spPr>
        <p:txBody>
          <a:bodyPr lIns="91901" tIns="45141" rIns="91901" bIns="45141"/>
          <a:lstStyle/>
          <a:p>
            <a:pPr marL="177800" indent="-177800" eaLnBrk="1" hangingPunct="1">
              <a:buFontTx/>
              <a:buChar char="•"/>
            </a:pPr>
            <a:r>
              <a:rPr lang="en-US" smtClean="0"/>
              <a:t>Instructional Materials Quick Search help program coordinators and instructors select materials to match their curriculum.</a:t>
            </a:r>
          </a:p>
          <a:p>
            <a:pPr marL="177800" indent="-177800" eaLnBrk="1" hangingPunct="1">
              <a:buFontTx/>
              <a:buChar char="•"/>
            </a:pPr>
            <a:r>
              <a:rPr lang="en-US" smtClean="0"/>
              <a:t>Review points and benefits of Instructional Materials Quick Search Updated annually  to include new materials from publishers and software companies.</a:t>
            </a:r>
          </a:p>
        </p:txBody>
      </p:sp>
    </p:spTree>
    <p:extLst>
      <p:ext uri="{BB962C8B-B14F-4D97-AF65-F5344CB8AC3E}">
        <p14:creationId xmlns:p14="http://schemas.microsoft.com/office/powerpoint/2010/main" val="91041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B73C754A-6F43-465D-82D2-7061F950CD00}" type="slidenum">
              <a:rPr lang="en-US" smtClean="0">
                <a:latin typeface="Arial" pitchFamily="34" charset="0"/>
              </a:rPr>
              <a:pPr eaLnBrk="1" hangingPunct="1"/>
              <a:t>47</a:t>
            </a:fld>
            <a:endParaRPr lang="en-US" smtClean="0">
              <a:latin typeface="Arial" pitchFamily="34" charset="0"/>
            </a:endParaRPr>
          </a:p>
        </p:txBody>
      </p:sp>
      <p:sp>
        <p:nvSpPr>
          <p:cNvPr id="125955" name="Rectangle 2"/>
          <p:cNvSpPr>
            <a:spLocks noGrp="1" noRot="1" noChangeAspect="1" noChangeArrowheads="1" noTextEdit="1"/>
          </p:cNvSpPr>
          <p:nvPr>
            <p:ph type="sldImg"/>
          </p:nvPr>
        </p:nvSpPr>
        <p:spPr>
          <a:xfrm>
            <a:off x="1143000" y="684213"/>
            <a:ext cx="4572000" cy="3429000"/>
          </a:xfrm>
          <a:ln/>
        </p:spPr>
      </p:sp>
      <p:sp>
        <p:nvSpPr>
          <p:cNvPr id="125956" name="Rectangle 3"/>
          <p:cNvSpPr>
            <a:spLocks noGrp="1" noChangeArrowheads="1"/>
          </p:cNvSpPr>
          <p:nvPr>
            <p:ph type="body" idx="1"/>
          </p:nvPr>
        </p:nvSpPr>
        <p:spPr>
          <a:xfrm>
            <a:off x="685800" y="4343400"/>
            <a:ext cx="5486400" cy="4116388"/>
          </a:xfrm>
          <a:noFill/>
        </p:spPr>
        <p:txBody>
          <a:bodyPr lIns="91423" tIns="45712" rIns="91423" bIns="45712"/>
          <a:lstStyle/>
          <a:p>
            <a:pPr eaLnBrk="1" hangingPunct="1"/>
            <a:r>
              <a:rPr lang="en-US" smtClean="0"/>
              <a:t>You know how to find out what your students need to learn by student, class, and program.  Now, how do you develop or find instructional materials to address these needs?</a:t>
            </a:r>
          </a:p>
          <a:p>
            <a:pPr eaLnBrk="1" hangingPunct="1"/>
            <a:endParaRPr lang="en-US" smtClean="0"/>
          </a:p>
          <a:p>
            <a:pPr eaLnBrk="1" hangingPunct="1"/>
            <a:r>
              <a:rPr lang="en-US" smtClean="0"/>
              <a:t>Skill area:  reading, math, listening, writing, speaking, critical thinking, and government and history </a:t>
            </a:r>
          </a:p>
          <a:p>
            <a:pPr eaLnBrk="1" hangingPunct="1"/>
            <a:r>
              <a:rPr lang="en-US" smtClean="0"/>
              <a:t>QuickSearch is available online at www.casas.org – You can minimize this PowerPoint and go to casas.org.  Have the teachers give you suggestions to look up on QuickSearch.</a:t>
            </a:r>
          </a:p>
        </p:txBody>
      </p:sp>
    </p:spTree>
    <p:extLst>
      <p:ext uri="{BB962C8B-B14F-4D97-AF65-F5344CB8AC3E}">
        <p14:creationId xmlns:p14="http://schemas.microsoft.com/office/powerpoint/2010/main" val="1028596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F6FC226E-702B-4626-A5B3-524CAC9F2764}" type="slidenum">
              <a:rPr lang="en-US" smtClean="0">
                <a:latin typeface="Arial" pitchFamily="34" charset="0"/>
              </a:rPr>
              <a:pPr eaLnBrk="1" hangingPunct="1"/>
              <a:t>48</a:t>
            </a:fld>
            <a:endParaRPr lang="en-US" smtClean="0">
              <a:latin typeface="Arial" pitchFamily="34" charset="0"/>
            </a:endParaRPr>
          </a:p>
        </p:txBody>
      </p:sp>
      <p:sp>
        <p:nvSpPr>
          <p:cNvPr id="126979" name="Rectangle 2"/>
          <p:cNvSpPr>
            <a:spLocks noGrp="1" noRot="1" noChangeAspect="1" noChangeArrowheads="1" noTextEdit="1"/>
          </p:cNvSpPr>
          <p:nvPr>
            <p:ph type="sldImg"/>
          </p:nvPr>
        </p:nvSpPr>
        <p:spPr>
          <a:xfrm>
            <a:off x="1150938" y="690563"/>
            <a:ext cx="4557712" cy="3417887"/>
          </a:xfrm>
          <a:ln/>
        </p:spPr>
      </p:sp>
      <p:sp>
        <p:nvSpPr>
          <p:cNvPr id="126980" name="Rectangle 3"/>
          <p:cNvSpPr>
            <a:spLocks noGrp="1" noChangeArrowheads="1"/>
          </p:cNvSpPr>
          <p:nvPr>
            <p:ph type="body" idx="1"/>
          </p:nvPr>
        </p:nvSpPr>
        <p:spPr>
          <a:xfrm>
            <a:off x="911225" y="4343400"/>
            <a:ext cx="5035550" cy="4116388"/>
          </a:xfrm>
          <a:noFill/>
        </p:spPr>
        <p:txBody>
          <a:bodyPr lIns="89574" tIns="44788" rIns="89574" bIns="44788"/>
          <a:lstStyle/>
          <a:p>
            <a:pPr marL="171450" indent="-171450" eaLnBrk="1" hangingPunct="1">
              <a:buFontTx/>
              <a:buChar char="•"/>
            </a:pPr>
            <a:r>
              <a:rPr lang="en-US" dirty="0" smtClean="0"/>
              <a:t>This QS screen lists the results of a search by competency</a:t>
            </a:r>
          </a:p>
          <a:p>
            <a:pPr marL="171450" indent="-171450" eaLnBrk="1" hangingPunct="1">
              <a:buFontTx/>
              <a:buChar char="•"/>
            </a:pPr>
            <a:r>
              <a:rPr lang="en-US" dirty="0" smtClean="0"/>
              <a:t>Competency 4.1.7 and Level B are specified</a:t>
            </a:r>
          </a:p>
          <a:p>
            <a:pPr marL="171450" indent="-171450" eaLnBrk="1" hangingPunct="1">
              <a:buFontTx/>
              <a:buChar char="•"/>
            </a:pPr>
            <a:r>
              <a:rPr lang="en-US" dirty="0" smtClean="0"/>
              <a:t>Mention that multiple competency searches are possible. The books that address all or most of the competencies appear first;  the books that address only one of the selected competencies appear last</a:t>
            </a:r>
          </a:p>
          <a:p>
            <a:pPr marL="171450" indent="-171450" eaLnBrk="1" hangingPunct="1">
              <a:buFontTx/>
              <a:buChar char="•"/>
            </a:pPr>
            <a:endParaRPr lang="en-US" dirty="0" smtClean="0"/>
          </a:p>
          <a:p>
            <a:pPr marL="171450" indent="-171450" eaLnBrk="1" hangingPunct="1"/>
            <a:endParaRPr lang="en-US" dirty="0" smtClean="0"/>
          </a:p>
        </p:txBody>
      </p:sp>
    </p:spTree>
    <p:extLst>
      <p:ext uri="{BB962C8B-B14F-4D97-AF65-F5344CB8AC3E}">
        <p14:creationId xmlns:p14="http://schemas.microsoft.com/office/powerpoint/2010/main" val="2903223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9CD2CB52-1D7C-4D18-9E3A-376D8A2E7DFA}" type="slidenum">
              <a:rPr lang="en-US" smtClean="0">
                <a:latin typeface="Arial" pitchFamily="34" charset="0"/>
              </a:rPr>
              <a:pPr eaLnBrk="1" hangingPunct="1"/>
              <a:t>9</a:t>
            </a:fld>
            <a:endParaRPr lang="en-US" smtClean="0">
              <a:latin typeface="Arial" pitchFamily="34" charset="0"/>
            </a:endParaRPr>
          </a:p>
        </p:txBody>
      </p:sp>
      <p:sp>
        <p:nvSpPr>
          <p:cNvPr id="83971" name="Rectangle 2"/>
          <p:cNvSpPr>
            <a:spLocks noGrp="1" noRot="1" noChangeAspect="1" noChangeArrowheads="1" noTextEdit="1"/>
          </p:cNvSpPr>
          <p:nvPr>
            <p:ph type="sldImg"/>
          </p:nvPr>
        </p:nvSpPr>
        <p:spPr>
          <a:xfrm>
            <a:off x="1141413" y="684213"/>
            <a:ext cx="4575175" cy="3430587"/>
          </a:xfrm>
          <a:ln/>
        </p:spPr>
      </p:sp>
      <p:sp>
        <p:nvSpPr>
          <p:cNvPr id="83972" name="Rectangle 3"/>
          <p:cNvSpPr>
            <a:spLocks noGrp="1" noChangeArrowheads="1"/>
          </p:cNvSpPr>
          <p:nvPr>
            <p:ph type="body" idx="1"/>
          </p:nvPr>
        </p:nvSpPr>
        <p:spPr>
          <a:xfrm>
            <a:off x="685800" y="4343400"/>
            <a:ext cx="5486400" cy="4116388"/>
          </a:xfrm>
          <a:noFill/>
        </p:spPr>
        <p:txBody>
          <a:bodyPr lIns="93021" tIns="46511" rIns="93021" bIns="46511"/>
          <a:lstStyle/>
          <a:p>
            <a:pPr eaLnBrk="1" hangingPunct="1"/>
            <a:r>
              <a:rPr lang="en-US" b="0" dirty="0" smtClean="0"/>
              <a:t>Show the competency</a:t>
            </a:r>
            <a:r>
              <a:rPr lang="en-US" b="0" baseline="0" dirty="0" smtClean="0"/>
              <a:t> – within the content area == spell it out more.  </a:t>
            </a:r>
            <a:r>
              <a:rPr lang="en-US" b="0" baseline="0" dirty="0" err="1" smtClean="0"/>
              <a:t>Consumber</a:t>
            </a:r>
            <a:r>
              <a:rPr lang="en-US" b="0" baseline="0" dirty="0" smtClean="0"/>
              <a:t> economics = </a:t>
            </a:r>
            <a:endParaRPr lang="en-US" dirty="0" smtClean="0"/>
          </a:p>
          <a:p>
            <a:pPr eaLnBrk="1" hangingPunct="1"/>
            <a:endParaRPr lang="en-US" dirty="0" smtClean="0"/>
          </a:p>
        </p:txBody>
      </p:sp>
    </p:spTree>
    <p:extLst>
      <p:ext uri="{BB962C8B-B14F-4D97-AF65-F5344CB8AC3E}">
        <p14:creationId xmlns:p14="http://schemas.microsoft.com/office/powerpoint/2010/main" val="3597939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36423AF5-B428-4A6F-B548-3FFDC4956432}" type="slidenum">
              <a:rPr lang="en-US" smtClean="0">
                <a:latin typeface="Arial" pitchFamily="34" charset="0"/>
              </a:rPr>
              <a:pPr eaLnBrk="1" hangingPunct="1"/>
              <a:t>10</a:t>
            </a:fld>
            <a:endParaRPr lang="en-US" smtClean="0">
              <a:latin typeface="Arial" pitchFamily="34" charset="0"/>
            </a:endParaRPr>
          </a:p>
        </p:txBody>
      </p:sp>
      <p:sp>
        <p:nvSpPr>
          <p:cNvPr id="86019" name="Rectangle 2"/>
          <p:cNvSpPr>
            <a:spLocks noGrp="1" noRot="1" noChangeAspect="1" noChangeArrowheads="1" noTextEdit="1"/>
          </p:cNvSpPr>
          <p:nvPr>
            <p:ph type="sldImg"/>
          </p:nvPr>
        </p:nvSpPr>
        <p:spPr>
          <a:xfrm>
            <a:off x="1150938" y="690563"/>
            <a:ext cx="4557712" cy="3417887"/>
          </a:xfrm>
          <a:ln w="12700" cap="flat">
            <a:solidFill>
              <a:schemeClr val="tx1"/>
            </a:solidFill>
          </a:ln>
        </p:spPr>
      </p:sp>
      <p:sp>
        <p:nvSpPr>
          <p:cNvPr id="86020" name="Rectangle 3"/>
          <p:cNvSpPr>
            <a:spLocks noGrp="1" noChangeArrowheads="1"/>
          </p:cNvSpPr>
          <p:nvPr>
            <p:ph type="body" idx="1"/>
          </p:nvPr>
        </p:nvSpPr>
        <p:spPr>
          <a:xfrm>
            <a:off x="911225" y="4343400"/>
            <a:ext cx="5035550" cy="4116388"/>
          </a:xfrm>
          <a:noFill/>
        </p:spPr>
        <p:txBody>
          <a:bodyPr lIns="91868" tIns="45126" rIns="91868" bIns="45126"/>
          <a:lstStyle/>
          <a:p>
            <a:pPr defTabSz="457200" eaLnBrk="1" hangingPunct="1"/>
            <a:r>
              <a:rPr lang="en-US" b="0" smtClean="0"/>
              <a:t>The Competency Coding System</a:t>
            </a:r>
          </a:p>
          <a:p>
            <a:pPr defTabSz="457200" eaLnBrk="1" hangingPunct="1"/>
            <a:r>
              <a:rPr lang="en-US" smtClean="0"/>
              <a:t>Every competency is identified with a three digit number. The first digit always  refers to the content area. </a:t>
            </a:r>
          </a:p>
          <a:p>
            <a:pPr defTabSz="457200" eaLnBrk="1" hangingPunct="1"/>
            <a:r>
              <a:rPr lang="en-US" smtClean="0"/>
              <a:t>The second digit refers to a competency area.  3.4 represents the content area of health and the more specific competency area of “understanding basic health and safety procedures”. The three digit competency statement describes a measurable action.  Every test item in the CASAS system is associated with a specific competency.</a:t>
            </a:r>
          </a:p>
        </p:txBody>
      </p:sp>
    </p:spTree>
    <p:extLst>
      <p:ext uri="{BB962C8B-B14F-4D97-AF65-F5344CB8AC3E}">
        <p14:creationId xmlns:p14="http://schemas.microsoft.com/office/powerpoint/2010/main" val="464400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2709AEB9-8E0E-4737-8368-C9184F896C74}" type="slidenum">
              <a:rPr lang="en-US" smtClean="0">
                <a:latin typeface="Arial" pitchFamily="34" charset="0"/>
              </a:rPr>
              <a:pPr eaLnBrk="1" hangingPunct="1"/>
              <a:t>11</a:t>
            </a:fld>
            <a:endParaRPr lang="en-US"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dirty="0" smtClean="0"/>
              <a:t>Double-check that the competency area, content</a:t>
            </a:r>
            <a:r>
              <a:rPr lang="en-US" baseline="0" dirty="0" smtClean="0"/>
              <a:t> area are correct</a:t>
            </a:r>
            <a:endParaRPr lang="en-US" b="0" dirty="0" smtClean="0"/>
          </a:p>
        </p:txBody>
      </p:sp>
    </p:spTree>
    <p:extLst>
      <p:ext uri="{BB962C8B-B14F-4D97-AF65-F5344CB8AC3E}">
        <p14:creationId xmlns:p14="http://schemas.microsoft.com/office/powerpoint/2010/main" val="228524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in an ABC and D</a:t>
            </a:r>
            <a:endParaRPr lang="en-US" dirty="0"/>
          </a:p>
        </p:txBody>
      </p:sp>
      <p:sp>
        <p:nvSpPr>
          <p:cNvPr id="4" name="Slide Number Placeholder 3"/>
          <p:cNvSpPr>
            <a:spLocks noGrp="1"/>
          </p:cNvSpPr>
          <p:nvPr>
            <p:ph type="sldNum" sz="quarter" idx="10"/>
          </p:nvPr>
        </p:nvSpPr>
        <p:spPr/>
        <p:txBody>
          <a:bodyPr/>
          <a:lstStyle/>
          <a:p>
            <a:fld id="{61EB6D08-11BE-4EE9-86E0-DCA80659E3C1}" type="slidenum">
              <a:rPr lang="en-US" smtClean="0"/>
              <a:t>12</a:t>
            </a:fld>
            <a:endParaRPr lang="en-US"/>
          </a:p>
        </p:txBody>
      </p:sp>
    </p:spTree>
    <p:extLst>
      <p:ext uri="{BB962C8B-B14F-4D97-AF65-F5344CB8AC3E}">
        <p14:creationId xmlns:p14="http://schemas.microsoft.com/office/powerpoint/2010/main" val="2994243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6DE173A6-0595-43B4-9462-68CA0C858B18}" type="slidenum">
              <a:rPr lang="en-US" smtClean="0">
                <a:solidFill>
                  <a:srgbClr val="000000"/>
                </a:solidFill>
                <a:latin typeface="Arial" pitchFamily="34" charset="0"/>
              </a:rPr>
              <a:pPr eaLnBrk="1" hangingPunct="1"/>
              <a:t>13</a:t>
            </a:fld>
            <a:endParaRPr lang="en-US" smtClean="0">
              <a:solidFill>
                <a:srgbClr val="000000"/>
              </a:solidFill>
              <a:latin typeface="Arial" pitchFamily="34" charset="0"/>
            </a:endParaRPr>
          </a:p>
        </p:txBody>
      </p:sp>
      <p:sp>
        <p:nvSpPr>
          <p:cNvPr id="91139" name="Rectangle 7"/>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1" tIns="46511" rIns="93021" bIns="46511" anchor="b"/>
          <a:lstStyle>
            <a:lvl1pPr defTabSz="930275" eaLnBrk="0" hangingPunct="0">
              <a:defRPr>
                <a:solidFill>
                  <a:schemeClr val="tx1"/>
                </a:solidFill>
                <a:latin typeface="Cambria" pitchFamily="18" charset="0"/>
                <a:cs typeface="Arial" pitchFamily="34" charset="0"/>
              </a:defRPr>
            </a:lvl1pPr>
            <a:lvl2pPr marL="742950" indent="-285750" defTabSz="930275" eaLnBrk="0" hangingPunct="0">
              <a:defRPr>
                <a:solidFill>
                  <a:schemeClr val="tx1"/>
                </a:solidFill>
                <a:latin typeface="Cambria" pitchFamily="18" charset="0"/>
                <a:cs typeface="Arial" pitchFamily="34" charset="0"/>
              </a:defRPr>
            </a:lvl2pPr>
            <a:lvl3pPr marL="1143000" indent="-228600" defTabSz="930275" eaLnBrk="0" hangingPunct="0">
              <a:defRPr>
                <a:solidFill>
                  <a:schemeClr val="tx1"/>
                </a:solidFill>
                <a:latin typeface="Cambria" pitchFamily="18" charset="0"/>
                <a:cs typeface="Arial" pitchFamily="34" charset="0"/>
              </a:defRPr>
            </a:lvl3pPr>
            <a:lvl4pPr marL="1600200" indent="-228600" defTabSz="930275" eaLnBrk="0" hangingPunct="0">
              <a:defRPr>
                <a:solidFill>
                  <a:schemeClr val="tx1"/>
                </a:solidFill>
                <a:latin typeface="Cambria" pitchFamily="18" charset="0"/>
                <a:cs typeface="Arial" pitchFamily="34" charset="0"/>
              </a:defRPr>
            </a:lvl4pPr>
            <a:lvl5pPr marL="2057400" indent="-228600" defTabSz="930275" eaLnBrk="0" hangingPunct="0">
              <a:defRPr>
                <a:solidFill>
                  <a:schemeClr val="tx1"/>
                </a:solidFill>
                <a:latin typeface="Cambria" pitchFamily="18" charset="0"/>
                <a:cs typeface="Arial" pitchFamily="34" charset="0"/>
              </a:defRPr>
            </a:lvl5pPr>
            <a:lvl6pPr marL="2514600" indent="-228600" defTabSz="930275"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defTabSz="930275"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defTabSz="930275"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defTabSz="930275" eaLnBrk="0" fontAlgn="base" hangingPunct="0">
              <a:spcBef>
                <a:spcPct val="0"/>
              </a:spcBef>
              <a:spcAft>
                <a:spcPct val="0"/>
              </a:spcAft>
              <a:defRPr>
                <a:solidFill>
                  <a:schemeClr val="tx1"/>
                </a:solidFill>
                <a:latin typeface="Cambria" pitchFamily="18" charset="0"/>
                <a:cs typeface="Arial" pitchFamily="34" charset="0"/>
              </a:defRPr>
            </a:lvl9pPr>
          </a:lstStyle>
          <a:p>
            <a:pPr algn="r" eaLnBrk="1" hangingPunct="1"/>
            <a:fld id="{536A9E4F-D364-4A00-B039-24113A7FE2D3}" type="slidenum">
              <a:rPr lang="en-US" sz="1200">
                <a:solidFill>
                  <a:srgbClr val="000000"/>
                </a:solidFill>
                <a:latin typeface="Arial" pitchFamily="34" charset="0"/>
              </a:rPr>
              <a:pPr algn="r" eaLnBrk="1" hangingPunct="1"/>
              <a:t>13</a:t>
            </a:fld>
            <a:endParaRPr lang="en-US" sz="1200">
              <a:solidFill>
                <a:srgbClr val="000000"/>
              </a:solidFill>
              <a:latin typeface="Arial" pitchFamily="34" charset="0"/>
            </a:endParaRPr>
          </a:p>
        </p:txBody>
      </p:sp>
      <p:sp>
        <p:nvSpPr>
          <p:cNvPr id="91140" name="Rectangle 2"/>
          <p:cNvSpPr>
            <a:spLocks noGrp="1" noRot="1" noChangeAspect="1" noChangeArrowheads="1" noTextEdit="1"/>
          </p:cNvSpPr>
          <p:nvPr>
            <p:ph type="sldImg"/>
          </p:nvPr>
        </p:nvSpPr>
        <p:spPr>
          <a:xfrm>
            <a:off x="1141413" y="684213"/>
            <a:ext cx="4575175" cy="3430587"/>
          </a:xfrm>
          <a:ln/>
        </p:spPr>
      </p:sp>
      <p:sp>
        <p:nvSpPr>
          <p:cNvPr id="91141" name="Rectangle 3"/>
          <p:cNvSpPr>
            <a:spLocks noGrp="1" noChangeArrowheads="1"/>
          </p:cNvSpPr>
          <p:nvPr>
            <p:ph type="body" idx="1"/>
          </p:nvPr>
        </p:nvSpPr>
        <p:spPr>
          <a:xfrm>
            <a:off x="685800" y="4343400"/>
            <a:ext cx="5486400" cy="4116388"/>
          </a:xfrm>
          <a:noFill/>
        </p:spPr>
        <p:txBody>
          <a:bodyPr lIns="93021" tIns="46511" rIns="93021" bIns="46511"/>
          <a:lstStyle/>
          <a:p>
            <a:pPr eaLnBrk="1" hangingPunct="1">
              <a:spcBef>
                <a:spcPct val="0"/>
              </a:spcBef>
            </a:pPr>
            <a:r>
              <a:rPr lang="en-US" smtClean="0"/>
              <a:t>Here are the categories for Reading Content Standards from the most basic to advanced for ASE level students.</a:t>
            </a:r>
          </a:p>
          <a:p>
            <a:pPr eaLnBrk="1" hangingPunct="1">
              <a:spcBef>
                <a:spcPct val="0"/>
              </a:spcBef>
            </a:pPr>
            <a:r>
              <a:rPr lang="en-US" smtClean="0"/>
              <a:t>They also have a coding system similar to the CASAS Competencies.</a:t>
            </a:r>
          </a:p>
        </p:txBody>
      </p:sp>
    </p:spTree>
    <p:extLst>
      <p:ext uri="{BB962C8B-B14F-4D97-AF65-F5344CB8AC3E}">
        <p14:creationId xmlns:p14="http://schemas.microsoft.com/office/powerpoint/2010/main" val="2404562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E6EA7BDD-2C50-4EC5-A6D1-14B2DACDFE07}" type="slidenum">
              <a:rPr lang="en-US" smtClean="0">
                <a:latin typeface="Arial" pitchFamily="34" charset="0"/>
              </a:rPr>
              <a:pPr eaLnBrk="1" hangingPunct="1"/>
              <a:t>14</a:t>
            </a:fld>
            <a:endParaRPr lang="en-US" smtClean="0">
              <a:latin typeface="Arial" pitchFamily="34" charset="0"/>
            </a:endParaRPr>
          </a:p>
        </p:txBody>
      </p:sp>
      <p:sp>
        <p:nvSpPr>
          <p:cNvPr id="931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defTabSz="930275" eaLnBrk="0" hangingPunct="0">
              <a:defRPr>
                <a:solidFill>
                  <a:schemeClr val="tx1"/>
                </a:solidFill>
                <a:latin typeface="Cambria" pitchFamily="18" charset="0"/>
                <a:cs typeface="Arial" pitchFamily="34" charset="0"/>
              </a:defRPr>
            </a:lvl1pPr>
            <a:lvl2pPr marL="742950" indent="-285750" defTabSz="930275" eaLnBrk="0" hangingPunct="0">
              <a:defRPr>
                <a:solidFill>
                  <a:schemeClr val="tx1"/>
                </a:solidFill>
                <a:latin typeface="Cambria" pitchFamily="18" charset="0"/>
                <a:cs typeface="Arial" pitchFamily="34" charset="0"/>
              </a:defRPr>
            </a:lvl2pPr>
            <a:lvl3pPr marL="1143000" indent="-228600" defTabSz="930275" eaLnBrk="0" hangingPunct="0">
              <a:defRPr>
                <a:solidFill>
                  <a:schemeClr val="tx1"/>
                </a:solidFill>
                <a:latin typeface="Cambria" pitchFamily="18" charset="0"/>
                <a:cs typeface="Arial" pitchFamily="34" charset="0"/>
              </a:defRPr>
            </a:lvl3pPr>
            <a:lvl4pPr marL="1600200" indent="-228600" defTabSz="930275" eaLnBrk="0" hangingPunct="0">
              <a:defRPr>
                <a:solidFill>
                  <a:schemeClr val="tx1"/>
                </a:solidFill>
                <a:latin typeface="Cambria" pitchFamily="18" charset="0"/>
                <a:cs typeface="Arial" pitchFamily="34" charset="0"/>
              </a:defRPr>
            </a:lvl4pPr>
            <a:lvl5pPr marL="2057400" indent="-228600" defTabSz="930275" eaLnBrk="0" hangingPunct="0">
              <a:defRPr>
                <a:solidFill>
                  <a:schemeClr val="tx1"/>
                </a:solidFill>
                <a:latin typeface="Cambria" pitchFamily="18" charset="0"/>
                <a:cs typeface="Arial" pitchFamily="34" charset="0"/>
              </a:defRPr>
            </a:lvl5pPr>
            <a:lvl6pPr marL="2514600" indent="-228600" defTabSz="930275"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defTabSz="930275"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defTabSz="930275"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defTabSz="930275" eaLnBrk="0" fontAlgn="base" hangingPunct="0">
              <a:spcBef>
                <a:spcPct val="0"/>
              </a:spcBef>
              <a:spcAft>
                <a:spcPct val="0"/>
              </a:spcAft>
              <a:defRPr>
                <a:solidFill>
                  <a:schemeClr val="tx1"/>
                </a:solidFill>
                <a:latin typeface="Cambria" pitchFamily="18" charset="0"/>
                <a:cs typeface="Arial" pitchFamily="34" charset="0"/>
              </a:defRPr>
            </a:lvl9pPr>
          </a:lstStyle>
          <a:p>
            <a:pPr algn="r" eaLnBrk="1" hangingPunct="1"/>
            <a:fld id="{3A8BF7D5-A6B2-4672-985C-7CD1055DAA1D}" type="slidenum">
              <a:rPr lang="en-US" sz="1200">
                <a:latin typeface="Arial" pitchFamily="34" charset="0"/>
              </a:rPr>
              <a:pPr algn="r" eaLnBrk="1" hangingPunct="1"/>
              <a:t>14</a:t>
            </a:fld>
            <a:endParaRPr lang="en-US" sz="1200">
              <a:latin typeface="Arial" pitchFamily="34" charset="0"/>
            </a:endParaRPr>
          </a:p>
        </p:txBody>
      </p:sp>
      <p:sp>
        <p:nvSpPr>
          <p:cNvPr id="93188" name="Rectangle 2"/>
          <p:cNvSpPr>
            <a:spLocks noGrp="1" noRot="1" noChangeAspect="1" noChangeArrowheads="1" noTextEdit="1"/>
          </p:cNvSpPr>
          <p:nvPr>
            <p:ph type="sldImg"/>
          </p:nvPr>
        </p:nvSpPr>
        <p:spPr>
          <a:xfrm>
            <a:off x="1141413" y="687388"/>
            <a:ext cx="4575175" cy="3430587"/>
          </a:xfrm>
          <a:ln/>
        </p:spPr>
      </p:sp>
      <p:sp>
        <p:nvSpPr>
          <p:cNvPr id="93189" name="Rectangle 3"/>
          <p:cNvSpPr>
            <a:spLocks noGrp="1" noChangeArrowheads="1"/>
          </p:cNvSpPr>
          <p:nvPr>
            <p:ph type="body" idx="1"/>
          </p:nvPr>
        </p:nvSpPr>
        <p:spPr>
          <a:xfrm>
            <a:off x="685800" y="4343400"/>
            <a:ext cx="5486400" cy="4113213"/>
          </a:xfrm>
          <a:noFill/>
        </p:spPr>
        <p:txBody>
          <a:bodyPr lIns="93031" tIns="46516" rIns="93031" bIns="46516"/>
          <a:lstStyle/>
          <a:p>
            <a:pPr marL="228600" indent="-228600" eaLnBrk="1" hangingPunct="1"/>
            <a:r>
              <a:rPr lang="en-US" smtClean="0"/>
              <a:t>Let’s go back to our CASAS Competency Activity.  We found the various competencies students would need to be able to do in order to tackle having to get to work when their car won’t start.</a:t>
            </a:r>
          </a:p>
          <a:p>
            <a:pPr marL="228600" indent="-228600" eaLnBrk="1" hangingPunct="1"/>
            <a:r>
              <a:rPr lang="en-US" smtClean="0"/>
              <a:t>If we find that our students are having difficulty with a competency, it’s time to look at the Content Standards that support that competency.  Students may have a gap in their knowledge of a particular skill.</a:t>
            </a:r>
          </a:p>
          <a:p>
            <a:pPr marL="228600" indent="-228600" eaLnBrk="1" hangingPunct="1"/>
            <a:endParaRPr lang="en-US" smtClean="0"/>
          </a:p>
          <a:p>
            <a:pPr marL="228600" indent="-228600" eaLnBrk="1" hangingPunct="1"/>
            <a:r>
              <a:rPr lang="en-US" smtClean="0"/>
              <a:t>Here is one of the competencies we identified in our activity – 2.1.1 – Use a telephone directory.  What Basic Skills Content Standards must the student be adept at in order to succeed in the skill of using a telephone directory?</a:t>
            </a:r>
          </a:p>
          <a:p>
            <a:pPr marL="228600" indent="-228600" eaLnBrk="1" hangingPunct="1"/>
            <a:r>
              <a:rPr lang="en-US" smtClean="0"/>
              <a:t>Students will need to look for items alphabetically</a:t>
            </a:r>
          </a:p>
          <a:p>
            <a:pPr marL="228600" indent="-228600" eaLnBrk="1" hangingPunct="1"/>
            <a:r>
              <a:rPr lang="en-US" smtClean="0"/>
              <a:t>Read numbers</a:t>
            </a:r>
          </a:p>
          <a:p>
            <a:pPr marL="228600" indent="-228600" eaLnBrk="1" hangingPunct="1"/>
            <a:r>
              <a:rPr lang="en-US" smtClean="0"/>
              <a:t>Read ads</a:t>
            </a:r>
          </a:p>
        </p:txBody>
      </p:sp>
    </p:spTree>
    <p:extLst>
      <p:ext uri="{BB962C8B-B14F-4D97-AF65-F5344CB8AC3E}">
        <p14:creationId xmlns:p14="http://schemas.microsoft.com/office/powerpoint/2010/main" val="861455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3E7E4D69-B947-4E45-85D9-90ACA0B9FE04}" type="slidenum">
              <a:rPr lang="en-US" smtClean="0">
                <a:latin typeface="Arial" pitchFamily="34" charset="0"/>
              </a:rPr>
              <a:pPr eaLnBrk="1" hangingPunct="1"/>
              <a:t>17</a:t>
            </a:fld>
            <a:endParaRPr lang="en-US" smtClean="0">
              <a:latin typeface="Arial" pitchFamily="34" charset="0"/>
            </a:endParaRPr>
          </a:p>
        </p:txBody>
      </p:sp>
      <p:sp>
        <p:nvSpPr>
          <p:cNvPr id="89091" name="Rectangle 2"/>
          <p:cNvSpPr>
            <a:spLocks noGrp="1" noRot="1" noChangeAspect="1" noChangeArrowheads="1" noTextEdit="1"/>
          </p:cNvSpPr>
          <p:nvPr>
            <p:ph type="sldImg"/>
          </p:nvPr>
        </p:nvSpPr>
        <p:spPr>
          <a:xfrm>
            <a:off x="1152525" y="690563"/>
            <a:ext cx="4554538" cy="3416300"/>
          </a:xfrm>
          <a:ln w="12700" cap="flat">
            <a:solidFill>
              <a:schemeClr val="tx1"/>
            </a:solidFill>
          </a:ln>
        </p:spPr>
      </p:sp>
      <p:sp>
        <p:nvSpPr>
          <p:cNvPr id="89092" name="Rectangle 3"/>
          <p:cNvSpPr>
            <a:spLocks noGrp="1" noChangeArrowheads="1"/>
          </p:cNvSpPr>
          <p:nvPr>
            <p:ph type="body" idx="1"/>
          </p:nvPr>
        </p:nvSpPr>
        <p:spPr>
          <a:xfrm>
            <a:off x="911225" y="4343400"/>
            <a:ext cx="5035550" cy="4116388"/>
          </a:xfrm>
          <a:noFill/>
        </p:spPr>
        <p:txBody>
          <a:bodyPr lIns="90269" tIns="44341" rIns="90269" bIns="44341"/>
          <a:lstStyle/>
          <a:p>
            <a:pPr marL="177800" indent="-177800" eaLnBrk="1" hangingPunct="1">
              <a:buFontTx/>
              <a:buChar char="•"/>
            </a:pPr>
            <a:endParaRPr lang="en-US" smtClean="0"/>
          </a:p>
        </p:txBody>
      </p:sp>
    </p:spTree>
    <p:extLst>
      <p:ext uri="{BB962C8B-B14F-4D97-AF65-F5344CB8AC3E}">
        <p14:creationId xmlns:p14="http://schemas.microsoft.com/office/powerpoint/2010/main" val="1633089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007DDE0-0FCD-45A4-AFA9-26EC39D1BDFD}" type="datetimeFigureOut">
              <a:rPr lang="en-US" smtClean="0"/>
              <a:t>8/14/2017</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074E4A64-4649-45F0-89FD-BC21BC2DF145}"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07DDE0-0FCD-45A4-AFA9-26EC39D1BDFD}"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E4A64-4649-45F0-89FD-BC21BC2DF14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07DDE0-0FCD-45A4-AFA9-26EC39D1BDFD}"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E4A64-4649-45F0-89FD-BC21BC2DF145}"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007DDE0-0FCD-45A4-AFA9-26EC39D1BDFD}"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E4A64-4649-45F0-89FD-BC21BC2DF145}"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007DDE0-0FCD-45A4-AFA9-26EC39D1BDFD}" type="datetimeFigureOut">
              <a:rPr lang="en-US" smtClean="0"/>
              <a:t>8/14/2017</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074E4A64-4649-45F0-89FD-BC21BC2DF145}"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007DDE0-0FCD-45A4-AFA9-26EC39D1BDFD}" type="datetimeFigureOut">
              <a:rPr lang="en-US" smtClean="0"/>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E4A64-4649-45F0-89FD-BC21BC2DF145}"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007DDE0-0FCD-45A4-AFA9-26EC39D1BDFD}" type="datetimeFigureOut">
              <a:rPr lang="en-US" smtClean="0"/>
              <a:t>8/14/2017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4E4A64-4649-45F0-89FD-BC21BC2DF145}"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07DDE0-0FCD-45A4-AFA9-26EC39D1BDFD}" type="datetimeFigureOut">
              <a:rPr lang="en-US" smtClean="0"/>
              <a:t>8/14/2017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4E4A64-4649-45F0-89FD-BC21BC2DF145}"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7DDE0-0FCD-45A4-AFA9-26EC39D1BDFD}" type="datetimeFigureOut">
              <a:rPr lang="en-US" smtClean="0"/>
              <a:t>8/14/2017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4E4A64-4649-45F0-89FD-BC21BC2DF145}"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07DDE0-0FCD-45A4-AFA9-26EC39D1BDFD}" type="datetimeFigureOut">
              <a:rPr lang="en-US" smtClean="0"/>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E4A64-4649-45F0-89FD-BC21BC2DF145}"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07DDE0-0FCD-45A4-AFA9-26EC39D1BDFD}" type="datetimeFigureOut">
              <a:rPr lang="en-US" smtClean="0"/>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E4A64-4649-45F0-89FD-BC21BC2DF145}"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007DDE0-0FCD-45A4-AFA9-26EC39D1BDFD}" type="datetimeFigureOut">
              <a:rPr lang="en-US" smtClean="0"/>
              <a:t>8/14/2017</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74E4A64-4649-45F0-89FD-BC21BC2DF145}"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iming>
    <p:tnLst>
      <p:par>
        <p:cTn id="1" dur="indefinite" restart="never" nodeType="tmRoot"/>
      </p:par>
    </p:tnLst>
  </p:timing>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0.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1.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5.emf"/><Relationship Id="rId7"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26.emf"/></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12.xml"/><Relationship Id="rId7" Type="http://schemas.openxmlformats.org/officeDocument/2006/relationships/image" Target="../media/image32.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image" Target="../media/image35.png"/><Relationship Id="rId4" Type="http://schemas.openxmlformats.org/officeDocument/2006/relationships/diagramQuickStyle" Target="../diagrams/quickStyle12.xml"/><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jpeg"/><Relationship Id="rId1" Type="http://schemas.openxmlformats.org/officeDocument/2006/relationships/slideLayout" Target="../slideLayouts/slideLayout8.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44.jpe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8.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hyperlink" Target="https://www.casas.org/home/index.cfm?fuseaction=home.showContent&amp;MapID=6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ctrTitle"/>
          </p:nvPr>
        </p:nvSpPr>
        <p:spPr/>
        <p:txBody>
          <a:bodyPr>
            <a:normAutofit fontScale="90000"/>
          </a:bodyPr>
          <a:lstStyle/>
          <a:p>
            <a:r>
              <a:rPr lang="en-US" altLang="en-US" dirty="0"/>
              <a:t>From the Inside Out</a:t>
            </a:r>
            <a:br>
              <a:rPr lang="en-US" altLang="en-US" dirty="0"/>
            </a:br>
            <a:r>
              <a:rPr lang="en-US" altLang="en-US" dirty="0" smtClean="0"/>
              <a:t>	</a:t>
            </a:r>
            <a:endParaRPr lang="en-US" altLang="en-US" dirty="0"/>
          </a:p>
        </p:txBody>
      </p:sp>
      <p:sp>
        <p:nvSpPr>
          <p:cNvPr id="262147" name="Rectangle 3"/>
          <p:cNvSpPr>
            <a:spLocks noGrp="1" noChangeArrowheads="1"/>
          </p:cNvSpPr>
          <p:nvPr>
            <p:ph type="subTitle" idx="1"/>
          </p:nvPr>
        </p:nvSpPr>
        <p:spPr/>
        <p:txBody>
          <a:bodyPr/>
          <a:lstStyle/>
          <a:p>
            <a:r>
              <a:rPr lang="en-US" altLang="en-US" dirty="0" smtClean="0"/>
              <a:t>CASAS Assessments</a:t>
            </a:r>
            <a:endParaRPr lang="en-US" altLang="en-US" dirty="0"/>
          </a:p>
        </p:txBody>
      </p:sp>
    </p:spTree>
    <p:extLst>
      <p:ext uri="{BB962C8B-B14F-4D97-AF65-F5344CB8AC3E}">
        <p14:creationId xmlns:p14="http://schemas.microsoft.com/office/powerpoint/2010/main" val="1969039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5" name="Rectangle 3"/>
          <p:cNvSpPr>
            <a:spLocks noGrp="1" noChangeArrowheads="1"/>
          </p:cNvSpPr>
          <p:nvPr>
            <p:ph type="body" sz="half" idx="4294967295"/>
          </p:nvPr>
        </p:nvSpPr>
        <p:spPr>
          <a:xfrm>
            <a:off x="3886200" y="1295400"/>
            <a:ext cx="5257800" cy="3429000"/>
          </a:xfrm>
        </p:spPr>
        <p:txBody>
          <a:bodyPr>
            <a:normAutofit lnSpcReduction="10000"/>
          </a:bodyPr>
          <a:lstStyle/>
          <a:p>
            <a:pPr marL="341313" indent="-341313" eaLnBrk="1" hangingPunct="1">
              <a:buFont typeface="Wingdings" pitchFamily="2" charset="2"/>
              <a:buNone/>
            </a:pPr>
            <a:r>
              <a:rPr lang="en-US" sz="1600" b="1" i="1" dirty="0" smtClean="0"/>
              <a:t>Content Area</a:t>
            </a:r>
          </a:p>
          <a:p>
            <a:pPr marL="1487488" lvl="1" indent="-800100" eaLnBrk="1" hangingPunct="1">
              <a:buFont typeface="Wingdings" pitchFamily="2" charset="2"/>
              <a:buNone/>
            </a:pPr>
            <a:r>
              <a:rPr lang="en-US" b="1" dirty="0" smtClean="0"/>
              <a:t>3.</a:t>
            </a:r>
            <a:r>
              <a:rPr lang="en-US" sz="1800" i="1" dirty="0" smtClean="0"/>
              <a:t>	</a:t>
            </a:r>
            <a:r>
              <a:rPr lang="en-US" sz="1800" dirty="0" smtClean="0"/>
              <a:t>Health</a:t>
            </a:r>
            <a:endParaRPr lang="en-US" sz="1800" i="1" dirty="0" smtClean="0"/>
          </a:p>
          <a:p>
            <a:pPr marL="341313" indent="-341313" eaLnBrk="1" hangingPunct="1">
              <a:buFont typeface="Wingdings" pitchFamily="2" charset="2"/>
              <a:buNone/>
            </a:pPr>
            <a:r>
              <a:rPr lang="en-US" sz="1600" b="1" i="1" dirty="0" smtClean="0"/>
              <a:t>Competency Area</a:t>
            </a:r>
          </a:p>
          <a:p>
            <a:pPr marL="1487488" lvl="1" indent="-800100" eaLnBrk="1" hangingPunct="1">
              <a:buFont typeface="Wingdings" pitchFamily="2" charset="2"/>
              <a:buNone/>
            </a:pPr>
            <a:r>
              <a:rPr lang="en-US" b="1" dirty="0" smtClean="0"/>
              <a:t>3.4</a:t>
            </a:r>
            <a:r>
              <a:rPr lang="en-US" sz="1800" dirty="0" smtClean="0"/>
              <a:t>	Understand basic health &amp; safety procedures</a:t>
            </a:r>
            <a:endParaRPr lang="en-US" sz="1800" i="1" dirty="0" smtClean="0"/>
          </a:p>
          <a:p>
            <a:pPr marL="341313" indent="-341313" eaLnBrk="1" hangingPunct="1">
              <a:buFont typeface="Wingdings" pitchFamily="2" charset="2"/>
              <a:buNone/>
            </a:pPr>
            <a:r>
              <a:rPr lang="en-US" sz="1600" b="1" i="1" dirty="0" smtClean="0"/>
              <a:t>Competency Statements</a:t>
            </a:r>
          </a:p>
          <a:p>
            <a:pPr marL="1487488" lvl="1" indent="-800100" eaLnBrk="1" hangingPunct="1">
              <a:buFont typeface="Wingdings" pitchFamily="2" charset="2"/>
              <a:buNone/>
            </a:pPr>
            <a:r>
              <a:rPr lang="en-US" b="1" dirty="0" smtClean="0"/>
              <a:t>3.4.1.</a:t>
            </a:r>
            <a:r>
              <a:rPr lang="en-US" sz="1800" dirty="0" smtClean="0"/>
              <a:t> Interpret product label directions and safety warnings</a:t>
            </a:r>
          </a:p>
          <a:p>
            <a:pPr marL="1487488" lvl="1" indent="-800100" eaLnBrk="1" hangingPunct="1">
              <a:buFont typeface="Wingdings" pitchFamily="2" charset="2"/>
              <a:buNone/>
            </a:pPr>
            <a:r>
              <a:rPr lang="en-US" b="1" dirty="0" smtClean="0"/>
              <a:t>3.4.2.</a:t>
            </a:r>
            <a:r>
              <a:rPr lang="en-US" sz="1800" dirty="0" smtClean="0"/>
              <a:t> Identify safety measures that can prevent accidents and injuries </a:t>
            </a:r>
          </a:p>
        </p:txBody>
      </p:sp>
      <p:pic>
        <p:nvPicPr>
          <p:cNvPr id="20486" name="Picture 4" descr="aspirin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4441825"/>
            <a:ext cx="1447800" cy="1882775"/>
          </a:xfrm>
        </p:spPr>
      </p:pic>
      <p:pic>
        <p:nvPicPr>
          <p:cNvPr id="20487" name="Picture 6" descr="pharmac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271588"/>
            <a:ext cx="2212975"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Footer Placeholder 7"/>
          <p:cNvSpPr txBox="1">
            <a:spLocks noGrp="1"/>
          </p:cNvSpPr>
          <p:nvPr/>
        </p:nvSpPr>
        <p:spPr bwMode="auto">
          <a:xfrm>
            <a:off x="0" y="66294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endParaRPr lang="en-US" sz="1100">
              <a:solidFill>
                <a:srgbClr val="898989"/>
              </a:solidFill>
              <a:latin typeface="Arial" pitchFamily="34" charset="0"/>
            </a:endParaRPr>
          </a:p>
        </p:txBody>
      </p:sp>
      <p:sp>
        <p:nvSpPr>
          <p:cNvPr id="2" name="TextBox 1"/>
          <p:cNvSpPr txBox="1"/>
          <p:nvPr/>
        </p:nvSpPr>
        <p:spPr>
          <a:xfrm>
            <a:off x="1981200" y="4876349"/>
            <a:ext cx="6705600" cy="1200329"/>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sz="2400" b="1" dirty="0"/>
              <a:t>Every test item in the CASAS system is associated with a specific competency.</a:t>
            </a:r>
          </a:p>
          <a:p>
            <a:pPr algn="ctr">
              <a:defRPr/>
            </a:pPr>
            <a:endParaRPr lang="en-US" sz="2400" b="1" dirty="0"/>
          </a:p>
        </p:txBody>
      </p:sp>
      <p:sp>
        <p:nvSpPr>
          <p:cNvPr id="10" name="Rectangle 10"/>
          <p:cNvSpPr>
            <a:spLocks noChangeArrowheads="1"/>
          </p:cNvSpPr>
          <p:nvPr/>
        </p:nvSpPr>
        <p:spPr bwMode="auto">
          <a:xfrm>
            <a:off x="7434" y="0"/>
            <a:ext cx="9144000" cy="1143000"/>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4400" dirty="0"/>
              <a:t>The Competency Coding System</a:t>
            </a:r>
            <a:endParaRPr lang="en-US" sz="4400" dirty="0">
              <a:solidFill>
                <a:schemeClr val="tx1"/>
              </a:solidFill>
              <a:latin typeface="+mj-lt"/>
            </a:endParaRPr>
          </a:p>
        </p:txBody>
      </p:sp>
    </p:spTree>
    <p:extLst>
      <p:ext uri="{BB962C8B-B14F-4D97-AF65-F5344CB8AC3E}">
        <p14:creationId xmlns:p14="http://schemas.microsoft.com/office/powerpoint/2010/main" val="3958870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7" name="Picture 530" descr="Pages from CASASCompetencies-May2008finalv1"/>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2900486" y="3320796"/>
            <a:ext cx="3159252" cy="2350008"/>
          </a:xfrm>
          <a:solidFill>
            <a:schemeClr val="accent1">
              <a:alpha val="61176"/>
            </a:schemeClr>
          </a:solidFill>
          <a:ln w="28575">
            <a:solidFill>
              <a:schemeClr val="tx2"/>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7813" name="Text Box 5"/>
          <p:cNvSpPr txBox="1">
            <a:spLocks noChangeArrowheads="1"/>
          </p:cNvSpPr>
          <p:nvPr/>
        </p:nvSpPr>
        <p:spPr bwMode="auto">
          <a:xfrm>
            <a:off x="581026" y="4495800"/>
            <a:ext cx="1752600" cy="381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lstStyle/>
          <a:p>
            <a:pPr algn="ctr">
              <a:defRPr/>
            </a:pPr>
            <a:r>
              <a:rPr lang="en-US" b="1" dirty="0">
                <a:latin typeface="Calibri" pitchFamily="34" charset="0"/>
              </a:rPr>
              <a:t>Content Area</a:t>
            </a:r>
            <a:endParaRPr lang="en-US" sz="2400" dirty="0">
              <a:latin typeface="Calibri" pitchFamily="34" charset="0"/>
            </a:endParaRPr>
          </a:p>
        </p:txBody>
      </p:sp>
      <p:sp>
        <p:nvSpPr>
          <p:cNvPr id="247814" name="Text Box 6"/>
          <p:cNvSpPr txBox="1">
            <a:spLocks noChangeArrowheads="1"/>
          </p:cNvSpPr>
          <p:nvPr/>
        </p:nvSpPr>
        <p:spPr bwMode="auto">
          <a:xfrm>
            <a:off x="352426" y="3538764"/>
            <a:ext cx="1981200" cy="39007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lstStyle/>
          <a:p>
            <a:pPr algn="ctr">
              <a:defRPr/>
            </a:pPr>
            <a:r>
              <a:rPr lang="en-US" b="1" dirty="0">
                <a:latin typeface="Calibri" pitchFamily="34" charset="0"/>
              </a:rPr>
              <a:t>Competency Area</a:t>
            </a:r>
            <a:endParaRPr lang="en-US" sz="2400" dirty="0">
              <a:latin typeface="Calibri" pitchFamily="34" charset="0"/>
            </a:endParaRPr>
          </a:p>
        </p:txBody>
      </p:sp>
      <p:sp>
        <p:nvSpPr>
          <p:cNvPr id="247815" name="Text Box 7"/>
          <p:cNvSpPr txBox="1">
            <a:spLocks noChangeArrowheads="1"/>
          </p:cNvSpPr>
          <p:nvPr/>
        </p:nvSpPr>
        <p:spPr bwMode="auto">
          <a:xfrm>
            <a:off x="57150" y="5329401"/>
            <a:ext cx="2609850" cy="381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r>
              <a:rPr lang="en-US" b="1" dirty="0">
                <a:latin typeface="Calibri" pitchFamily="34" charset="0"/>
              </a:rPr>
              <a:t>Competency Statement</a:t>
            </a:r>
            <a:endParaRPr lang="en-US" sz="2400" dirty="0">
              <a:latin typeface="Calibri" pitchFamily="34" charset="0"/>
            </a:endParaRPr>
          </a:p>
        </p:txBody>
      </p:sp>
      <p:sp>
        <p:nvSpPr>
          <p:cNvPr id="21519" name="Line 10"/>
          <p:cNvSpPr>
            <a:spLocks noChangeShapeType="1"/>
          </p:cNvSpPr>
          <p:nvPr/>
        </p:nvSpPr>
        <p:spPr bwMode="auto">
          <a:xfrm>
            <a:off x="6629400" y="37338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0" name="Line 11"/>
          <p:cNvSpPr>
            <a:spLocks noChangeShapeType="1"/>
          </p:cNvSpPr>
          <p:nvPr/>
        </p:nvSpPr>
        <p:spPr bwMode="auto">
          <a:xfrm flipV="1">
            <a:off x="2333626" y="3538764"/>
            <a:ext cx="638174" cy="1950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1" name="Line 12"/>
          <p:cNvSpPr>
            <a:spLocks noChangeShapeType="1"/>
          </p:cNvSpPr>
          <p:nvPr/>
        </p:nvSpPr>
        <p:spPr bwMode="auto">
          <a:xfrm flipV="1">
            <a:off x="2438400" y="4038599"/>
            <a:ext cx="533400" cy="6095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2" name="Line 13"/>
          <p:cNvSpPr>
            <a:spLocks noChangeShapeType="1"/>
          </p:cNvSpPr>
          <p:nvPr/>
        </p:nvSpPr>
        <p:spPr bwMode="auto">
          <a:xfrm flipV="1">
            <a:off x="2718546" y="4495800"/>
            <a:ext cx="786653" cy="9412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Box 3"/>
          <p:cNvSpPr txBox="1"/>
          <p:nvPr/>
        </p:nvSpPr>
        <p:spPr>
          <a:xfrm>
            <a:off x="570967" y="1524000"/>
            <a:ext cx="7798174" cy="16312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smtClean="0"/>
              <a:t>These competencies provide</a:t>
            </a:r>
          </a:p>
          <a:p>
            <a:pPr marL="285750" indent="-285750">
              <a:buFont typeface="Arial" panose="020B0604020202020204" pitchFamily="34" charset="0"/>
              <a:buChar char="•"/>
            </a:pPr>
            <a:r>
              <a:rPr lang="en-US" sz="2000" dirty="0"/>
              <a:t>i</a:t>
            </a:r>
            <a:r>
              <a:rPr lang="en-US" sz="2000" dirty="0" smtClean="0"/>
              <a:t>nstructional objectives for curriculum</a:t>
            </a:r>
          </a:p>
          <a:p>
            <a:pPr marL="285750" indent="-285750">
              <a:buFont typeface="Arial" panose="020B0604020202020204" pitchFamily="34" charset="0"/>
              <a:buChar char="•"/>
            </a:pPr>
            <a:r>
              <a:rPr lang="en-US" sz="2000" dirty="0"/>
              <a:t>d</a:t>
            </a:r>
            <a:r>
              <a:rPr lang="en-US" sz="2000" dirty="0" smtClean="0"/>
              <a:t>irect links to test content for monitoring student learning</a:t>
            </a:r>
          </a:p>
          <a:p>
            <a:pPr marL="285750" indent="-285750">
              <a:buFont typeface="Arial" panose="020B0604020202020204" pitchFamily="34" charset="0"/>
              <a:buChar char="•"/>
            </a:pPr>
            <a:r>
              <a:rPr lang="en-US" sz="2000" dirty="0"/>
              <a:t>c</a:t>
            </a:r>
            <a:r>
              <a:rPr lang="en-US" sz="2000" dirty="0" smtClean="0"/>
              <a:t>riteria for program evaluation</a:t>
            </a:r>
          </a:p>
          <a:p>
            <a:pPr marL="285750" indent="-285750">
              <a:buFont typeface="Arial" panose="020B0604020202020204" pitchFamily="34" charset="0"/>
              <a:buChar char="•"/>
            </a:pPr>
            <a:r>
              <a:rPr lang="en-US" sz="2000" dirty="0"/>
              <a:t>a</a:t>
            </a:r>
            <a:r>
              <a:rPr lang="en-US" sz="2000" dirty="0" smtClean="0"/>
              <a:t> </a:t>
            </a:r>
            <a:r>
              <a:rPr lang="en-US" sz="2000" dirty="0"/>
              <a:t>r</a:t>
            </a:r>
            <a:r>
              <a:rPr lang="en-US" sz="2000" dirty="0" smtClean="0"/>
              <a:t>eferencing system for instructional materials</a:t>
            </a:r>
            <a:endParaRPr lang="en-US" sz="2000" dirty="0"/>
          </a:p>
        </p:txBody>
      </p:sp>
      <p:sp>
        <p:nvSpPr>
          <p:cNvPr id="2" name="TextBox 1"/>
          <p:cNvSpPr txBox="1"/>
          <p:nvPr/>
        </p:nvSpPr>
        <p:spPr>
          <a:xfrm>
            <a:off x="6374413" y="4087585"/>
            <a:ext cx="2004786" cy="220060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sz="1100" dirty="0" smtClean="0"/>
          </a:p>
          <a:p>
            <a:r>
              <a:rPr lang="en-US" sz="1400" dirty="0" smtClean="0"/>
              <a:t>The numbering systems for Competencies, Tasks and Content Standards are reflected in testing reports for your students and classes.</a:t>
            </a:r>
          </a:p>
          <a:p>
            <a:endParaRPr lang="en-US" sz="1400" dirty="0"/>
          </a:p>
        </p:txBody>
      </p:sp>
      <p:sp>
        <p:nvSpPr>
          <p:cNvPr id="3" name="TextBox 2"/>
          <p:cNvSpPr txBox="1"/>
          <p:nvPr/>
        </p:nvSpPr>
        <p:spPr>
          <a:xfrm>
            <a:off x="0" y="0"/>
            <a:ext cx="9144000" cy="129266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endParaRPr lang="en-US" dirty="0" smtClean="0">
              <a:latin typeface="+mj-lt"/>
            </a:endParaRPr>
          </a:p>
          <a:p>
            <a:pPr algn="ctr"/>
            <a:r>
              <a:rPr lang="en-US" sz="4400" dirty="0" smtClean="0">
                <a:latin typeface="+mj-lt"/>
              </a:rPr>
              <a:t>Why Use Competencies?</a:t>
            </a:r>
          </a:p>
          <a:p>
            <a:pPr algn="ctr"/>
            <a:endParaRPr lang="en-US" sz="1400" dirty="0" smtClean="0">
              <a:latin typeface="+mj-lt"/>
            </a:endParaRPr>
          </a:p>
        </p:txBody>
      </p:sp>
    </p:spTree>
    <p:extLst>
      <p:ext uri="{BB962C8B-B14F-4D97-AF65-F5344CB8AC3E}">
        <p14:creationId xmlns:p14="http://schemas.microsoft.com/office/powerpoint/2010/main" val="2605134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3446" y="0"/>
            <a:ext cx="9130553" cy="129540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2000" b="0" dirty="0" smtClean="0">
                <a:latin typeface="+mn-lt"/>
              </a:rPr>
              <a:t>CASAS Competency 4.4.3 at two levels:</a:t>
            </a:r>
            <a:br>
              <a:rPr lang="en-US" sz="2000" b="0" dirty="0" smtClean="0">
                <a:latin typeface="+mn-lt"/>
              </a:rPr>
            </a:br>
            <a:r>
              <a:rPr lang="en-US" sz="2000" b="0" dirty="0">
                <a:latin typeface="+mn-lt"/>
              </a:rPr>
              <a:t>Interpret job-related signs, charts, diagrams, forms and procedures, and record information on forms, charts and checklists, etc.</a:t>
            </a:r>
          </a:p>
        </p:txBody>
      </p:sp>
      <p:sp>
        <p:nvSpPr>
          <p:cNvPr id="5" name="Text Placeholder 4"/>
          <p:cNvSpPr>
            <a:spLocks noGrp="1"/>
          </p:cNvSpPr>
          <p:nvPr>
            <p:ph type="body" idx="1"/>
          </p:nvPr>
        </p:nvSpPr>
        <p:spPr>
          <a:xfrm>
            <a:off x="304800" y="1524000"/>
            <a:ext cx="4040188" cy="685800"/>
          </a:xfrm>
        </p:spPr>
        <p:txBody>
          <a:bodyPr/>
          <a:lstStyle/>
          <a:p>
            <a:r>
              <a:rPr lang="en-US" b="1" dirty="0" smtClean="0">
                <a:solidFill>
                  <a:schemeClr val="accent1">
                    <a:lumMod val="50000"/>
                  </a:schemeClr>
                </a:solidFill>
              </a:rPr>
              <a:t>Level A</a:t>
            </a:r>
            <a:r>
              <a:rPr lang="en-US" b="1" dirty="0" smtClean="0"/>
              <a:t>	</a:t>
            </a:r>
            <a:endParaRPr lang="en-US" b="1" dirty="0"/>
          </a:p>
        </p:txBody>
      </p:sp>
      <p:sp>
        <p:nvSpPr>
          <p:cNvPr id="7" name="Text Placeholder 6"/>
          <p:cNvSpPr>
            <a:spLocks noGrp="1"/>
          </p:cNvSpPr>
          <p:nvPr>
            <p:ph type="body" sz="half" idx="3"/>
          </p:nvPr>
        </p:nvSpPr>
        <p:spPr>
          <a:xfrm>
            <a:off x="4572000" y="1447800"/>
            <a:ext cx="4041775" cy="685800"/>
          </a:xfrm>
        </p:spPr>
        <p:txBody>
          <a:bodyPr/>
          <a:lstStyle/>
          <a:p>
            <a:r>
              <a:rPr lang="en-US" b="1" dirty="0" smtClean="0">
                <a:solidFill>
                  <a:srgbClr val="CC0000"/>
                </a:solidFill>
              </a:rPr>
              <a:t>Level D</a:t>
            </a:r>
            <a:endParaRPr lang="en-US" b="1" dirty="0">
              <a:solidFill>
                <a:srgbClr val="CC0000"/>
              </a:solidFill>
            </a:endParaRPr>
          </a:p>
        </p:txBody>
      </p:sp>
      <p:pic>
        <p:nvPicPr>
          <p:cNvPr id="7170" name="Picture 2"/>
          <p:cNvPicPr>
            <a:picLocks noGrp="1" noChangeAspect="1" noChangeArrowheads="1"/>
          </p:cNvPicPr>
          <p:nvPr>
            <p:ph sz="quarter" idx="2"/>
          </p:nvPr>
        </p:nvPicPr>
        <p:blipFill rotWithShape="1">
          <a:blip r:embed="rId3">
            <a:extLst>
              <a:ext uri="{28A0092B-C50C-407E-A947-70E740481C1C}">
                <a14:useLocalDpi xmlns:a14="http://schemas.microsoft.com/office/drawing/2010/main" val="0"/>
              </a:ext>
            </a:extLst>
          </a:blip>
          <a:stretch/>
        </p:blipFill>
        <p:spPr bwMode="auto">
          <a:xfrm>
            <a:off x="483829" y="2286000"/>
            <a:ext cx="3904007" cy="3657600"/>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191000"/>
            <a:ext cx="3009900" cy="213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4572000" y="2375040"/>
            <a:ext cx="4038600" cy="185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95800" y="2209800"/>
            <a:ext cx="4343400" cy="426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672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20" name="Rectangle 5"/>
          <p:cNvSpPr>
            <a:spLocks noGrp="1" noChangeArrowheads="1"/>
          </p:cNvSpPr>
          <p:nvPr>
            <p:ph type="title" idx="4294967295"/>
          </p:nvPr>
        </p:nvSpPr>
        <p:spPr>
          <a:xfrm>
            <a:off x="0" y="0"/>
            <a:ext cx="9144000" cy="1371600"/>
          </a:xfrm>
        </p:spPr>
        <p:style>
          <a:lnRef idx="1">
            <a:schemeClr val="accent4"/>
          </a:lnRef>
          <a:fillRef idx="2">
            <a:schemeClr val="accent4"/>
          </a:fillRef>
          <a:effectRef idx="1">
            <a:schemeClr val="accent4"/>
          </a:effectRef>
          <a:fontRef idx="minor">
            <a:schemeClr val="dk1"/>
          </a:fontRef>
        </p:style>
        <p:txBody>
          <a:bodyPr>
            <a:noAutofit/>
          </a:bodyPr>
          <a:lstStyle/>
          <a:p>
            <a:pPr algn="ctr" eaLnBrk="1" fontAlgn="auto" hangingPunct="1">
              <a:spcAft>
                <a:spcPts val="0"/>
              </a:spcAft>
              <a:defRPr/>
            </a:pPr>
            <a:r>
              <a:rPr lang="en-US" sz="2800" b="0" dirty="0" smtClean="0"/>
              <a:t>What are Content Standards?</a:t>
            </a:r>
            <a:r>
              <a:rPr lang="en-US" sz="2000" b="0" dirty="0" smtClean="0"/>
              <a:t/>
            </a:r>
            <a:br>
              <a:rPr lang="en-US" sz="2000" b="0" dirty="0" smtClean="0"/>
            </a:br>
            <a:r>
              <a:rPr lang="en-US" sz="1800" b="0" dirty="0" smtClean="0"/>
              <a:t>The literacy and academic skills that students need to be successful in mastering the CASAS Competencies.</a:t>
            </a:r>
            <a:endParaRPr lang="en-US" sz="1800" b="0" dirty="0"/>
          </a:p>
        </p:txBody>
      </p:sp>
      <p:sp>
        <p:nvSpPr>
          <p:cNvPr id="26629" name="Footer Placeholder 3"/>
          <p:cNvSpPr txBox="1">
            <a:spLocks noGrp="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endParaRPr lang="en-US">
              <a:solidFill>
                <a:srgbClr val="000000"/>
              </a:solidFill>
              <a:latin typeface="Arial" pitchFamily="34" charset="0"/>
            </a:endParaRPr>
          </a:p>
        </p:txBody>
      </p:sp>
      <p:sp>
        <p:nvSpPr>
          <p:cNvPr id="26630" name="Footer Placeholder 7"/>
          <p:cNvSpPr txBox="1">
            <a:spLocks noGrp="1"/>
          </p:cNvSpPr>
          <p:nvPr/>
        </p:nvSpPr>
        <p:spPr bwMode="auto">
          <a:xfrm>
            <a:off x="0" y="66294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endParaRPr lang="en-US" sz="1100">
              <a:solidFill>
                <a:srgbClr val="898989"/>
              </a:solidFill>
              <a:latin typeface="Arial" pitchFamily="34" charset="0"/>
            </a:endParaRPr>
          </a:p>
        </p:txBody>
      </p:sp>
      <p:graphicFrame>
        <p:nvGraphicFramePr>
          <p:cNvPr id="2" name="Diagram 1"/>
          <p:cNvGraphicFramePr/>
          <p:nvPr>
            <p:extLst>
              <p:ext uri="{D42A27DB-BD31-4B8C-83A1-F6EECF244321}">
                <p14:modId xmlns:p14="http://schemas.microsoft.com/office/powerpoint/2010/main" val="944910047"/>
              </p:ext>
            </p:extLst>
          </p:nvPr>
        </p:nvGraphicFramePr>
        <p:xfrm>
          <a:off x="152400" y="1447799"/>
          <a:ext cx="8839200" cy="5273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0316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9" name="Text Box 3"/>
          <p:cNvSpPr txBox="1">
            <a:spLocks noChangeArrowheads="1"/>
          </p:cNvSpPr>
          <p:nvPr/>
        </p:nvSpPr>
        <p:spPr bwMode="auto">
          <a:xfrm>
            <a:off x="4403725" y="35464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endParaRPr lang="en-US">
              <a:latin typeface="Comic Sans MS" pitchFamily="66" charset="0"/>
            </a:endParaRPr>
          </a:p>
        </p:txBody>
      </p:sp>
      <p:sp>
        <p:nvSpPr>
          <p:cNvPr id="32785" name="Footer Placeholder 17"/>
          <p:cNvSpPr txBox="1">
            <a:spLocks noGrp="1"/>
          </p:cNvSpPr>
          <p:nvPr/>
        </p:nvSpPr>
        <p:spPr bwMode="auto">
          <a:xfrm>
            <a:off x="3124200" y="6356350"/>
            <a:ext cx="2895600" cy="365125"/>
          </a:xfrm>
          <a:prstGeom prst="rect">
            <a:avLst/>
          </a:prstGeom>
          <a:noFill/>
          <a:ln>
            <a:miter lim="800000"/>
            <a:headEnd/>
            <a:tailEnd/>
          </a:ln>
        </p:spPr>
        <p:txBody>
          <a:bodyPr anchor="ctr"/>
          <a:lstStyle/>
          <a:p>
            <a:pPr algn="ctr" fontAlgn="auto">
              <a:spcBef>
                <a:spcPts val="0"/>
              </a:spcBef>
              <a:spcAft>
                <a:spcPts val="0"/>
              </a:spcAft>
              <a:defRPr/>
            </a:pPr>
            <a:endParaRPr lang="en-US" sz="1200">
              <a:solidFill>
                <a:schemeClr val="tx1">
                  <a:tint val="75000"/>
                </a:schemeClr>
              </a:solidFill>
              <a:latin typeface="+mn-lt"/>
              <a:cs typeface="+mn-cs"/>
            </a:endParaRPr>
          </a:p>
        </p:txBody>
      </p:sp>
      <p:pic>
        <p:nvPicPr>
          <p:cNvPr id="6146"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000" y="1851574"/>
            <a:ext cx="8115300" cy="45047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agram 1"/>
          <p:cNvGraphicFramePr/>
          <p:nvPr>
            <p:extLst>
              <p:ext uri="{D42A27DB-BD31-4B8C-83A1-F6EECF244321}">
                <p14:modId xmlns:p14="http://schemas.microsoft.com/office/powerpoint/2010/main" val="3334647871"/>
              </p:ext>
            </p:extLst>
          </p:nvPr>
        </p:nvGraphicFramePr>
        <p:xfrm>
          <a:off x="1276350" y="1269206"/>
          <a:ext cx="7086600" cy="54522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8688" name="Text Box 15"/>
          <p:cNvSpPr txBox="1">
            <a:spLocks noChangeArrowheads="1"/>
          </p:cNvSpPr>
          <p:nvPr/>
        </p:nvSpPr>
        <p:spPr bwMode="auto">
          <a:xfrm>
            <a:off x="-35860" y="0"/>
            <a:ext cx="9179859" cy="754053"/>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algn="ctr" eaLnBrk="1" hangingPunct="1">
              <a:spcBef>
                <a:spcPct val="50000"/>
              </a:spcBef>
            </a:pPr>
            <a:r>
              <a:rPr lang="en-US" i="1" dirty="0" smtClean="0">
                <a:latin typeface="Calibri" pitchFamily="34" charset="0"/>
              </a:rPr>
              <a:t>CASAS Competency</a:t>
            </a:r>
            <a:endParaRPr lang="en-US" i="1" dirty="0">
              <a:latin typeface="Calibri" pitchFamily="34" charset="0"/>
            </a:endParaRPr>
          </a:p>
          <a:p>
            <a:pPr algn="ctr" eaLnBrk="1" hangingPunct="1">
              <a:spcBef>
                <a:spcPts val="600"/>
              </a:spcBef>
            </a:pPr>
            <a:r>
              <a:rPr lang="en-US" sz="2000" b="1" dirty="0" smtClean="0">
                <a:latin typeface="Calibri" pitchFamily="34" charset="0"/>
              </a:rPr>
              <a:t>Community Resources</a:t>
            </a:r>
            <a:r>
              <a:rPr lang="en-US" sz="2000" b="1" dirty="0">
                <a:latin typeface="Calibri" pitchFamily="34" charset="0"/>
              </a:rPr>
              <a:t> </a:t>
            </a:r>
            <a:r>
              <a:rPr lang="en-US" sz="2000" b="1" dirty="0" smtClean="0">
                <a:latin typeface="Calibri" pitchFamily="34" charset="0"/>
              </a:rPr>
              <a:t> 2.1.1 </a:t>
            </a:r>
            <a:r>
              <a:rPr lang="en-US" sz="2000" b="1" dirty="0">
                <a:latin typeface="Calibri" pitchFamily="34" charset="0"/>
              </a:rPr>
              <a:t>--Use a telephone directory</a:t>
            </a:r>
            <a:endParaRPr lang="en-US" sz="3200" b="1" dirty="0">
              <a:solidFill>
                <a:srgbClr val="CC3300"/>
              </a:solidFill>
              <a:latin typeface="Calibri" pitchFamily="34" charset="0"/>
            </a:endParaRPr>
          </a:p>
        </p:txBody>
      </p:sp>
    </p:spTree>
    <p:extLst>
      <p:ext uri="{BB962C8B-B14F-4D97-AF65-F5344CB8AC3E}">
        <p14:creationId xmlns:p14="http://schemas.microsoft.com/office/powerpoint/2010/main" val="201933517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79370093"/>
              </p:ext>
            </p:extLst>
          </p:nvPr>
        </p:nvGraphicFramePr>
        <p:xfrm>
          <a:off x="485775" y="1909330"/>
          <a:ext cx="8477250" cy="4591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p:nvPr/>
        </p:nvPicPr>
        <p:blipFill rotWithShape="1">
          <a:blip r:embed="rId7">
            <a:extLst>
              <a:ext uri="{28A0092B-C50C-407E-A947-70E740481C1C}">
                <a14:useLocalDpi xmlns:a14="http://schemas.microsoft.com/office/drawing/2010/main" val="0"/>
              </a:ext>
            </a:extLst>
          </a:blip>
          <a:srcRect l="13381" t="12196" r="72260" b="31585"/>
          <a:stretch/>
        </p:blipFill>
        <p:spPr bwMode="auto">
          <a:xfrm>
            <a:off x="6530195" y="723900"/>
            <a:ext cx="2352675" cy="268605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4" name="Down Arrow Callout 10"/>
          <p:cNvSpPr>
            <a:spLocks noChangeArrowheads="1"/>
          </p:cNvSpPr>
          <p:nvPr/>
        </p:nvSpPr>
        <p:spPr bwMode="auto">
          <a:xfrm>
            <a:off x="762000" y="723900"/>
            <a:ext cx="5086350" cy="1495425"/>
          </a:xfrm>
          <a:prstGeom prst="downArrowCallout">
            <a:avLst>
              <a:gd name="adj1" fmla="val 25006"/>
              <a:gd name="adj2" fmla="val 25006"/>
              <a:gd name="adj3" fmla="val 25000"/>
              <a:gd name="adj4" fmla="val 64977"/>
            </a:avLst>
          </a:prstGeom>
          <a:gradFill rotWithShape="1">
            <a:gsLst>
              <a:gs pos="0">
                <a:srgbClr val="C9B5E8"/>
              </a:gs>
              <a:gs pos="35001">
                <a:srgbClr val="D9CBEE"/>
              </a:gs>
              <a:gs pos="100000">
                <a:srgbClr val="F0EAF9"/>
              </a:gs>
            </a:gsLst>
            <a:lin ang="16200000" scaled="1"/>
          </a:gradFill>
          <a:ln w="9525">
            <a:solidFill>
              <a:srgbClr val="795D9B"/>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What reading skills are embedded in this </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CASAS Level A test question?</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ight Arrow 4"/>
          <p:cNvSpPr/>
          <p:nvPr/>
        </p:nvSpPr>
        <p:spPr>
          <a:xfrm>
            <a:off x="5820641" y="923925"/>
            <a:ext cx="647700" cy="647700"/>
          </a:xfrm>
          <a:prstGeom prst="rightArrow">
            <a:avLst/>
          </a:prstGeom>
          <a:solidFill>
            <a:schemeClr val="accent4">
              <a:lumMod val="40000"/>
              <a:lumOff val="60000"/>
            </a:schemeClr>
          </a:solidFill>
          <a:ln>
            <a:no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0" y="165556"/>
            <a:ext cx="9331036" cy="430887"/>
          </a:xfrm>
          <a:prstGeom prst="rect">
            <a:avLst/>
          </a:prstGeom>
          <a:solidFill>
            <a:srgbClr val="B2A1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CASAS Basic Skills Content Standards</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8"/>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60937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688368751"/>
              </p:ext>
            </p:extLst>
          </p:nvPr>
        </p:nvGraphicFramePr>
        <p:xfrm>
          <a:off x="381000" y="2266950"/>
          <a:ext cx="7848600" cy="4362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2" name="Picture 5"/>
          <p:cNvPicPr>
            <a:picLocks noChangeAspect="1" noChangeArrowheads="1"/>
          </p:cNvPicPr>
          <p:nvPr/>
        </p:nvPicPr>
        <p:blipFill>
          <a:blip r:embed="rId7">
            <a:extLst>
              <a:ext uri="{28A0092B-C50C-407E-A947-70E740481C1C}">
                <a14:useLocalDpi xmlns:a14="http://schemas.microsoft.com/office/drawing/2010/main" val="0"/>
              </a:ext>
            </a:extLst>
          </a:blip>
          <a:srcRect l="13960" t="15733" r="71147" b="63593"/>
          <a:stretch>
            <a:fillRect/>
          </a:stretch>
        </p:blipFill>
        <p:spPr bwMode="auto">
          <a:xfrm>
            <a:off x="6707188" y="1143000"/>
            <a:ext cx="22574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4"/>
          <p:cNvPicPr>
            <a:picLocks noGrp="1" noChangeAspect="1" noChangeArrowheads="1"/>
          </p:cNvPicPr>
          <p:nvPr/>
        </p:nvPicPr>
        <p:blipFill>
          <a:blip r:embed="rId7">
            <a:extLst>
              <a:ext uri="{28A0092B-C50C-407E-A947-70E740481C1C}">
                <a14:useLocalDpi xmlns:a14="http://schemas.microsoft.com/office/drawing/2010/main" val="0"/>
              </a:ext>
            </a:extLst>
          </a:blip>
          <a:srcRect l="11244" t="46278" r="78918" b="32060"/>
          <a:stretch>
            <a:fillRect/>
          </a:stretch>
        </p:blipFill>
        <p:spPr bwMode="auto">
          <a:xfrm>
            <a:off x="6515100" y="2266950"/>
            <a:ext cx="2399507" cy="1444625"/>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5867400" y="1524000"/>
            <a:ext cx="647700" cy="647700"/>
          </a:xfrm>
          <a:prstGeom prst="rightArrow">
            <a:avLst/>
          </a:prstGeom>
          <a:solidFill>
            <a:schemeClr val="accent4">
              <a:lumMod val="40000"/>
              <a:lumOff val="60000"/>
            </a:schemeClr>
          </a:solidFill>
          <a:ln>
            <a:no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Down Arrow Callout 10"/>
          <p:cNvSpPr>
            <a:spLocks noChangeArrowheads="1"/>
          </p:cNvSpPr>
          <p:nvPr/>
        </p:nvSpPr>
        <p:spPr bwMode="auto">
          <a:xfrm>
            <a:off x="762000" y="1095843"/>
            <a:ext cx="4987925" cy="1447799"/>
          </a:xfrm>
          <a:prstGeom prst="downArrowCallout">
            <a:avLst>
              <a:gd name="adj1" fmla="val 25006"/>
              <a:gd name="adj2" fmla="val 25006"/>
              <a:gd name="adj3" fmla="val 25000"/>
              <a:gd name="adj4" fmla="val 64977"/>
            </a:avLst>
          </a:prstGeom>
          <a:gradFill rotWithShape="1">
            <a:gsLst>
              <a:gs pos="0">
                <a:srgbClr val="C9B5E8"/>
              </a:gs>
              <a:gs pos="35001">
                <a:srgbClr val="D9CBEE"/>
              </a:gs>
              <a:gs pos="100000">
                <a:srgbClr val="F0EAF9"/>
              </a:gs>
            </a:gsLst>
            <a:lin ang="16200000" scaled="1"/>
          </a:gradFill>
          <a:ln w="9525">
            <a:solidFill>
              <a:srgbClr val="795D9B"/>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What academic skills are embedded in this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CASAS Level D test question?</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itle 14"/>
          <p:cNvSpPr>
            <a:spLocks noGrp="1"/>
          </p:cNvSpPr>
          <p:nvPr>
            <p:ph type="title"/>
          </p:nvPr>
        </p:nvSpPr>
        <p:spPr>
          <a:xfrm>
            <a:off x="-17930" y="-96014"/>
            <a:ext cx="9161929" cy="858014"/>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3200" dirty="0" smtClean="0"/>
              <a:t>CASAS Basic Skills Content Standards</a:t>
            </a:r>
            <a:endParaRPr lang="en-US" sz="3200" dirty="0"/>
          </a:p>
        </p:txBody>
      </p:sp>
      <p:sp>
        <p:nvSpPr>
          <p:cNvPr id="12" name="Rectangle 11"/>
          <p:cNvSpPr/>
          <p:nvPr/>
        </p:nvSpPr>
        <p:spPr>
          <a:xfrm>
            <a:off x="6515100" y="952499"/>
            <a:ext cx="2399507" cy="2759075"/>
          </a:xfrm>
          <a:prstGeom prst="rect">
            <a:avLst/>
          </a:prstGeom>
          <a:noFill/>
          <a:ln w="76200" cmpd="thickThi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67256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Task Areas</a:t>
            </a:r>
            <a:endParaRPr lang="en-US" dirty="0"/>
          </a:p>
        </p:txBody>
      </p:sp>
      <p:sp>
        <p:nvSpPr>
          <p:cNvPr id="2457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mtClean="0">
                <a:solidFill>
                  <a:srgbClr val="FFFFFF"/>
                </a:solidFill>
              </a:rPr>
              <a:t>CASAS Handbooks</a:t>
            </a:r>
          </a:p>
        </p:txBody>
      </p:sp>
      <p:graphicFrame>
        <p:nvGraphicFramePr>
          <p:cNvPr id="2" name="Diagram 1"/>
          <p:cNvGraphicFramePr/>
          <p:nvPr>
            <p:extLst>
              <p:ext uri="{D42A27DB-BD31-4B8C-83A1-F6EECF244321}">
                <p14:modId xmlns:p14="http://schemas.microsoft.com/office/powerpoint/2010/main" val="2830124947"/>
              </p:ext>
            </p:extLst>
          </p:nvPr>
        </p:nvGraphicFramePr>
        <p:xfrm>
          <a:off x="1447800" y="2133600"/>
          <a:ext cx="64008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284058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381000" y="2057400"/>
            <a:ext cx="3762375" cy="4419600"/>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idx="1"/>
          </p:nvPr>
        </p:nvSpPr>
        <p:spPr>
          <a:xfrm>
            <a:off x="296227" y="1295400"/>
            <a:ext cx="3931920" cy="639762"/>
          </a:xfrm>
        </p:spPr>
        <p:txBody>
          <a:bodyPr>
            <a:normAutofit fontScale="92500" lnSpcReduction="20000"/>
          </a:bodyPr>
          <a:lstStyle/>
          <a:p>
            <a:r>
              <a:rPr lang="en-US" sz="2000" dirty="0" smtClean="0">
                <a:solidFill>
                  <a:schemeClr val="accent1">
                    <a:lumMod val="75000"/>
                  </a:schemeClr>
                </a:solidFill>
              </a:rPr>
              <a:t>Level A</a:t>
            </a:r>
          </a:p>
          <a:p>
            <a:r>
              <a:rPr lang="en-US" sz="2000" dirty="0" smtClean="0">
                <a:solidFill>
                  <a:schemeClr val="accent1">
                    <a:lumMod val="75000"/>
                  </a:schemeClr>
                </a:solidFill>
              </a:rPr>
              <a:t>Task 3 - Paragraphs</a:t>
            </a:r>
            <a:r>
              <a:rPr lang="en-US" sz="2000" dirty="0" smtClean="0"/>
              <a:t>	</a:t>
            </a:r>
            <a:endParaRPr lang="en-US" sz="2000" dirty="0"/>
          </a:p>
        </p:txBody>
      </p:sp>
      <p:sp>
        <p:nvSpPr>
          <p:cNvPr id="7" name="Text Placeholder 6"/>
          <p:cNvSpPr>
            <a:spLocks noGrp="1"/>
          </p:cNvSpPr>
          <p:nvPr>
            <p:ph type="body" sz="half" idx="3"/>
          </p:nvPr>
        </p:nvSpPr>
        <p:spPr>
          <a:xfrm>
            <a:off x="4683125" y="1295400"/>
            <a:ext cx="4041775" cy="685800"/>
          </a:xfrm>
        </p:spPr>
        <p:txBody>
          <a:bodyPr>
            <a:normAutofit fontScale="85000" lnSpcReduction="20000"/>
          </a:bodyPr>
          <a:lstStyle/>
          <a:p>
            <a:r>
              <a:rPr lang="en-US" dirty="0" smtClean="0">
                <a:solidFill>
                  <a:srgbClr val="FF0000"/>
                </a:solidFill>
              </a:rPr>
              <a:t>Level D</a:t>
            </a:r>
          </a:p>
          <a:p>
            <a:r>
              <a:rPr lang="en-US" dirty="0" smtClean="0">
                <a:solidFill>
                  <a:srgbClr val="FF0000"/>
                </a:solidFill>
              </a:rPr>
              <a:t>Task 3 - Paragraphs</a:t>
            </a:r>
            <a:endParaRPr lang="en-US" dirty="0">
              <a:solidFill>
                <a:srgbClr val="FF0000"/>
              </a:solidFill>
            </a:endParaRPr>
          </a:p>
        </p:txBody>
      </p:sp>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191000"/>
            <a:ext cx="3009900" cy="213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228600"/>
            <a:ext cx="83820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CASAS Task Areas at 2 Levels</a:t>
            </a:r>
          </a:p>
          <a:p>
            <a:endParaRPr lang="en-US" dirty="0"/>
          </a:p>
          <a:p>
            <a:endParaRPr lang="en-US"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192" t="22222" r="72916" b="65377"/>
          <a:stretch/>
        </p:blipFill>
        <p:spPr bwMode="auto">
          <a:xfrm>
            <a:off x="533399" y="2514600"/>
            <a:ext cx="3590926"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574" t="46197" r="76071" b="33445"/>
          <a:stretch/>
        </p:blipFill>
        <p:spPr bwMode="auto">
          <a:xfrm>
            <a:off x="533399" y="4381500"/>
            <a:ext cx="3429001"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533399" y="4191000"/>
            <a:ext cx="3429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2"/>
          </p:nvPr>
        </p:nvSpPr>
        <p:spPr/>
        <p:txBody>
          <a:bodyPr/>
          <a:lstStyle/>
          <a:p>
            <a:endParaRPr lang="en-US"/>
          </a:p>
        </p:txBody>
      </p:sp>
      <p:pic>
        <p:nvPicPr>
          <p:cNvPr id="1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3960" t="15734" r="71147" b="63593"/>
          <a:stretch/>
        </p:blipFill>
        <p:spPr bwMode="auto">
          <a:xfrm>
            <a:off x="4565903" y="2133600"/>
            <a:ext cx="4175379" cy="190500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4555016" y="2057400"/>
            <a:ext cx="4186265" cy="4419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496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7727" y="304800"/>
            <a:ext cx="8229600" cy="990600"/>
          </a:xfrm>
        </p:spPr>
        <p:txBody>
          <a:bodyPr/>
          <a:lstStyle/>
          <a:p>
            <a:r>
              <a:rPr lang="en-US" dirty="0" smtClean="0"/>
              <a:t>Skill Level Descriptors</a:t>
            </a:r>
            <a:endParaRPr lang="en-US" dirty="0"/>
          </a:p>
        </p:txBody>
      </p:sp>
      <p:sp>
        <p:nvSpPr>
          <p:cNvPr id="4" name="Text Placeholder 3"/>
          <p:cNvSpPr>
            <a:spLocks noGrp="1"/>
          </p:cNvSpPr>
          <p:nvPr>
            <p:ph type="body" sz="half" idx="4294967295"/>
          </p:nvPr>
        </p:nvSpPr>
        <p:spPr>
          <a:xfrm>
            <a:off x="0" y="1524000"/>
            <a:ext cx="3276600" cy="4800600"/>
          </a:xfrm>
        </p:spPr>
        <p:txBody>
          <a:bodyPr>
            <a:normAutofit/>
          </a:bodyPr>
          <a:lstStyle/>
          <a:p>
            <a:r>
              <a:rPr lang="en-US" dirty="0"/>
              <a:t>The </a:t>
            </a:r>
            <a:r>
              <a:rPr lang="en-US" b="1" i="1" dirty="0"/>
              <a:t>Skill Level Descriptors </a:t>
            </a:r>
            <a:r>
              <a:rPr lang="en-US" dirty="0"/>
              <a:t>provide general information on how an adult learner’s </a:t>
            </a:r>
            <a:r>
              <a:rPr lang="en-US" dirty="0" smtClean="0"/>
              <a:t>scale </a:t>
            </a:r>
            <a:r>
              <a:rPr lang="en-US" dirty="0"/>
              <a:t>score </a:t>
            </a:r>
            <a:r>
              <a:rPr lang="en-US" dirty="0" smtClean="0"/>
              <a:t>to </a:t>
            </a:r>
            <a:r>
              <a:rPr lang="en-US" dirty="0"/>
              <a:t>the </a:t>
            </a:r>
            <a:r>
              <a:rPr lang="en-US" dirty="0" smtClean="0"/>
              <a:t>job-related and </a:t>
            </a:r>
            <a:r>
              <a:rPr lang="en-US" dirty="0"/>
              <a:t>life skill tasks this person generally can accomplish. </a:t>
            </a:r>
            <a:endParaRPr lang="en-US" dirty="0" smtClean="0"/>
          </a:p>
          <a:p>
            <a:endParaRPr lang="en-US" dirty="0" smtClean="0"/>
          </a:p>
          <a:p>
            <a:endParaRPr lang="en-US"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0000" y="1524000"/>
            <a:ext cx="3652378" cy="472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57400"/>
            <a:ext cx="3529013" cy="46196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42368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CASAS Vocabulary</a:t>
            </a:r>
            <a:endParaRPr lang="en-US" dirty="0"/>
          </a:p>
        </p:txBody>
      </p:sp>
      <p:sp>
        <p:nvSpPr>
          <p:cNvPr id="3" name="Content Placeholder 2"/>
          <p:cNvSpPr>
            <a:spLocks noGrp="1"/>
          </p:cNvSpPr>
          <p:nvPr>
            <p:ph sz="quarter" idx="1"/>
          </p:nvPr>
        </p:nvSpPr>
        <p:spPr/>
        <p:txBody>
          <a:bodyPr>
            <a:normAutofit/>
          </a:bodyPr>
          <a:lstStyle/>
          <a:p>
            <a:r>
              <a:rPr lang="en-US" dirty="0" smtClean="0"/>
              <a:t>Competencies</a:t>
            </a:r>
          </a:p>
          <a:p>
            <a:r>
              <a:rPr lang="en-US" dirty="0" smtClean="0"/>
              <a:t>Content Standards</a:t>
            </a:r>
          </a:p>
          <a:p>
            <a:r>
              <a:rPr lang="en-US" dirty="0" smtClean="0"/>
              <a:t>Tasks</a:t>
            </a:r>
          </a:p>
          <a:p>
            <a:r>
              <a:rPr lang="en-US" dirty="0" smtClean="0"/>
              <a:t>CASAS Assessments</a:t>
            </a:r>
          </a:p>
          <a:p>
            <a:pPr lvl="1"/>
            <a:r>
              <a:rPr lang="en-US" dirty="0" smtClean="0"/>
              <a:t>Test Form	</a:t>
            </a:r>
          </a:p>
          <a:p>
            <a:pPr lvl="1"/>
            <a:r>
              <a:rPr lang="en-US" dirty="0" smtClean="0"/>
              <a:t>Test Level</a:t>
            </a:r>
          </a:p>
          <a:p>
            <a:pPr lvl="1"/>
            <a:r>
              <a:rPr lang="en-US" dirty="0" smtClean="0"/>
              <a:t>Test Administration Manual</a:t>
            </a:r>
          </a:p>
          <a:p>
            <a:r>
              <a:rPr lang="en-US" dirty="0" smtClean="0"/>
              <a:t>Appraisal, Pre-Test, Post-Test</a:t>
            </a:r>
          </a:p>
          <a:p>
            <a:r>
              <a:rPr lang="en-US" dirty="0" smtClean="0"/>
              <a:t>Raw Scores</a:t>
            </a:r>
          </a:p>
          <a:p>
            <a:r>
              <a:rPr lang="en-US" dirty="0" smtClean="0"/>
              <a:t>Scale Scores</a:t>
            </a:r>
          </a:p>
          <a:p>
            <a:endParaRPr lang="en-US" dirty="0"/>
          </a:p>
        </p:txBody>
      </p:sp>
    </p:spTree>
    <p:extLst>
      <p:ext uri="{BB962C8B-B14F-4D97-AF65-F5344CB8AC3E}">
        <p14:creationId xmlns:p14="http://schemas.microsoft.com/office/powerpoint/2010/main" val="2743855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10901" t="12196" r="68419" b="31585"/>
          <a:stretch/>
        </p:blipFill>
        <p:spPr bwMode="auto">
          <a:xfrm>
            <a:off x="3200400" y="2286000"/>
            <a:ext cx="3019425" cy="2687320"/>
          </a:xfrm>
          <a:prstGeom prst="rect">
            <a:avLst/>
          </a:prstGeom>
          <a:ln>
            <a:noFill/>
          </a:ln>
          <a:effectLst>
            <a:softEdge rad="112500"/>
          </a:effectLst>
          <a:extLst>
            <a:ext uri="{53640926-AAD7-44D8-BBD7-CCE9431645EC}">
              <a14:shadowObscured xmlns:a14="http://schemas.microsoft.com/office/drawing/2010/main"/>
            </a:ext>
          </a:extLst>
        </p:spPr>
      </p:pic>
      <p:graphicFrame>
        <p:nvGraphicFramePr>
          <p:cNvPr id="5" name="Diagram 4"/>
          <p:cNvGraphicFramePr/>
          <p:nvPr>
            <p:extLst>
              <p:ext uri="{D42A27DB-BD31-4B8C-83A1-F6EECF244321}">
                <p14:modId xmlns:p14="http://schemas.microsoft.com/office/powerpoint/2010/main" val="2302845814"/>
              </p:ext>
            </p:extLst>
          </p:nvPr>
        </p:nvGraphicFramePr>
        <p:xfrm>
          <a:off x="2275" y="1047466"/>
          <a:ext cx="8382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itle 7"/>
          <p:cNvSpPr>
            <a:spLocks noGrp="1"/>
          </p:cNvSpPr>
          <p:nvPr>
            <p:ph type="title"/>
          </p:nvPr>
        </p:nvSpPr>
        <p:spPr>
          <a:xfrm>
            <a:off x="-31376" y="0"/>
            <a:ext cx="9144000" cy="990600"/>
          </a:xfrm>
        </p:spPr>
        <p:style>
          <a:lnRef idx="1">
            <a:schemeClr val="accent4"/>
          </a:lnRef>
          <a:fillRef idx="2">
            <a:schemeClr val="accent4"/>
          </a:fillRef>
          <a:effectRef idx="1">
            <a:schemeClr val="accent4"/>
          </a:effectRef>
          <a:fontRef idx="minor">
            <a:schemeClr val="dk1"/>
          </a:fontRef>
        </p:style>
        <p:txBody>
          <a:bodyPr>
            <a:normAutofit/>
          </a:bodyPr>
          <a:lstStyle/>
          <a:p>
            <a:pPr lvl="0" algn="ctr"/>
            <a:r>
              <a:rPr kumimoji="0" lang="en-US" altLang="en-US" i="0" u="none" strike="noStrike" cap="none" normalizeH="0" baseline="0" dirty="0" smtClean="0">
                <a:ln>
                  <a:noFill/>
                </a:ln>
                <a:solidFill>
                  <a:schemeClr val="tx1"/>
                </a:solidFill>
                <a:effectLst/>
                <a:latin typeface="+mj-lt"/>
                <a:ea typeface="Times New Roman" pitchFamily="18" charset="0"/>
                <a:cs typeface="Times New Roman" pitchFamily="18" charset="0"/>
              </a:rPr>
              <a:t>What’s in a CASAS test question?</a:t>
            </a:r>
            <a:endParaRPr lang="en-US" dirty="0">
              <a:latin typeface="+mj-lt"/>
            </a:endParaRPr>
          </a:p>
        </p:txBody>
      </p:sp>
    </p:spTree>
    <p:extLst>
      <p:ext uri="{BB962C8B-B14F-4D97-AF65-F5344CB8AC3E}">
        <p14:creationId xmlns:p14="http://schemas.microsoft.com/office/powerpoint/2010/main" val="3249632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r>
              <a:rPr lang="en-US" sz="2800" b="1" dirty="0" smtClean="0"/>
              <a:t>ESL &amp; ABE: </a:t>
            </a:r>
            <a:r>
              <a:rPr lang="en-US" sz="2800" dirty="0" smtClean="0"/>
              <a:t/>
            </a:r>
            <a:br>
              <a:rPr lang="en-US" sz="2800" dirty="0" smtClean="0"/>
            </a:br>
            <a:r>
              <a:rPr lang="en-US" sz="2800" i="1" dirty="0" smtClean="0"/>
              <a:t>What can a CASAS Level A student do?</a:t>
            </a:r>
            <a:endParaRPr lang="en-US" sz="2800" i="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21142300"/>
              </p:ext>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623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r>
              <a:rPr lang="en-US" sz="3200" dirty="0"/>
              <a:t>What’s in this Level </a:t>
            </a:r>
            <a:r>
              <a:rPr lang="en-US" sz="3200" dirty="0" smtClean="0"/>
              <a:t> A </a:t>
            </a:r>
            <a:r>
              <a:rPr lang="en-US" sz="3200" dirty="0"/>
              <a:t>CASAS test question</a:t>
            </a:r>
            <a:r>
              <a:rPr lang="en-US" sz="3200" dirty="0" smtClean="0"/>
              <a:t>?</a:t>
            </a:r>
            <a:endParaRPr lang="en-US" sz="3200" dirty="0"/>
          </a:p>
        </p:txBody>
      </p:sp>
      <p:pic>
        <p:nvPicPr>
          <p:cNvPr id="4098"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457200" y="1678048"/>
            <a:ext cx="4041775" cy="401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ontent Placeholder 6"/>
          <p:cNvGraphicFramePr>
            <a:graphicFrameLocks noGrp="1"/>
          </p:cNvGraphicFramePr>
          <p:nvPr>
            <p:ph sz="quarter" idx="2"/>
          </p:nvPr>
        </p:nvGraphicFramePr>
        <p:xfrm>
          <a:off x="4632325" y="1216025"/>
          <a:ext cx="40417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9992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r>
              <a:rPr lang="en-US" sz="2800" b="1" dirty="0" smtClean="0"/>
              <a:t>ESL &amp; ASE: </a:t>
            </a:r>
            <a:r>
              <a:rPr lang="en-US" sz="2800" dirty="0" smtClean="0"/>
              <a:t/>
            </a:r>
            <a:br>
              <a:rPr lang="en-US" sz="2800" dirty="0" smtClean="0"/>
            </a:br>
            <a:r>
              <a:rPr lang="en-US" sz="2800" i="1" dirty="0" smtClean="0"/>
              <a:t>What can a CASAS Level D student do?</a:t>
            </a:r>
            <a:endParaRPr lang="en-US" sz="2800" i="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67452330"/>
              </p:ext>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9657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2800" dirty="0"/>
              <a:t>What’s in this Level </a:t>
            </a:r>
            <a:r>
              <a:rPr lang="en-US" sz="2800" dirty="0" smtClean="0"/>
              <a:t>D </a:t>
            </a:r>
            <a:r>
              <a:rPr lang="en-US" sz="2800" dirty="0"/>
              <a:t>CASAS test question</a:t>
            </a:r>
            <a:r>
              <a:rPr lang="en-US" sz="2800" dirty="0" smtClean="0"/>
              <a:t>?</a:t>
            </a:r>
            <a:br>
              <a:rPr lang="en-US" sz="2800" dirty="0" smtClean="0"/>
            </a:br>
            <a:endParaRPr lang="en-US" sz="1000"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438925038"/>
              </p:ext>
            </p:extLst>
          </p:nvPr>
        </p:nvGraphicFramePr>
        <p:xfrm>
          <a:off x="4724400" y="1815353"/>
          <a:ext cx="4038600" cy="471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3"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13960" t="15734" r="71147" b="63593"/>
          <a:stretch/>
        </p:blipFill>
        <p:spPr bwMode="auto">
          <a:xfrm>
            <a:off x="390524" y="2057400"/>
            <a:ext cx="4175379" cy="190500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228600" y="1828800"/>
            <a:ext cx="4337303" cy="4724400"/>
          </a:xfrm>
          <a:prstGeom prst="rect">
            <a:avLst/>
          </a:prstGeom>
          <a:noFill/>
          <a:ln w="76200" cmpd="thickThi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2225" cmpd="thickThin">
                <a:solidFill>
                  <a:schemeClr val="tx1"/>
                </a:solidFill>
              </a:ln>
            </a:endParaRPr>
          </a:p>
        </p:txBody>
      </p:sp>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971925"/>
            <a:ext cx="3176588" cy="233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V="1">
            <a:off x="390524" y="3962400"/>
            <a:ext cx="4105276" cy="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880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1F7A59B5-8393-4887-8187-D48187F935F3}" type="datetime1">
              <a:rPr lang="en-US" smtClean="0">
                <a:solidFill>
                  <a:srgbClr val="FFFFFF"/>
                </a:solidFill>
              </a:rPr>
              <a:t>8/14/2017</a:t>
            </a:fld>
            <a:endParaRPr lang="en-US" smtClean="0">
              <a:solidFill>
                <a:srgbClr val="FFFFFF"/>
              </a:solidFill>
            </a:endParaRPr>
          </a:p>
        </p:txBody>
      </p:sp>
      <p:sp>
        <p:nvSpPr>
          <p:cNvPr id="7065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mtClean="0">
                <a:solidFill>
                  <a:srgbClr val="FFFFFF"/>
                </a:solidFill>
              </a:rPr>
              <a:t>CASAS Handbooks</a:t>
            </a:r>
          </a:p>
        </p:txBody>
      </p:sp>
      <p:sp>
        <p:nvSpPr>
          <p:cNvPr id="125955" name="Rectangle 2"/>
          <p:cNvSpPr>
            <a:spLocks noGrp="1" noChangeArrowheads="1"/>
          </p:cNvSpPr>
          <p:nvPr>
            <p:ph type="title" idx="4294967295"/>
          </p:nvPr>
        </p:nvSpPr>
        <p:spPr>
          <a:xfrm>
            <a:off x="0" y="304800"/>
            <a:ext cx="8229600" cy="1143000"/>
          </a:xfrm>
        </p:spPr>
        <p:txBody>
          <a:bodyPr/>
          <a:lstStyle/>
          <a:p>
            <a:pPr eaLnBrk="1" fontAlgn="auto" hangingPunct="1">
              <a:spcAft>
                <a:spcPts val="0"/>
              </a:spcAft>
              <a:defRPr/>
            </a:pPr>
            <a:r>
              <a:rPr lang="en-US" sz="3600"/>
              <a:t>Sample Test Items at Three Levels </a:t>
            </a:r>
            <a:br>
              <a:rPr lang="en-US" sz="3600"/>
            </a:br>
            <a:r>
              <a:rPr lang="en-US" sz="2400"/>
              <a:t>Competency 2.1.7: Take or interpret telephone messages</a:t>
            </a:r>
          </a:p>
        </p:txBody>
      </p:sp>
      <p:sp>
        <p:nvSpPr>
          <p:cNvPr id="70661" name="Slide Number Placeholder 1"/>
          <p:cNvSpPr txBox="1">
            <a:spLocks noGrp="1"/>
          </p:cNvSpPr>
          <p:nvPr/>
        </p:nvSpPr>
        <p:spPr bwMode="auto">
          <a:xfrm>
            <a:off x="7010400" y="6610350"/>
            <a:ext cx="2133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algn="r" eaLnBrk="1" hangingPunct="1"/>
            <a:endParaRPr lang="en-US" sz="1100">
              <a:solidFill>
                <a:srgbClr val="000000"/>
              </a:solidFill>
              <a:latin typeface="Arial" pitchFamily="34" charset="0"/>
            </a:endParaRPr>
          </a:p>
        </p:txBody>
      </p:sp>
      <p:pic>
        <p:nvPicPr>
          <p:cNvPr id="70662" name="Picture 3" descr="3 ite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1450"/>
            <a:ext cx="7615238"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Footer Placeholder 4"/>
          <p:cNvSpPr txBox="1">
            <a:spLocks noGrp="1"/>
          </p:cNvSpPr>
          <p:nvPr/>
        </p:nvSpPr>
        <p:spPr bwMode="auto">
          <a:xfrm>
            <a:off x="0" y="66294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endParaRPr lang="en-US" sz="1100">
              <a:solidFill>
                <a:srgbClr val="898989"/>
              </a:solidFill>
              <a:latin typeface="Arial" pitchFamily="34" charset="0"/>
            </a:endParaRPr>
          </a:p>
        </p:txBody>
      </p:sp>
      <p:sp>
        <p:nvSpPr>
          <p:cNvPr id="70664" name="Rectangle 6"/>
          <p:cNvSpPr>
            <a:spLocks noChangeArrowheads="1"/>
          </p:cNvSpPr>
          <p:nvPr/>
        </p:nvSpPr>
        <p:spPr bwMode="auto">
          <a:xfrm>
            <a:off x="7620000" y="6510338"/>
            <a:ext cx="1182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00"/>
                </a:solidFill>
                <a:latin typeface="Calibri" pitchFamily="34" charset="0"/>
              </a:rPr>
              <a:t>Page 33</a:t>
            </a:r>
          </a:p>
        </p:txBody>
      </p:sp>
    </p:spTree>
    <p:extLst>
      <p:ext uri="{BB962C8B-B14F-4D97-AF65-F5344CB8AC3E}">
        <p14:creationId xmlns:p14="http://schemas.microsoft.com/office/powerpoint/2010/main" val="49345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457200" y="762000"/>
            <a:ext cx="8229600" cy="1143000"/>
          </a:xfrm>
        </p:spPr>
        <p:txBody>
          <a:bodyPr>
            <a:normAutofit/>
          </a:bodyPr>
          <a:lstStyle/>
          <a:p>
            <a:pPr eaLnBrk="1" fontAlgn="auto" hangingPunct="1">
              <a:spcAft>
                <a:spcPts val="0"/>
              </a:spcAft>
              <a:defRPr/>
            </a:pPr>
            <a:r>
              <a:rPr lang="en-US" sz="2800" dirty="0" smtClean="0"/>
              <a:t>In Summary…..</a:t>
            </a:r>
            <a:br>
              <a:rPr lang="en-US" sz="2800" dirty="0" smtClean="0"/>
            </a:br>
            <a:endParaRPr lang="en-US" sz="2800" dirty="0"/>
          </a:p>
        </p:txBody>
      </p:sp>
      <p:sp>
        <p:nvSpPr>
          <p:cNvPr id="19459" name="Rectangle 4"/>
          <p:cNvSpPr>
            <a:spLocks noGrp="1" noChangeArrowheads="1"/>
          </p:cNvSpPr>
          <p:nvPr>
            <p:ph sz="quarter" idx="1"/>
          </p:nvPr>
        </p:nvSpPr>
        <p:spPr>
          <a:xfrm>
            <a:off x="457200" y="1524000"/>
            <a:ext cx="8229600" cy="4632960"/>
          </a:xfrm>
        </p:spPr>
        <p:txBody>
          <a:bodyPr>
            <a:normAutofit/>
          </a:bodyPr>
          <a:lstStyle/>
          <a:p>
            <a:pPr eaLnBrk="1" hangingPunct="1"/>
            <a:endParaRPr lang="en-US" dirty="0" smtClean="0"/>
          </a:p>
          <a:p>
            <a:pPr>
              <a:buNone/>
            </a:pPr>
            <a:r>
              <a:rPr lang="en-US" dirty="0" smtClean="0"/>
              <a:t> </a:t>
            </a:r>
            <a:r>
              <a:rPr lang="en-US" sz="2400" dirty="0"/>
              <a:t>Competencies, Content Standards </a:t>
            </a:r>
            <a:r>
              <a:rPr lang="en-US" sz="2400" dirty="0" smtClean="0"/>
              <a:t>and Tasks</a:t>
            </a:r>
            <a:r>
              <a:rPr lang="en-US" sz="2400" dirty="0"/>
              <a:t/>
            </a:r>
            <a:br>
              <a:rPr lang="en-US" sz="2400" dirty="0"/>
            </a:br>
            <a:r>
              <a:rPr lang="en-US" sz="2400" dirty="0"/>
              <a:t>create the foundation </a:t>
            </a:r>
            <a:r>
              <a:rPr lang="en-US" sz="2400" dirty="0" smtClean="0"/>
              <a:t>of </a:t>
            </a:r>
            <a:r>
              <a:rPr lang="en-US" sz="2400" dirty="0"/>
              <a:t>the CASAS </a:t>
            </a:r>
            <a:r>
              <a:rPr lang="en-US" sz="2400" dirty="0" smtClean="0"/>
              <a:t>System. </a:t>
            </a:r>
            <a:r>
              <a:rPr lang="en-US" sz="2400" dirty="0"/>
              <a:t/>
            </a:r>
            <a:br>
              <a:rPr lang="en-US" sz="2400" dirty="0"/>
            </a:br>
            <a:endParaRPr lang="en-US" dirty="0" smtClean="0"/>
          </a:p>
          <a:p>
            <a:pPr eaLnBrk="1" hangingPunct="1">
              <a:buFont typeface="Wingdings" pitchFamily="2" charset="2"/>
              <a:buNone/>
            </a:pPr>
            <a:r>
              <a:rPr lang="en-US" dirty="0" smtClean="0"/>
              <a:t>Separately, they provide </a:t>
            </a:r>
          </a:p>
          <a:p>
            <a:pPr lvl="1" eaLnBrk="1" hangingPunct="1"/>
            <a:r>
              <a:rPr lang="en-US" dirty="0" smtClean="0"/>
              <a:t>life and work skills contexts</a:t>
            </a:r>
          </a:p>
          <a:p>
            <a:pPr lvl="1" eaLnBrk="1" hangingPunct="1"/>
            <a:r>
              <a:rPr lang="en-US" dirty="0" smtClean="0"/>
              <a:t>a variety of visual prompts</a:t>
            </a:r>
          </a:p>
          <a:p>
            <a:pPr lvl="1" eaLnBrk="1" hangingPunct="1"/>
            <a:r>
              <a:rPr lang="en-US" dirty="0" smtClean="0"/>
              <a:t>the underlying basic literacy skills instruction that together work as the ladder to successful attainment of the learning objectives.</a:t>
            </a:r>
          </a:p>
        </p:txBody>
      </p:sp>
    </p:spTree>
    <p:extLst>
      <p:ext uri="{BB962C8B-B14F-4D97-AF65-F5344CB8AC3E}">
        <p14:creationId xmlns:p14="http://schemas.microsoft.com/office/powerpoint/2010/main" val="995366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85800" y="1447800"/>
            <a:ext cx="8153400" cy="5181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CASAS Assessments</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14966"/>
            <a:ext cx="2124889" cy="23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046" r="53912"/>
          <a:stretch/>
        </p:blipFill>
        <p:spPr bwMode="auto">
          <a:xfrm>
            <a:off x="3293639" y="1914966"/>
            <a:ext cx="1379944" cy="174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18" r="55386"/>
          <a:stretch/>
        </p:blipFill>
        <p:spPr bwMode="auto">
          <a:xfrm>
            <a:off x="914400" y="4285851"/>
            <a:ext cx="1511313" cy="205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8509" y="4332314"/>
            <a:ext cx="1908332" cy="216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176" b="24947"/>
          <a:stretch/>
        </p:blipFill>
        <p:spPr bwMode="auto">
          <a:xfrm>
            <a:off x="3810000" y="2362200"/>
            <a:ext cx="1312165" cy="1772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510" b="8265"/>
          <a:stretch/>
        </p:blipFill>
        <p:spPr bwMode="auto">
          <a:xfrm>
            <a:off x="1295400" y="4569059"/>
            <a:ext cx="1473231" cy="196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4"/>
          <p:cNvSpPr txBox="1">
            <a:spLocks/>
          </p:cNvSpPr>
          <p:nvPr/>
        </p:nvSpPr>
        <p:spPr>
          <a:xfrm>
            <a:off x="5334000" y="1447800"/>
            <a:ext cx="3505200" cy="512140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CASAS progress tests (pretests and post-tests) have three principal uses: 	</a:t>
            </a:r>
          </a:p>
          <a:p>
            <a:endParaRPr lang="en-US" dirty="0" smtClean="0"/>
          </a:p>
          <a:p>
            <a:pPr lvl="1"/>
            <a:r>
              <a:rPr lang="en-US" dirty="0" smtClean="0"/>
              <a:t>to identify a student’s skill level</a:t>
            </a:r>
          </a:p>
          <a:p>
            <a:pPr lvl="1"/>
            <a:endParaRPr lang="en-US" dirty="0" smtClean="0"/>
          </a:p>
          <a:p>
            <a:pPr lvl="1"/>
            <a:r>
              <a:rPr lang="en-US" dirty="0" smtClean="0"/>
              <a:t>to guide instruction</a:t>
            </a:r>
          </a:p>
          <a:p>
            <a:pPr lvl="1"/>
            <a:endParaRPr lang="en-US" dirty="0" smtClean="0"/>
          </a:p>
          <a:p>
            <a:pPr lvl="1"/>
            <a:r>
              <a:rPr lang="en-US" dirty="0" smtClean="0"/>
              <a:t>to measure learning progress</a:t>
            </a:r>
            <a:endParaRPr lang="en-US" dirty="0"/>
          </a:p>
          <a:p>
            <a:pPr marL="285750" indent="-285750"/>
            <a:endParaRPr lang="en-US" dirty="0" smtClean="0"/>
          </a:p>
          <a:p>
            <a:pPr marL="285750" indent="-285750"/>
            <a:endParaRPr lang="en-US" sz="1100" dirty="0"/>
          </a:p>
        </p:txBody>
      </p:sp>
      <p:sp>
        <p:nvSpPr>
          <p:cNvPr id="3" name="Right Arrow 2"/>
          <p:cNvSpPr/>
          <p:nvPr/>
        </p:nvSpPr>
        <p:spPr>
          <a:xfrm>
            <a:off x="5486400" y="3509233"/>
            <a:ext cx="381000" cy="3048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ight Arrow 11"/>
          <p:cNvSpPr/>
          <p:nvPr/>
        </p:nvSpPr>
        <p:spPr>
          <a:xfrm>
            <a:off x="5459452" y="4513963"/>
            <a:ext cx="381000" cy="3048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ight Arrow 12"/>
          <p:cNvSpPr/>
          <p:nvPr/>
        </p:nvSpPr>
        <p:spPr>
          <a:xfrm>
            <a:off x="5486400" y="5262225"/>
            <a:ext cx="381000" cy="3048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293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11409615"/>
              </p:ext>
            </p:extLst>
          </p:nvPr>
        </p:nvGraphicFramePr>
        <p:xfrm>
          <a:off x="2895600" y="457200"/>
          <a:ext cx="4648200" cy="561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04800"/>
            <a:ext cx="14573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1371600"/>
            <a:ext cx="1493837"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744" y="2914164"/>
            <a:ext cx="1103312" cy="15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3971" y="4191000"/>
            <a:ext cx="143192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rved Down Arrow 2"/>
          <p:cNvSpPr/>
          <p:nvPr/>
        </p:nvSpPr>
        <p:spPr>
          <a:xfrm rot="16200000">
            <a:off x="1333500" y="3848100"/>
            <a:ext cx="1905000" cy="1371600"/>
          </a:xfrm>
          <a:prstGeom prst="curved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78921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1" name="Rectangle 2"/>
          <p:cNvSpPr>
            <a:spLocks noGrp="1" noChangeArrowheads="1"/>
          </p:cNvSpPr>
          <p:nvPr>
            <p:ph type="title" idx="4294967295"/>
          </p:nvPr>
        </p:nvSpPr>
        <p:spPr>
          <a:xfrm>
            <a:off x="0" y="152400"/>
            <a:ext cx="9144000" cy="990600"/>
          </a:xfrm>
        </p:spPr>
        <p:txBody>
          <a:bodyPr>
            <a:noAutofit/>
          </a:bodyPr>
          <a:lstStyle/>
          <a:p>
            <a:pPr eaLnBrk="1" fontAlgn="auto" hangingPunct="1">
              <a:spcAft>
                <a:spcPts val="0"/>
              </a:spcAft>
              <a:defRPr/>
            </a:pPr>
            <a:r>
              <a:rPr lang="en-US" sz="2800" dirty="0"/>
              <a:t>What’s the difference between the Appraisal and the Pretest?</a:t>
            </a:r>
          </a:p>
        </p:txBody>
      </p:sp>
      <p:sp>
        <p:nvSpPr>
          <p:cNvPr id="53253" name="Rectangle 3"/>
          <p:cNvSpPr>
            <a:spLocks noChangeArrowheads="1"/>
          </p:cNvSpPr>
          <p:nvPr/>
        </p:nvSpPr>
        <p:spPr bwMode="auto">
          <a:xfrm>
            <a:off x="855663" y="2452688"/>
            <a:ext cx="36639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48" tIns="26984" rIns="19048" bIns="26984"/>
          <a:lstStyle/>
          <a:p>
            <a:pPr defTabSz="904875" eaLnBrk="0" hangingPunct="0">
              <a:lnSpc>
                <a:spcPts val="2100"/>
              </a:lnSpc>
              <a:tabLst>
                <a:tab pos="0" algn="l"/>
              </a:tabLst>
            </a:pPr>
            <a:r>
              <a:rPr lang="en-US" sz="2400" b="1">
                <a:solidFill>
                  <a:srgbClr val="008080"/>
                </a:solidFill>
                <a:latin typeface="Helvetica" pitchFamily="34" charset="0"/>
              </a:rPr>
              <a:t>Appraisals (Placement tests)</a:t>
            </a:r>
          </a:p>
        </p:txBody>
      </p:sp>
      <p:sp>
        <p:nvSpPr>
          <p:cNvPr id="53254" name="Rectangle 4"/>
          <p:cNvSpPr>
            <a:spLocks noChangeArrowheads="1"/>
          </p:cNvSpPr>
          <p:nvPr/>
        </p:nvSpPr>
        <p:spPr bwMode="auto">
          <a:xfrm>
            <a:off x="1447800" y="5478463"/>
            <a:ext cx="51816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48" tIns="26984" rIns="19048" bIns="26984"/>
          <a:lstStyle/>
          <a:p>
            <a:pPr defTabSz="904875" eaLnBrk="0" hangingPunct="0">
              <a:lnSpc>
                <a:spcPts val="2100"/>
              </a:lnSpc>
              <a:tabLst>
                <a:tab pos="0" algn="l"/>
              </a:tabLst>
            </a:pPr>
            <a:r>
              <a:rPr lang="en-US" sz="2400" b="1">
                <a:solidFill>
                  <a:srgbClr val="008080"/>
                </a:solidFill>
                <a:latin typeface="Helvetica" pitchFamily="34" charset="0"/>
              </a:rPr>
              <a:t>Pre- and Post-Tests (Progress Tests)</a:t>
            </a:r>
          </a:p>
        </p:txBody>
      </p:sp>
      <p:sp>
        <p:nvSpPr>
          <p:cNvPr id="745477" name="Rectangle 5"/>
          <p:cNvSpPr>
            <a:spLocks noChangeArrowheads="1"/>
          </p:cNvSpPr>
          <p:nvPr/>
        </p:nvSpPr>
        <p:spPr bwMode="auto">
          <a:xfrm>
            <a:off x="2590800" y="4419600"/>
            <a:ext cx="1139825" cy="363538"/>
          </a:xfrm>
          <a:prstGeom prst="rect">
            <a:avLst/>
          </a:prstGeom>
          <a:noFill/>
          <a:ln w="12700">
            <a:noFill/>
            <a:miter lim="800000"/>
            <a:headEnd/>
            <a:tailEnd/>
          </a:ln>
          <a:effectLst>
            <a:outerShdw dist="28398" dir="9206097" algn="ctr" rotWithShape="0">
              <a:srgbClr val="FFFFFF"/>
            </a:outerShdw>
          </a:effectLst>
        </p:spPr>
        <p:txBody>
          <a:bodyPr wrap="none" lIns="19048" tIns="26984" rIns="19048" bIns="26984"/>
          <a:lstStyle/>
          <a:p>
            <a:pPr defTabSz="904875" eaLnBrk="0" hangingPunct="0">
              <a:lnSpc>
                <a:spcPts val="1900"/>
              </a:lnSpc>
              <a:tabLst>
                <a:tab pos="0" algn="l"/>
              </a:tabLst>
              <a:defRPr/>
            </a:pPr>
            <a:r>
              <a:rPr lang="en-US" sz="1600" b="1">
                <a:solidFill>
                  <a:srgbClr val="000000"/>
                </a:solidFill>
                <a:latin typeface="Helvetica" pitchFamily="34" charset="0"/>
                <a:cs typeface="+mn-cs"/>
              </a:rPr>
              <a:t>Level B</a:t>
            </a:r>
          </a:p>
        </p:txBody>
      </p:sp>
      <p:sp>
        <p:nvSpPr>
          <p:cNvPr id="53256" name="Rectangle 6"/>
          <p:cNvSpPr>
            <a:spLocks noChangeArrowheads="1"/>
          </p:cNvSpPr>
          <p:nvPr/>
        </p:nvSpPr>
        <p:spPr bwMode="auto">
          <a:xfrm>
            <a:off x="1371600" y="57150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30000"/>
              </a:spcBef>
              <a:buFont typeface="Wingdings" pitchFamily="2" charset="2"/>
              <a:buNone/>
            </a:pPr>
            <a:r>
              <a:rPr lang="en-US" sz="2400">
                <a:latin typeface="Helvetica" pitchFamily="34" charset="0"/>
              </a:rPr>
              <a:t>Progress test items are clustered at a specific level.</a:t>
            </a:r>
          </a:p>
        </p:txBody>
      </p:sp>
      <p:sp>
        <p:nvSpPr>
          <p:cNvPr id="53257" name="Rectangle 7"/>
          <p:cNvSpPr>
            <a:spLocks noChangeArrowheads="1"/>
          </p:cNvSpPr>
          <p:nvPr/>
        </p:nvSpPr>
        <p:spPr bwMode="auto">
          <a:xfrm>
            <a:off x="762000" y="2667000"/>
            <a:ext cx="7162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30000"/>
              </a:spcBef>
              <a:buFont typeface="Wingdings" pitchFamily="2" charset="2"/>
              <a:buNone/>
            </a:pPr>
            <a:r>
              <a:rPr lang="en-US" sz="2400">
                <a:latin typeface="Helvetica" pitchFamily="34" charset="0"/>
              </a:rPr>
              <a:t>Appraisal test items are widely distributed along the CASAS scale. The items range from very easy items to difficult items.</a:t>
            </a:r>
          </a:p>
        </p:txBody>
      </p:sp>
      <p:grpSp>
        <p:nvGrpSpPr>
          <p:cNvPr id="53258" name="Group 8"/>
          <p:cNvGrpSpPr>
            <a:grpSpLocks/>
          </p:cNvGrpSpPr>
          <p:nvPr/>
        </p:nvGrpSpPr>
        <p:grpSpPr bwMode="auto">
          <a:xfrm>
            <a:off x="2590800" y="4800600"/>
            <a:ext cx="3179763" cy="385763"/>
            <a:chOff x="1746" y="2379"/>
            <a:chExt cx="2003" cy="243"/>
          </a:xfrm>
        </p:grpSpPr>
        <p:sp>
          <p:nvSpPr>
            <p:cNvPr id="745481" name="Line 9"/>
            <p:cNvSpPr>
              <a:spLocks noChangeShapeType="1"/>
            </p:cNvSpPr>
            <p:nvPr/>
          </p:nvSpPr>
          <p:spPr bwMode="auto">
            <a:xfrm>
              <a:off x="1748" y="2504"/>
              <a:ext cx="2001" cy="0"/>
            </a:xfrm>
            <a:prstGeom prst="line">
              <a:avLst/>
            </a:prstGeom>
            <a:noFill/>
            <a:ln w="127000">
              <a:solidFill>
                <a:srgbClr val="842A8B"/>
              </a:solidFill>
              <a:round/>
              <a:headEnd/>
              <a:tailEnd/>
            </a:ln>
            <a:effectLst>
              <a:outerShdw dist="35921" dir="8100000" algn="ctr" rotWithShape="0">
                <a:srgbClr val="FFFFFF"/>
              </a:outerShdw>
            </a:effectLst>
          </p:spPr>
          <p:txBody>
            <a:bodyPr wrap="none" anchor="ctr"/>
            <a:lstStyle/>
            <a:p>
              <a:pPr>
                <a:defRPr/>
              </a:pPr>
              <a:endParaRPr lang="en-US">
                <a:latin typeface="Arial" charset="0"/>
                <a:cs typeface="+mn-cs"/>
              </a:endParaRPr>
            </a:p>
          </p:txBody>
        </p:sp>
        <p:sp>
          <p:nvSpPr>
            <p:cNvPr id="53276" name="Line 10"/>
            <p:cNvSpPr>
              <a:spLocks noChangeShapeType="1"/>
            </p:cNvSpPr>
            <p:nvPr/>
          </p:nvSpPr>
          <p:spPr bwMode="auto">
            <a:xfrm>
              <a:off x="1746"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7" name="Line 11"/>
            <p:cNvSpPr>
              <a:spLocks noChangeShapeType="1"/>
            </p:cNvSpPr>
            <p:nvPr/>
          </p:nvSpPr>
          <p:spPr bwMode="auto">
            <a:xfrm>
              <a:off x="1832"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8" name="Line 12"/>
            <p:cNvSpPr>
              <a:spLocks noChangeShapeType="1"/>
            </p:cNvSpPr>
            <p:nvPr/>
          </p:nvSpPr>
          <p:spPr bwMode="auto">
            <a:xfrm>
              <a:off x="1918"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9" name="Line 13"/>
            <p:cNvSpPr>
              <a:spLocks noChangeShapeType="1"/>
            </p:cNvSpPr>
            <p:nvPr/>
          </p:nvSpPr>
          <p:spPr bwMode="auto">
            <a:xfrm>
              <a:off x="2004"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0" name="Line 14"/>
            <p:cNvSpPr>
              <a:spLocks noChangeShapeType="1"/>
            </p:cNvSpPr>
            <p:nvPr/>
          </p:nvSpPr>
          <p:spPr bwMode="auto">
            <a:xfrm>
              <a:off x="2091"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1" name="Line 15"/>
            <p:cNvSpPr>
              <a:spLocks noChangeShapeType="1"/>
            </p:cNvSpPr>
            <p:nvPr/>
          </p:nvSpPr>
          <p:spPr bwMode="auto">
            <a:xfrm>
              <a:off x="2177"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2" name="Line 16"/>
            <p:cNvSpPr>
              <a:spLocks noChangeShapeType="1"/>
            </p:cNvSpPr>
            <p:nvPr/>
          </p:nvSpPr>
          <p:spPr bwMode="auto">
            <a:xfrm>
              <a:off x="2263"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3" name="Line 17"/>
            <p:cNvSpPr>
              <a:spLocks noChangeShapeType="1"/>
            </p:cNvSpPr>
            <p:nvPr/>
          </p:nvSpPr>
          <p:spPr bwMode="auto">
            <a:xfrm>
              <a:off x="2349"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4" name="Line 18"/>
            <p:cNvSpPr>
              <a:spLocks noChangeShapeType="1"/>
            </p:cNvSpPr>
            <p:nvPr/>
          </p:nvSpPr>
          <p:spPr bwMode="auto">
            <a:xfrm>
              <a:off x="2436"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5" name="Line 19"/>
            <p:cNvSpPr>
              <a:spLocks noChangeShapeType="1"/>
            </p:cNvSpPr>
            <p:nvPr/>
          </p:nvSpPr>
          <p:spPr bwMode="auto">
            <a:xfrm>
              <a:off x="2522"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6" name="Line 20"/>
            <p:cNvSpPr>
              <a:spLocks noChangeShapeType="1"/>
            </p:cNvSpPr>
            <p:nvPr/>
          </p:nvSpPr>
          <p:spPr bwMode="auto">
            <a:xfrm>
              <a:off x="2608"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7" name="Line 21"/>
            <p:cNvSpPr>
              <a:spLocks noChangeShapeType="1"/>
            </p:cNvSpPr>
            <p:nvPr/>
          </p:nvSpPr>
          <p:spPr bwMode="auto">
            <a:xfrm>
              <a:off x="2694"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8" name="Line 22"/>
            <p:cNvSpPr>
              <a:spLocks noChangeShapeType="1"/>
            </p:cNvSpPr>
            <p:nvPr/>
          </p:nvSpPr>
          <p:spPr bwMode="auto">
            <a:xfrm>
              <a:off x="2781"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9" name="Line 23"/>
            <p:cNvSpPr>
              <a:spLocks noChangeShapeType="1"/>
            </p:cNvSpPr>
            <p:nvPr/>
          </p:nvSpPr>
          <p:spPr bwMode="auto">
            <a:xfrm>
              <a:off x="2867"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0" name="Line 24"/>
            <p:cNvSpPr>
              <a:spLocks noChangeShapeType="1"/>
            </p:cNvSpPr>
            <p:nvPr/>
          </p:nvSpPr>
          <p:spPr bwMode="auto">
            <a:xfrm>
              <a:off x="2953"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1" name="Line 25"/>
            <p:cNvSpPr>
              <a:spLocks noChangeShapeType="1"/>
            </p:cNvSpPr>
            <p:nvPr/>
          </p:nvSpPr>
          <p:spPr bwMode="auto">
            <a:xfrm>
              <a:off x="3126"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2" name="Line 26"/>
            <p:cNvSpPr>
              <a:spLocks noChangeShapeType="1"/>
            </p:cNvSpPr>
            <p:nvPr/>
          </p:nvSpPr>
          <p:spPr bwMode="auto">
            <a:xfrm>
              <a:off x="3039"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3" name="Line 27"/>
            <p:cNvSpPr>
              <a:spLocks noChangeShapeType="1"/>
            </p:cNvSpPr>
            <p:nvPr/>
          </p:nvSpPr>
          <p:spPr bwMode="auto">
            <a:xfrm>
              <a:off x="3212"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4" name="Line 28"/>
            <p:cNvSpPr>
              <a:spLocks noChangeShapeType="1"/>
            </p:cNvSpPr>
            <p:nvPr/>
          </p:nvSpPr>
          <p:spPr bwMode="auto">
            <a:xfrm>
              <a:off x="3298"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5" name="Line 29"/>
            <p:cNvSpPr>
              <a:spLocks noChangeShapeType="1"/>
            </p:cNvSpPr>
            <p:nvPr/>
          </p:nvSpPr>
          <p:spPr bwMode="auto">
            <a:xfrm>
              <a:off x="3384"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6" name="Line 30"/>
            <p:cNvSpPr>
              <a:spLocks noChangeShapeType="1"/>
            </p:cNvSpPr>
            <p:nvPr/>
          </p:nvSpPr>
          <p:spPr bwMode="auto">
            <a:xfrm>
              <a:off x="3471"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7" name="Line 31"/>
            <p:cNvSpPr>
              <a:spLocks noChangeShapeType="1"/>
            </p:cNvSpPr>
            <p:nvPr/>
          </p:nvSpPr>
          <p:spPr bwMode="auto">
            <a:xfrm>
              <a:off x="3557"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8" name="Line 32"/>
            <p:cNvSpPr>
              <a:spLocks noChangeShapeType="1"/>
            </p:cNvSpPr>
            <p:nvPr/>
          </p:nvSpPr>
          <p:spPr bwMode="auto">
            <a:xfrm>
              <a:off x="3643"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9" name="Line 33"/>
            <p:cNvSpPr>
              <a:spLocks noChangeShapeType="1"/>
            </p:cNvSpPr>
            <p:nvPr/>
          </p:nvSpPr>
          <p:spPr bwMode="auto">
            <a:xfrm>
              <a:off x="3730"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259" name="Group 34"/>
          <p:cNvGrpSpPr>
            <a:grpSpLocks/>
          </p:cNvGrpSpPr>
          <p:nvPr/>
        </p:nvGrpSpPr>
        <p:grpSpPr bwMode="auto">
          <a:xfrm>
            <a:off x="228600" y="1524000"/>
            <a:ext cx="8504238" cy="715963"/>
            <a:chOff x="192" y="1296"/>
            <a:chExt cx="5357" cy="451"/>
          </a:xfrm>
        </p:grpSpPr>
        <p:sp>
          <p:nvSpPr>
            <p:cNvPr id="745507" name="Line 35"/>
            <p:cNvSpPr>
              <a:spLocks noChangeShapeType="1"/>
            </p:cNvSpPr>
            <p:nvPr/>
          </p:nvSpPr>
          <p:spPr bwMode="auto">
            <a:xfrm>
              <a:off x="452" y="1652"/>
              <a:ext cx="5097" cy="0"/>
            </a:xfrm>
            <a:prstGeom prst="line">
              <a:avLst/>
            </a:prstGeom>
            <a:noFill/>
            <a:ln w="127000">
              <a:solidFill>
                <a:srgbClr val="009688"/>
              </a:solidFill>
              <a:round/>
              <a:headEnd/>
              <a:tailEnd/>
            </a:ln>
            <a:effectLst>
              <a:outerShdw dist="45791" dir="7421404" algn="ctr" rotWithShape="0">
                <a:srgbClr val="FFFFFF"/>
              </a:outerShdw>
            </a:effectLst>
          </p:spPr>
          <p:txBody>
            <a:bodyPr wrap="none" anchor="ctr"/>
            <a:lstStyle/>
            <a:p>
              <a:pPr>
                <a:defRPr/>
              </a:pPr>
              <a:endParaRPr lang="en-US">
                <a:latin typeface="Arial" charset="0"/>
                <a:cs typeface="+mn-cs"/>
              </a:endParaRPr>
            </a:p>
          </p:txBody>
        </p:sp>
        <p:sp>
          <p:nvSpPr>
            <p:cNvPr id="53262" name="Line 36"/>
            <p:cNvSpPr>
              <a:spLocks noChangeShapeType="1"/>
            </p:cNvSpPr>
            <p:nvPr/>
          </p:nvSpPr>
          <p:spPr bwMode="auto">
            <a:xfrm>
              <a:off x="720" y="1488"/>
              <a:ext cx="0" cy="2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3" name="Line 37"/>
            <p:cNvSpPr>
              <a:spLocks noChangeShapeType="1"/>
            </p:cNvSpPr>
            <p:nvPr/>
          </p:nvSpPr>
          <p:spPr bwMode="auto">
            <a:xfrm>
              <a:off x="2352"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4" name="Line 38"/>
            <p:cNvSpPr>
              <a:spLocks noChangeShapeType="1"/>
            </p:cNvSpPr>
            <p:nvPr/>
          </p:nvSpPr>
          <p:spPr bwMode="auto">
            <a:xfrm>
              <a:off x="2736"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5" name="Line 39"/>
            <p:cNvSpPr>
              <a:spLocks noChangeShapeType="1"/>
            </p:cNvSpPr>
            <p:nvPr/>
          </p:nvSpPr>
          <p:spPr bwMode="auto">
            <a:xfrm>
              <a:off x="1920"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6" name="Line 40"/>
            <p:cNvSpPr>
              <a:spLocks noChangeShapeType="1"/>
            </p:cNvSpPr>
            <p:nvPr/>
          </p:nvSpPr>
          <p:spPr bwMode="auto">
            <a:xfrm>
              <a:off x="1104" y="1488"/>
              <a:ext cx="0" cy="2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7" name="Line 41"/>
            <p:cNvSpPr>
              <a:spLocks noChangeShapeType="1"/>
            </p:cNvSpPr>
            <p:nvPr/>
          </p:nvSpPr>
          <p:spPr bwMode="auto">
            <a:xfrm>
              <a:off x="1536"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8" name="Line 42"/>
            <p:cNvSpPr>
              <a:spLocks noChangeShapeType="1"/>
            </p:cNvSpPr>
            <p:nvPr/>
          </p:nvSpPr>
          <p:spPr bwMode="auto">
            <a:xfrm>
              <a:off x="3120"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9" name="Line 43"/>
            <p:cNvSpPr>
              <a:spLocks noChangeShapeType="1"/>
            </p:cNvSpPr>
            <p:nvPr/>
          </p:nvSpPr>
          <p:spPr bwMode="auto">
            <a:xfrm>
              <a:off x="3936"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0" name="Rectangle 44"/>
            <p:cNvSpPr>
              <a:spLocks noChangeArrowheads="1"/>
            </p:cNvSpPr>
            <p:nvPr/>
          </p:nvSpPr>
          <p:spPr bwMode="auto">
            <a:xfrm>
              <a:off x="192" y="1296"/>
              <a:ext cx="507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48" tIns="26984" rIns="19048" bIns="26984"/>
            <a:lstStyle/>
            <a:p>
              <a:pPr defTabSz="904875" eaLnBrk="0" hangingPunct="0">
                <a:lnSpc>
                  <a:spcPts val="2400"/>
                </a:lnSpc>
                <a:tabLst>
                  <a:tab pos="0" algn="l"/>
                </a:tabLst>
              </a:pPr>
              <a:r>
                <a:rPr lang="en-US" sz="2000" b="1">
                  <a:solidFill>
                    <a:srgbClr val="000000"/>
                  </a:solidFill>
                  <a:latin typeface="Helvetica" pitchFamily="34" charset="0"/>
                </a:rPr>
                <a:t>180   185   190   195   200   205   210   215   220   225   230   235   240	250</a:t>
              </a:r>
            </a:p>
          </p:txBody>
        </p:sp>
        <p:sp>
          <p:nvSpPr>
            <p:cNvPr id="53271" name="Line 45"/>
            <p:cNvSpPr>
              <a:spLocks noChangeShapeType="1"/>
            </p:cNvSpPr>
            <p:nvPr/>
          </p:nvSpPr>
          <p:spPr bwMode="auto">
            <a:xfrm>
              <a:off x="4320"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2" name="Line 46"/>
            <p:cNvSpPr>
              <a:spLocks noChangeShapeType="1"/>
            </p:cNvSpPr>
            <p:nvPr/>
          </p:nvSpPr>
          <p:spPr bwMode="auto">
            <a:xfrm>
              <a:off x="3552"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3" name="Line 47"/>
            <p:cNvSpPr>
              <a:spLocks noChangeShapeType="1"/>
            </p:cNvSpPr>
            <p:nvPr/>
          </p:nvSpPr>
          <p:spPr bwMode="auto">
            <a:xfrm>
              <a:off x="4704"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4" name="Line 48"/>
            <p:cNvSpPr>
              <a:spLocks noChangeShapeType="1"/>
            </p:cNvSpPr>
            <p:nvPr/>
          </p:nvSpPr>
          <p:spPr bwMode="auto">
            <a:xfrm>
              <a:off x="5088"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ustDataLst>
      <p:tags r:id="rId1"/>
    </p:custDataLst>
    <p:extLst>
      <p:ext uri="{BB962C8B-B14F-4D97-AF65-F5344CB8AC3E}">
        <p14:creationId xmlns:p14="http://schemas.microsoft.com/office/powerpoint/2010/main" val="773165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three-cir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990600"/>
            <a:ext cx="4259884" cy="410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2800" dirty="0" smtClean="0"/>
              <a:t>The CASAS System</a:t>
            </a:r>
            <a:endParaRPr lang="en-US" sz="2800" dirty="0"/>
          </a:p>
        </p:txBody>
      </p:sp>
      <p:sp>
        <p:nvSpPr>
          <p:cNvPr id="4" name="Text Placeholder 3"/>
          <p:cNvSpPr>
            <a:spLocks noGrp="1"/>
          </p:cNvSpPr>
          <p:nvPr>
            <p:ph type="body" idx="2"/>
          </p:nvPr>
        </p:nvSpPr>
        <p:spPr>
          <a:xfrm>
            <a:off x="457200" y="2133600"/>
            <a:ext cx="3124200" cy="3074584"/>
          </a:xfrm>
        </p:spPr>
        <p:style>
          <a:lnRef idx="1">
            <a:schemeClr val="accent1"/>
          </a:lnRef>
          <a:fillRef idx="2">
            <a:schemeClr val="accent1"/>
          </a:fillRef>
          <a:effectRef idx="1">
            <a:schemeClr val="accent1"/>
          </a:effectRef>
          <a:fontRef idx="minor">
            <a:schemeClr val="dk1"/>
          </a:fontRef>
        </p:style>
        <p:txBody>
          <a:bodyPr>
            <a:normAutofit/>
          </a:bodyPr>
          <a:lstStyle/>
          <a:p>
            <a:r>
              <a:rPr lang="en-US" sz="2000" dirty="0"/>
              <a:t>CASAS is a nonprofit organization dedicated to improving youth and adult education services.</a:t>
            </a:r>
          </a:p>
          <a:p>
            <a:endParaRPr lang="en-US" sz="2000" dirty="0" smtClean="0"/>
          </a:p>
          <a:p>
            <a:r>
              <a:rPr lang="en-US" sz="2000" dirty="0" smtClean="0"/>
              <a:t>CASAS </a:t>
            </a:r>
            <a:r>
              <a:rPr lang="en-US" sz="2000" dirty="0"/>
              <a:t>is an integrated systems approach with four key components.</a:t>
            </a:r>
          </a:p>
          <a:p>
            <a:endParaRPr lang="en-US" sz="2000" dirty="0">
              <a:solidFill>
                <a:srgbClr val="FF0000"/>
              </a:solidFill>
            </a:endParaRPr>
          </a:p>
        </p:txBody>
      </p:sp>
    </p:spTree>
    <p:extLst>
      <p:ext uri="{BB962C8B-B14F-4D97-AF65-F5344CB8AC3E}">
        <p14:creationId xmlns:p14="http://schemas.microsoft.com/office/powerpoint/2010/main" val="713497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429000" cy="1901552"/>
          </a:xfrm>
        </p:spPr>
        <p:txBody>
          <a:bodyPr>
            <a:normAutofit/>
          </a:bodyPr>
          <a:lstStyle/>
          <a:p>
            <a:pPr algn="ctr">
              <a:lnSpc>
                <a:spcPct val="100000"/>
              </a:lnSpc>
              <a:spcAft>
                <a:spcPts val="0"/>
              </a:spcAft>
            </a:pPr>
            <a:r>
              <a:rPr lang="en-US" sz="4800" i="1" dirty="0" smtClean="0">
                <a:solidFill>
                  <a:srgbClr val="0070C0"/>
                </a:solidFill>
              </a:rPr>
              <a:t>Level A</a:t>
            </a:r>
            <a:r>
              <a:rPr lang="en-US" sz="1800" i="1" dirty="0" smtClean="0">
                <a:solidFill>
                  <a:srgbClr val="0070C0"/>
                </a:solidFill>
              </a:rPr>
              <a:t/>
            </a:r>
            <a:br>
              <a:rPr lang="en-US" sz="1800" i="1" dirty="0" smtClean="0">
                <a:solidFill>
                  <a:srgbClr val="0070C0"/>
                </a:solidFill>
              </a:rPr>
            </a:br>
            <a:r>
              <a:rPr lang="en-US" sz="1800" i="1" dirty="0" smtClean="0">
                <a:solidFill>
                  <a:srgbClr val="0070C0"/>
                </a:solidFill>
              </a:rPr>
              <a:t> Scale  </a:t>
            </a:r>
            <a:r>
              <a:rPr lang="en-US" sz="1800" i="1" dirty="0">
                <a:solidFill>
                  <a:srgbClr val="0070C0"/>
                </a:solidFill>
              </a:rPr>
              <a:t>Score Range </a:t>
            </a:r>
            <a:r>
              <a:rPr lang="en-US" sz="1800" i="1" dirty="0" smtClean="0">
                <a:solidFill>
                  <a:srgbClr val="0070C0"/>
                </a:solidFill>
              </a:rPr>
              <a:t> &lt;</a:t>
            </a:r>
            <a:r>
              <a:rPr lang="en-US" sz="1800" i="1" dirty="0">
                <a:solidFill>
                  <a:srgbClr val="0070C0"/>
                </a:solidFill>
              </a:rPr>
              <a:t>150-200</a:t>
            </a:r>
            <a:br>
              <a:rPr lang="en-US" sz="1800" i="1" dirty="0">
                <a:solidFill>
                  <a:srgbClr val="0070C0"/>
                </a:solidFill>
              </a:rPr>
            </a:br>
            <a:endParaRPr lang="en-US" sz="1800" dirty="0">
              <a:solidFill>
                <a:srgbClr val="0070C0"/>
              </a:solidFill>
            </a:endParaRPr>
          </a:p>
        </p:txBody>
      </p:sp>
      <p:sp>
        <p:nvSpPr>
          <p:cNvPr id="5" name="Text Placeholder 4"/>
          <p:cNvSpPr>
            <a:spLocks noGrp="1"/>
          </p:cNvSpPr>
          <p:nvPr>
            <p:ph type="body" idx="2"/>
          </p:nvPr>
        </p:nvSpPr>
        <p:spPr>
          <a:ln>
            <a:noFill/>
          </a:ln>
        </p:spPr>
        <p:style>
          <a:lnRef idx="2">
            <a:schemeClr val="accent5"/>
          </a:lnRef>
          <a:fillRef idx="1">
            <a:schemeClr val="lt1"/>
          </a:fillRef>
          <a:effectRef idx="0">
            <a:schemeClr val="accent5"/>
          </a:effectRef>
          <a:fontRef idx="minor">
            <a:schemeClr val="dk1"/>
          </a:fontRef>
        </p:style>
        <p:txBody>
          <a:bodyPr>
            <a:normAutofit lnSpcReduction="10000"/>
          </a:bodyPr>
          <a:lstStyle/>
          <a:p>
            <a:pPr>
              <a:lnSpc>
                <a:spcPct val="100000"/>
              </a:lnSpc>
              <a:spcAft>
                <a:spcPts val="0"/>
              </a:spcAft>
            </a:pPr>
            <a:r>
              <a:rPr lang="en-US" sz="1400" b="1" i="1" dirty="0" smtClean="0"/>
              <a:t>150-180 = Beginning Literacy</a:t>
            </a:r>
          </a:p>
          <a:p>
            <a:pPr marL="285750" indent="-285750">
              <a:lnSpc>
                <a:spcPct val="100000"/>
              </a:lnSpc>
              <a:spcAft>
                <a:spcPts val="0"/>
              </a:spcAft>
              <a:buFont typeface="Arial" panose="020B0604020202020204" pitchFamily="34" charset="0"/>
              <a:buChar char="•"/>
            </a:pPr>
            <a:r>
              <a:rPr lang="en-US" sz="1400" dirty="0" smtClean="0"/>
              <a:t>May not be literate in any language.</a:t>
            </a:r>
          </a:p>
          <a:p>
            <a:pPr>
              <a:lnSpc>
                <a:spcPct val="100000"/>
              </a:lnSpc>
              <a:spcAft>
                <a:spcPts val="0"/>
              </a:spcAft>
            </a:pPr>
            <a:endParaRPr lang="en-US" sz="1400" b="1" i="1" dirty="0" smtClean="0"/>
          </a:p>
          <a:p>
            <a:pPr>
              <a:lnSpc>
                <a:spcPct val="100000"/>
              </a:lnSpc>
              <a:spcAft>
                <a:spcPts val="0"/>
              </a:spcAft>
            </a:pPr>
            <a:r>
              <a:rPr lang="en-US" sz="1400" b="1" i="1" dirty="0" smtClean="0"/>
              <a:t>181-190 = Low Beginning ESL</a:t>
            </a:r>
          </a:p>
          <a:p>
            <a:pPr marL="285750" indent="-285750">
              <a:lnSpc>
                <a:spcPct val="100000"/>
              </a:lnSpc>
              <a:spcAft>
                <a:spcPts val="0"/>
              </a:spcAft>
              <a:buFont typeface="Arial" panose="020B0604020202020204" pitchFamily="34" charset="0"/>
              <a:buChar char="•"/>
            </a:pPr>
            <a:r>
              <a:rPr lang="en-US" sz="1400" dirty="0" smtClean="0"/>
              <a:t>Recognizes and writes letters and numbers and reads and understand common sight words.  Can write own name and address.</a:t>
            </a:r>
          </a:p>
          <a:p>
            <a:pPr>
              <a:lnSpc>
                <a:spcPct val="100000"/>
              </a:lnSpc>
              <a:spcAft>
                <a:spcPts val="0"/>
              </a:spcAft>
            </a:pPr>
            <a:endParaRPr lang="en-US" sz="1400" b="1" i="1" dirty="0" smtClean="0"/>
          </a:p>
          <a:p>
            <a:pPr>
              <a:lnSpc>
                <a:spcPct val="100000"/>
              </a:lnSpc>
              <a:spcAft>
                <a:spcPts val="0"/>
              </a:spcAft>
            </a:pPr>
            <a:r>
              <a:rPr lang="en-US" sz="1400" b="1" i="1" dirty="0" smtClean="0"/>
              <a:t>191-200 = High Beginning ESL</a:t>
            </a:r>
          </a:p>
          <a:p>
            <a:pPr marL="285750" indent="-285750">
              <a:lnSpc>
                <a:spcPct val="100000"/>
              </a:lnSpc>
              <a:spcAft>
                <a:spcPts val="0"/>
              </a:spcAft>
              <a:buFont typeface="Arial" panose="020B0604020202020204" pitchFamily="34" charset="0"/>
              <a:buChar char="•"/>
            </a:pPr>
            <a:r>
              <a:rPr lang="en-US" sz="1400" dirty="0" smtClean="0"/>
              <a:t>Reads and writes letters and numbers and a limited number of basic sight words and simple phrases related to immediate needs.  Can write basic personal information on </a:t>
            </a:r>
            <a:r>
              <a:rPr lang="en-US" sz="1400" b="1" i="1" dirty="0" smtClean="0"/>
              <a:t>simplified forms.</a:t>
            </a:r>
          </a:p>
          <a:p>
            <a:pPr>
              <a:lnSpc>
                <a:spcPct val="100000"/>
              </a:lnSpc>
              <a:spcAft>
                <a:spcPts val="0"/>
              </a:spcAft>
            </a:pPr>
            <a:endParaRPr lang="en-US" sz="1400" b="1" i="1" dirty="0"/>
          </a:p>
        </p:txBody>
      </p:sp>
      <p:pic>
        <p:nvPicPr>
          <p:cNvPr id="4099" name="Picture 3"/>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tretch/>
        </p:blipFill>
        <p:spPr bwMode="auto">
          <a:xfrm>
            <a:off x="609600" y="2027154"/>
            <a:ext cx="5486400" cy="443189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6" name="Group 5"/>
          <p:cNvGrpSpPr/>
          <p:nvPr/>
        </p:nvGrpSpPr>
        <p:grpSpPr>
          <a:xfrm>
            <a:off x="3886200" y="457200"/>
            <a:ext cx="2057400" cy="2362200"/>
            <a:chOff x="3655135" y="914400"/>
            <a:chExt cx="2500957" cy="2819401"/>
          </a:xfrm>
        </p:grpSpPr>
        <p:pic>
          <p:nvPicPr>
            <p:cNvPr id="10242" name="Picture 2" descr="C:\Users\plong\AppData\Local\Microsoft\Windows\Temporary Internet Files\Content.Outlook\VPHLT07Y\LWR 81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5135" y="914400"/>
              <a:ext cx="1686657" cy="224494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plong\AppData\Local\Microsoft\Windows\Temporary Internet Files\Content.Outlook\VPHLT07Y\LWR 82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9434" y="1488856"/>
              <a:ext cx="1686658" cy="22449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28929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2139696" cy="1295400"/>
          </a:xfrm>
        </p:spPr>
        <p:txBody>
          <a:bodyPr>
            <a:normAutofit fontScale="90000"/>
          </a:bodyPr>
          <a:lstStyle/>
          <a:p>
            <a:r>
              <a:rPr lang="en-US" b="1" dirty="0" smtClean="0">
                <a:solidFill>
                  <a:srgbClr val="00B050"/>
                </a:solidFill>
              </a:rPr>
              <a:t/>
            </a:r>
            <a:br>
              <a:rPr lang="en-US" b="1" dirty="0" smtClean="0">
                <a:solidFill>
                  <a:srgbClr val="00B050"/>
                </a:solidFill>
              </a:rPr>
            </a:br>
            <a:r>
              <a:rPr lang="en-US" b="1" dirty="0">
                <a:solidFill>
                  <a:srgbClr val="00B050"/>
                </a:solidFill>
              </a:rPr>
              <a:t/>
            </a:r>
            <a:br>
              <a:rPr lang="en-US" b="1" dirty="0">
                <a:solidFill>
                  <a:srgbClr val="00B050"/>
                </a:solidFill>
              </a:rPr>
            </a:br>
            <a:r>
              <a:rPr lang="en-US" b="1" dirty="0" smtClean="0">
                <a:solidFill>
                  <a:srgbClr val="00B050"/>
                </a:solidFill>
              </a:rPr>
              <a:t/>
            </a:r>
            <a:br>
              <a:rPr lang="en-US" b="1" dirty="0" smtClean="0">
                <a:solidFill>
                  <a:srgbClr val="00B050"/>
                </a:solidFill>
              </a:rPr>
            </a:br>
            <a:r>
              <a:rPr lang="en-US" b="1" dirty="0">
                <a:solidFill>
                  <a:srgbClr val="00B050"/>
                </a:solidFill>
              </a:rPr>
              <a:t/>
            </a:r>
            <a:br>
              <a:rPr lang="en-US" b="1" dirty="0">
                <a:solidFill>
                  <a:srgbClr val="00B050"/>
                </a:solidFill>
              </a:rPr>
            </a:br>
            <a:r>
              <a:rPr lang="en-US" b="1" dirty="0" smtClean="0">
                <a:solidFill>
                  <a:srgbClr val="00B050"/>
                </a:solidFill>
              </a:rPr>
              <a:t/>
            </a:r>
            <a:br>
              <a:rPr lang="en-US" b="1" dirty="0" smtClean="0">
                <a:solidFill>
                  <a:srgbClr val="00B050"/>
                </a:solidFill>
              </a:rPr>
            </a:br>
            <a:r>
              <a:rPr lang="en-US" b="1" dirty="0" smtClean="0">
                <a:solidFill>
                  <a:srgbClr val="00B050"/>
                </a:solidFill>
              </a:rPr>
              <a:t/>
            </a:r>
            <a:br>
              <a:rPr lang="en-US" b="1" dirty="0" smtClean="0">
                <a:solidFill>
                  <a:srgbClr val="00B050"/>
                </a:solidFill>
              </a:rPr>
            </a:br>
            <a:r>
              <a:rPr lang="en-US" b="1" dirty="0">
                <a:solidFill>
                  <a:srgbClr val="00B050"/>
                </a:solidFill>
              </a:rPr>
              <a:t/>
            </a:r>
            <a:br>
              <a:rPr lang="en-US" b="1" dirty="0">
                <a:solidFill>
                  <a:srgbClr val="00B050"/>
                </a:solidFill>
              </a:rPr>
            </a:br>
            <a:r>
              <a:rPr lang="en-US" b="1" dirty="0" smtClean="0">
                <a:solidFill>
                  <a:srgbClr val="00B050"/>
                </a:solidFill>
              </a:rPr>
              <a:t/>
            </a:r>
            <a:br>
              <a:rPr lang="en-US" b="1" dirty="0" smtClean="0">
                <a:solidFill>
                  <a:srgbClr val="00B050"/>
                </a:solidFill>
              </a:rPr>
            </a:br>
            <a:r>
              <a:rPr lang="en-US" b="1" dirty="0">
                <a:solidFill>
                  <a:srgbClr val="00B050"/>
                </a:solidFill>
              </a:rPr>
              <a:t/>
            </a:r>
            <a:br>
              <a:rPr lang="en-US" b="1" dirty="0">
                <a:solidFill>
                  <a:srgbClr val="00B050"/>
                </a:solidFill>
              </a:rPr>
            </a:br>
            <a:r>
              <a:rPr lang="en-US" b="1" dirty="0" smtClean="0">
                <a:solidFill>
                  <a:srgbClr val="00B050"/>
                </a:solidFill>
              </a:rPr>
              <a:t/>
            </a:r>
            <a:br>
              <a:rPr lang="en-US" b="1" dirty="0" smtClean="0">
                <a:solidFill>
                  <a:srgbClr val="00B050"/>
                </a:solidFill>
              </a:rPr>
            </a:br>
            <a:r>
              <a:rPr lang="en-US" b="1" dirty="0">
                <a:solidFill>
                  <a:srgbClr val="00B050"/>
                </a:solidFill>
              </a:rPr>
              <a:t/>
            </a:r>
            <a:br>
              <a:rPr lang="en-US" b="1" dirty="0">
                <a:solidFill>
                  <a:srgbClr val="00B050"/>
                </a:solidFill>
              </a:rPr>
            </a:br>
            <a:r>
              <a:rPr lang="en-US" b="1" dirty="0" smtClean="0">
                <a:solidFill>
                  <a:srgbClr val="00B050"/>
                </a:solidFill>
              </a:rPr>
              <a:t/>
            </a:r>
            <a:br>
              <a:rPr lang="en-US" b="1" dirty="0" smtClean="0">
                <a:solidFill>
                  <a:srgbClr val="00B050"/>
                </a:solidFill>
              </a:rPr>
            </a:br>
            <a:r>
              <a:rPr lang="en-US" b="1" dirty="0">
                <a:solidFill>
                  <a:srgbClr val="00B050"/>
                </a:solidFill>
              </a:rPr>
              <a:t/>
            </a:r>
            <a:br>
              <a:rPr lang="en-US" b="1" dirty="0">
                <a:solidFill>
                  <a:srgbClr val="00B050"/>
                </a:solidFill>
              </a:rPr>
            </a:br>
            <a:r>
              <a:rPr lang="en-US" sz="4800" i="1" dirty="0" smtClean="0">
                <a:solidFill>
                  <a:srgbClr val="00B050"/>
                </a:solidFill>
              </a:rPr>
              <a:t>Level B</a:t>
            </a:r>
            <a:r>
              <a:rPr lang="en-US" sz="1800" dirty="0" smtClean="0">
                <a:solidFill>
                  <a:srgbClr val="00B050"/>
                </a:solidFill>
              </a:rPr>
              <a:t/>
            </a:r>
            <a:br>
              <a:rPr lang="en-US" sz="1800" dirty="0" smtClean="0">
                <a:solidFill>
                  <a:srgbClr val="00B050"/>
                </a:solidFill>
              </a:rPr>
            </a:br>
            <a:r>
              <a:rPr lang="en-US" sz="1800" i="1" dirty="0">
                <a:solidFill>
                  <a:srgbClr val="00B050"/>
                </a:solidFill>
              </a:rPr>
              <a:t>Scale  Score Range</a:t>
            </a:r>
            <a:r>
              <a:rPr lang="en-US" sz="1800" dirty="0">
                <a:solidFill>
                  <a:srgbClr val="00B050"/>
                </a:solidFill>
              </a:rPr>
              <a:t/>
            </a:r>
            <a:br>
              <a:rPr lang="en-US" sz="1800" dirty="0">
                <a:solidFill>
                  <a:srgbClr val="00B050"/>
                </a:solidFill>
              </a:rPr>
            </a:br>
            <a:r>
              <a:rPr lang="en-US" sz="1800" dirty="0" smtClean="0">
                <a:solidFill>
                  <a:srgbClr val="00B050"/>
                </a:solidFill>
              </a:rPr>
              <a:t>201-220</a:t>
            </a:r>
            <a:endParaRPr lang="en-US" sz="1800" b="1" dirty="0">
              <a:solidFill>
                <a:srgbClr val="00B050"/>
              </a:solidFill>
            </a:endParaRPr>
          </a:p>
        </p:txBody>
      </p:sp>
      <p:sp>
        <p:nvSpPr>
          <p:cNvPr id="4" name="Text Placeholder 3"/>
          <p:cNvSpPr>
            <a:spLocks noGrp="1"/>
          </p:cNvSpPr>
          <p:nvPr>
            <p:ph type="body" idx="2"/>
          </p:nvPr>
        </p:nvSpPr>
        <p:spPr>
          <a:xfrm>
            <a:off x="533400" y="1657108"/>
            <a:ext cx="2133600" cy="4743691"/>
          </a:xfrm>
        </p:spPr>
        <p:txBody>
          <a:bodyPr>
            <a:normAutofit fontScale="77500" lnSpcReduction="20000"/>
          </a:bodyPr>
          <a:lstStyle/>
          <a:p>
            <a:r>
              <a:rPr lang="en-US" b="1" dirty="0" smtClean="0"/>
              <a:t>201-210 Low Intermediate</a:t>
            </a:r>
          </a:p>
          <a:p>
            <a:r>
              <a:rPr lang="en-US" dirty="0" smtClean="0"/>
              <a:t>Can read and interpret simple material on familiar topics. Able to read and interpret simple directions, schedules, signs, maps, and menus.</a:t>
            </a:r>
          </a:p>
          <a:p>
            <a:endParaRPr lang="en-US" dirty="0"/>
          </a:p>
          <a:p>
            <a:r>
              <a:rPr lang="en-US" b="1" dirty="0" smtClean="0"/>
              <a:t>211-220 High Intermediate</a:t>
            </a:r>
          </a:p>
          <a:p>
            <a:r>
              <a:rPr lang="en-US" dirty="0" smtClean="0"/>
              <a:t>Can read and interpret simplified and some authentic material on familiar subjects. </a:t>
            </a:r>
            <a:endParaRPr lang="en-US" dirty="0"/>
          </a:p>
        </p:txBody>
      </p:sp>
      <p:pic>
        <p:nvPicPr>
          <p:cNvPr id="1126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4981565" y="4876800"/>
            <a:ext cx="1313411" cy="175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791" t="58135" r="50722" b="12356"/>
          <a:stretch/>
        </p:blipFill>
        <p:spPr bwMode="auto">
          <a:xfrm>
            <a:off x="3124200" y="2133600"/>
            <a:ext cx="3250819"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791" t="15230" r="13236" b="61085"/>
          <a:stretch/>
        </p:blipFill>
        <p:spPr bwMode="auto">
          <a:xfrm>
            <a:off x="2743200" y="914400"/>
            <a:ext cx="6269507" cy="141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4343400"/>
            <a:ext cx="1276330" cy="17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43200" y="914400"/>
            <a:ext cx="6172200" cy="3200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endParaRPr>
          </a:p>
        </p:txBody>
      </p:sp>
    </p:spTree>
    <p:extLst>
      <p:ext uri="{BB962C8B-B14F-4D97-AF65-F5344CB8AC3E}">
        <p14:creationId xmlns:p14="http://schemas.microsoft.com/office/powerpoint/2010/main" val="2138738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273050"/>
            <a:ext cx="2362200" cy="1162050"/>
          </a:xfrm>
        </p:spPr>
        <p:txBody>
          <a:bodyPr>
            <a:normAutofit fontScale="90000"/>
          </a:bodyPr>
          <a:lstStyle/>
          <a:p>
            <a:pPr algn="ctr"/>
            <a:r>
              <a:rPr lang="en-US" sz="4400" i="1" dirty="0" smtClean="0">
                <a:solidFill>
                  <a:schemeClr val="accent6">
                    <a:lumMod val="75000"/>
                  </a:schemeClr>
                </a:solidFill>
              </a:rPr>
              <a:t/>
            </a:r>
            <a:br>
              <a:rPr lang="en-US" sz="4400" i="1" dirty="0" smtClean="0">
                <a:solidFill>
                  <a:schemeClr val="accent6">
                    <a:lumMod val="75000"/>
                  </a:schemeClr>
                </a:solidFill>
              </a:rPr>
            </a:br>
            <a:r>
              <a:rPr lang="en-US" sz="4400" i="1" dirty="0">
                <a:solidFill>
                  <a:schemeClr val="accent6">
                    <a:lumMod val="75000"/>
                  </a:schemeClr>
                </a:solidFill>
              </a:rPr>
              <a:t/>
            </a:r>
            <a:br>
              <a:rPr lang="en-US" sz="4400" i="1" dirty="0">
                <a:solidFill>
                  <a:schemeClr val="accent6">
                    <a:lumMod val="75000"/>
                  </a:schemeClr>
                </a:solidFill>
              </a:rPr>
            </a:br>
            <a:r>
              <a:rPr lang="en-US" sz="4400" i="1" dirty="0" smtClean="0">
                <a:solidFill>
                  <a:schemeClr val="accent6">
                    <a:lumMod val="75000"/>
                  </a:schemeClr>
                </a:solidFill>
              </a:rPr>
              <a:t/>
            </a:r>
            <a:br>
              <a:rPr lang="en-US" sz="4400" i="1" dirty="0" smtClean="0">
                <a:solidFill>
                  <a:schemeClr val="accent6">
                    <a:lumMod val="75000"/>
                  </a:schemeClr>
                </a:solidFill>
              </a:rPr>
            </a:br>
            <a:r>
              <a:rPr lang="en-US" sz="4400" i="1" dirty="0" smtClean="0">
                <a:solidFill>
                  <a:schemeClr val="accent6">
                    <a:lumMod val="75000"/>
                  </a:schemeClr>
                </a:solidFill>
              </a:rPr>
              <a:t/>
            </a:r>
            <a:br>
              <a:rPr lang="en-US" sz="4400" i="1" dirty="0" smtClean="0">
                <a:solidFill>
                  <a:schemeClr val="accent6">
                    <a:lumMod val="75000"/>
                  </a:schemeClr>
                </a:solidFill>
              </a:rPr>
            </a:br>
            <a:r>
              <a:rPr lang="en-US" sz="4400" i="1" dirty="0">
                <a:solidFill>
                  <a:schemeClr val="accent6">
                    <a:lumMod val="75000"/>
                  </a:schemeClr>
                </a:solidFill>
              </a:rPr>
              <a:t/>
            </a:r>
            <a:br>
              <a:rPr lang="en-US" sz="4400" i="1" dirty="0">
                <a:solidFill>
                  <a:schemeClr val="accent6">
                    <a:lumMod val="75000"/>
                  </a:schemeClr>
                </a:solidFill>
              </a:rPr>
            </a:br>
            <a:r>
              <a:rPr lang="en-US" sz="4400" i="1" dirty="0" smtClean="0">
                <a:solidFill>
                  <a:schemeClr val="accent6">
                    <a:lumMod val="75000"/>
                  </a:schemeClr>
                </a:solidFill>
              </a:rPr>
              <a:t/>
            </a:r>
            <a:br>
              <a:rPr lang="en-US" sz="4400" i="1" dirty="0" smtClean="0">
                <a:solidFill>
                  <a:schemeClr val="accent6">
                    <a:lumMod val="75000"/>
                  </a:schemeClr>
                </a:solidFill>
              </a:rPr>
            </a:br>
            <a:r>
              <a:rPr lang="en-US" sz="4400" i="1" dirty="0">
                <a:solidFill>
                  <a:schemeClr val="accent6">
                    <a:lumMod val="75000"/>
                  </a:schemeClr>
                </a:solidFill>
              </a:rPr>
              <a:t/>
            </a:r>
            <a:br>
              <a:rPr lang="en-US" sz="4400" i="1" dirty="0">
                <a:solidFill>
                  <a:schemeClr val="accent6">
                    <a:lumMod val="75000"/>
                  </a:schemeClr>
                </a:solidFill>
              </a:rPr>
            </a:br>
            <a:r>
              <a:rPr lang="en-US" sz="4400" i="1" dirty="0" smtClean="0">
                <a:solidFill>
                  <a:schemeClr val="accent6">
                    <a:lumMod val="75000"/>
                  </a:schemeClr>
                </a:solidFill>
              </a:rPr>
              <a:t/>
            </a:r>
            <a:br>
              <a:rPr lang="en-US" sz="4400" i="1" dirty="0" smtClean="0">
                <a:solidFill>
                  <a:schemeClr val="accent6">
                    <a:lumMod val="75000"/>
                  </a:schemeClr>
                </a:solidFill>
              </a:rPr>
            </a:br>
            <a:r>
              <a:rPr lang="en-US" sz="4400" i="1" dirty="0">
                <a:solidFill>
                  <a:schemeClr val="accent6">
                    <a:lumMod val="75000"/>
                  </a:schemeClr>
                </a:solidFill>
              </a:rPr>
              <a:t/>
            </a:r>
            <a:br>
              <a:rPr lang="en-US" sz="4400" i="1" dirty="0">
                <a:solidFill>
                  <a:schemeClr val="accent6">
                    <a:lumMod val="75000"/>
                  </a:schemeClr>
                </a:solidFill>
              </a:rPr>
            </a:br>
            <a:r>
              <a:rPr lang="en-US" sz="4400" i="1" dirty="0" smtClean="0">
                <a:solidFill>
                  <a:schemeClr val="accent5">
                    <a:lumMod val="75000"/>
                  </a:schemeClr>
                </a:solidFill>
              </a:rPr>
              <a:t>Level C</a:t>
            </a:r>
            <a:r>
              <a:rPr lang="en-US" b="1" dirty="0" smtClean="0">
                <a:solidFill>
                  <a:schemeClr val="accent6">
                    <a:lumMod val="75000"/>
                  </a:schemeClr>
                </a:solidFill>
              </a:rPr>
              <a:t/>
            </a:r>
            <a:br>
              <a:rPr lang="en-US" b="1" dirty="0" smtClean="0">
                <a:solidFill>
                  <a:schemeClr val="accent6">
                    <a:lumMod val="75000"/>
                  </a:schemeClr>
                </a:solidFill>
              </a:rPr>
            </a:br>
            <a:r>
              <a:rPr lang="en-US" sz="1800" dirty="0" smtClean="0">
                <a:solidFill>
                  <a:schemeClr val="accent6">
                    <a:lumMod val="75000"/>
                  </a:schemeClr>
                </a:solidFill>
              </a:rPr>
              <a:t>Scale Score Range </a:t>
            </a:r>
            <a:br>
              <a:rPr lang="en-US" sz="1800" dirty="0" smtClean="0">
                <a:solidFill>
                  <a:schemeClr val="accent6">
                    <a:lumMod val="75000"/>
                  </a:schemeClr>
                </a:solidFill>
              </a:rPr>
            </a:br>
            <a:r>
              <a:rPr lang="en-US" sz="1800" dirty="0" smtClean="0">
                <a:solidFill>
                  <a:schemeClr val="accent6">
                    <a:lumMod val="75000"/>
                  </a:schemeClr>
                </a:solidFill>
              </a:rPr>
              <a:t>221-235</a:t>
            </a:r>
            <a:endParaRPr lang="en-US" b="1" dirty="0">
              <a:solidFill>
                <a:schemeClr val="accent6">
                  <a:lumMod val="75000"/>
                </a:schemeClr>
              </a:solidFill>
            </a:endParaRPr>
          </a:p>
        </p:txBody>
      </p:sp>
      <p:sp>
        <p:nvSpPr>
          <p:cNvPr id="4" name="Text Placeholder 3"/>
          <p:cNvSpPr>
            <a:spLocks noGrp="1"/>
          </p:cNvSpPr>
          <p:nvPr>
            <p:ph type="body" idx="2"/>
          </p:nvPr>
        </p:nvSpPr>
        <p:spPr>
          <a:xfrm>
            <a:off x="457200" y="1447800"/>
            <a:ext cx="2139696" cy="4243615"/>
          </a:xfrm>
        </p:spPr>
        <p:txBody>
          <a:bodyPr>
            <a:normAutofit/>
          </a:bodyPr>
          <a:lstStyle/>
          <a:p>
            <a:r>
              <a:rPr lang="en-US" dirty="0" smtClean="0"/>
              <a:t>Can read and interpret simplified and some non-simplified materials on familiar topics.  Can interpret simple charts, graphs, and labels; interpret a payroll stub, and complete a simple order form; fill out medical information forms and job applications.</a:t>
            </a:r>
          </a:p>
          <a:p>
            <a:endParaRPr lang="en-US" dirty="0" smtClean="0"/>
          </a:p>
          <a:p>
            <a:endParaRPr lang="en-US" dirty="0" smtClean="0"/>
          </a:p>
          <a:p>
            <a:endParaRPr lang="en-US"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2588" r="12757"/>
          <a:stretch/>
        </p:blipFill>
        <p:spPr bwMode="auto">
          <a:xfrm>
            <a:off x="2819400" y="280442"/>
            <a:ext cx="5638800" cy="5896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290" name="Picture 2"/>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tretch>
            <a:fillRect/>
          </a:stretch>
        </p:blipFill>
        <p:spPr bwMode="auto">
          <a:xfrm>
            <a:off x="5867400" y="3581400"/>
            <a:ext cx="1484676" cy="197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9493" y="4228752"/>
            <a:ext cx="1457821" cy="19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196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2"/>
          </p:nvPr>
        </p:nvSpPr>
        <p:spPr/>
        <p:txBody>
          <a:bodyPr>
            <a:normAutofit/>
          </a:bodyPr>
          <a:lstStyle/>
          <a:p>
            <a:endParaRPr lang="en-US" dirty="0" smtClean="0"/>
          </a:p>
          <a:p>
            <a:r>
              <a:rPr lang="en-US" dirty="0" smtClean="0"/>
              <a:t>Can read and interpret non-simplified materials on everyday subjects; can interpret routine charts, graphs, and labels; fill out medication information forms and job applications.</a:t>
            </a:r>
          </a:p>
          <a:p>
            <a:endParaRPr lang="en-US" dirty="0"/>
          </a:p>
          <a:p>
            <a:endParaRPr lang="en-US" dirty="0" smtClean="0"/>
          </a:p>
          <a:p>
            <a:endParaRPr lang="en-US" dirty="0"/>
          </a:p>
        </p:txBody>
      </p:sp>
      <p:pic>
        <p:nvPicPr>
          <p:cNvPr id="1331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1026078" y="4648200"/>
            <a:ext cx="136362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613" r="9613"/>
          <a:stretch/>
        </p:blipFill>
        <p:spPr bwMode="auto">
          <a:xfrm>
            <a:off x="3505200" y="533400"/>
            <a:ext cx="5124923" cy="4953000"/>
          </a:xfrm>
          <a:prstGeom prst="rect">
            <a:avLst/>
          </a:prstGeom>
          <a:ln w="9525">
            <a:solidFill>
              <a:schemeClr val="tx2">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267200"/>
            <a:ext cx="130920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381000"/>
            <a:ext cx="2743200" cy="3970318"/>
          </a:xfrm>
          <a:prstGeom prst="rect">
            <a:avLst/>
          </a:prstGeom>
          <a:noFill/>
        </p:spPr>
        <p:txBody>
          <a:bodyPr wrap="square" rtlCol="0">
            <a:spAutoFit/>
          </a:bodyPr>
          <a:lstStyle/>
          <a:p>
            <a:pPr algn="ctr"/>
            <a:r>
              <a:rPr lang="en-US" sz="3600" b="1" i="1" dirty="0" smtClean="0">
                <a:solidFill>
                  <a:srgbClr val="C00000"/>
                </a:solidFill>
              </a:rPr>
              <a:t>Level D</a:t>
            </a:r>
          </a:p>
          <a:p>
            <a:r>
              <a:rPr lang="en-US" dirty="0" smtClean="0"/>
              <a:t>Scale Score Range 236-245</a:t>
            </a:r>
          </a:p>
          <a:p>
            <a:endParaRPr lang="en-US" dirty="0"/>
          </a:p>
          <a:p>
            <a:r>
              <a:rPr lang="en-US" dirty="0" smtClean="0"/>
              <a:t>Can </a:t>
            </a:r>
            <a:r>
              <a:rPr lang="en-US" dirty="0"/>
              <a:t>read and interpret </a:t>
            </a:r>
            <a:r>
              <a:rPr lang="en-US" dirty="0" smtClean="0"/>
              <a:t>non-simplified </a:t>
            </a:r>
            <a:r>
              <a:rPr lang="en-US" dirty="0"/>
              <a:t>materials on everyday subjects; can interpret routine charts, graphs, and labels; fill out medical information forms and job applications; and write an accident or incident report. </a:t>
            </a:r>
          </a:p>
          <a:p>
            <a:endParaRPr lang="en-US" dirty="0"/>
          </a:p>
        </p:txBody>
      </p:sp>
    </p:spTree>
    <p:extLst>
      <p:ext uri="{BB962C8B-B14F-4D97-AF65-F5344CB8AC3E}">
        <p14:creationId xmlns:p14="http://schemas.microsoft.com/office/powerpoint/2010/main" val="1385281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Interpreting CASAS Test Results</a:t>
            </a:r>
            <a:br>
              <a:rPr lang="en-US" dirty="0"/>
            </a:br>
            <a:endParaRPr lang="en-US"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a:t> </a:t>
            </a:r>
          </a:p>
          <a:p>
            <a:pPr marL="0" indent="0">
              <a:buNone/>
            </a:pPr>
            <a:r>
              <a:rPr lang="en-US" dirty="0"/>
              <a:t>The three main uses of CASAS test results are: </a:t>
            </a:r>
            <a:endParaRPr lang="en-US" dirty="0" smtClean="0"/>
          </a:p>
          <a:p>
            <a:pPr marL="0" indent="0">
              <a:buNone/>
            </a:pPr>
            <a:r>
              <a:rPr lang="en-US" dirty="0"/>
              <a:t> </a:t>
            </a:r>
          </a:p>
          <a:p>
            <a:r>
              <a:rPr lang="en-US" dirty="0" smtClean="0"/>
              <a:t>To identify </a:t>
            </a:r>
            <a:r>
              <a:rPr lang="en-US" dirty="0"/>
              <a:t>the learner’s skill </a:t>
            </a:r>
            <a:r>
              <a:rPr lang="en-US" dirty="0" smtClean="0"/>
              <a:t>level. </a:t>
            </a:r>
          </a:p>
          <a:p>
            <a:pPr lvl="1"/>
            <a:r>
              <a:rPr lang="en-US" dirty="0" smtClean="0"/>
              <a:t>All </a:t>
            </a:r>
            <a:r>
              <a:rPr lang="en-US" dirty="0"/>
              <a:t>CASAS tests are scored on a common scale that is correlated to a continuum of instructional levels and learner skill </a:t>
            </a:r>
            <a:r>
              <a:rPr lang="en-US" dirty="0" smtClean="0"/>
              <a:t>levels. </a:t>
            </a:r>
          </a:p>
          <a:p>
            <a:pPr marL="0" indent="0">
              <a:buNone/>
            </a:pPr>
            <a:r>
              <a:rPr lang="en-US" dirty="0"/>
              <a:t> </a:t>
            </a:r>
          </a:p>
          <a:p>
            <a:r>
              <a:rPr lang="en-US" dirty="0" smtClean="0"/>
              <a:t>To measure learning gains. </a:t>
            </a:r>
          </a:p>
          <a:p>
            <a:pPr lvl="1"/>
            <a:r>
              <a:rPr lang="en-US" dirty="0"/>
              <a:t>T</a:t>
            </a:r>
            <a:r>
              <a:rPr lang="en-US" dirty="0" smtClean="0"/>
              <a:t>est scores </a:t>
            </a:r>
            <a:r>
              <a:rPr lang="en-US" dirty="0"/>
              <a:t>identify the correct CASAS progress test level into which students should be placed. Some programs use test scores and skill levels to place students into the appropriate class </a:t>
            </a:r>
            <a:r>
              <a:rPr lang="en-US" dirty="0" smtClean="0"/>
              <a:t>level</a:t>
            </a:r>
            <a:r>
              <a:rPr lang="en-US" dirty="0"/>
              <a:t> </a:t>
            </a:r>
            <a:r>
              <a:rPr lang="en-US" dirty="0" smtClean="0"/>
              <a:t>or to track educational progress.</a:t>
            </a:r>
          </a:p>
          <a:p>
            <a:endParaRPr lang="en-US" dirty="0"/>
          </a:p>
          <a:p>
            <a:r>
              <a:rPr lang="en-US" dirty="0" smtClean="0"/>
              <a:t>As input to targeting instruction. </a:t>
            </a:r>
          </a:p>
          <a:p>
            <a:pPr lvl="1"/>
            <a:r>
              <a:rPr lang="en-US" dirty="0" smtClean="0"/>
              <a:t>Reports </a:t>
            </a:r>
            <a:r>
              <a:rPr lang="en-US" dirty="0"/>
              <a:t>of test results </a:t>
            </a:r>
            <a:r>
              <a:rPr lang="en-US" dirty="0" smtClean="0"/>
              <a:t>show student </a:t>
            </a:r>
            <a:r>
              <a:rPr lang="en-US" dirty="0"/>
              <a:t>and class performance on specific competencies and basic skills can provide useful information on learner strengths and weaknesses.</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788151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mtClean="0">
                <a:solidFill>
                  <a:srgbClr val="FFFFFF"/>
                </a:solidFill>
              </a:rPr>
              <a:t>July 2013</a:t>
            </a:r>
          </a:p>
        </p:txBody>
      </p:sp>
      <p:sp>
        <p:nvSpPr>
          <p:cNvPr id="5222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mtClean="0">
                <a:solidFill>
                  <a:srgbClr val="FFFFFF"/>
                </a:solidFill>
              </a:rPr>
              <a:t>CASAS Handbooks</a:t>
            </a:r>
          </a:p>
        </p:txBody>
      </p:sp>
      <p:sp>
        <p:nvSpPr>
          <p:cNvPr id="478211" name="Rectangle 2"/>
          <p:cNvSpPr>
            <a:spLocks noGrp="1" noChangeArrowheads="1"/>
          </p:cNvSpPr>
          <p:nvPr>
            <p:ph type="title" idx="4294967295"/>
          </p:nvPr>
        </p:nvSpPr>
        <p:spPr>
          <a:xfrm>
            <a:off x="0" y="304800"/>
            <a:ext cx="8229600" cy="1143000"/>
          </a:xfrm>
        </p:spPr>
        <p:txBody>
          <a:bodyPr>
            <a:normAutofit/>
          </a:bodyPr>
          <a:lstStyle/>
          <a:p>
            <a:pPr eaLnBrk="1" fontAlgn="auto" hangingPunct="1">
              <a:spcAft>
                <a:spcPts val="0"/>
              </a:spcAft>
              <a:defRPr/>
            </a:pPr>
            <a:r>
              <a:rPr lang="en-US" dirty="0" smtClean="0"/>
              <a:t>Raw Scores and Scale Scores</a:t>
            </a:r>
            <a:endParaRPr lang="en-US" dirty="0"/>
          </a:p>
        </p:txBody>
      </p:sp>
      <p:sp>
        <p:nvSpPr>
          <p:cNvPr id="478212" name="Rectangle 3"/>
          <p:cNvSpPr>
            <a:spLocks noGrp="1" noChangeArrowheads="1"/>
          </p:cNvSpPr>
          <p:nvPr>
            <p:ph type="body" sz="half" idx="4294967295"/>
          </p:nvPr>
        </p:nvSpPr>
        <p:spPr>
          <a:xfrm>
            <a:off x="0" y="1600200"/>
            <a:ext cx="7042150" cy="4525963"/>
          </a:xfrm>
        </p:spPr>
        <p:txBody>
          <a:bodyPr rtlCol="0">
            <a:normAutofit lnSpcReduction="10000"/>
          </a:bodyPr>
          <a:lstStyle/>
          <a:p>
            <a:pPr marL="182880" indent="-182880" eaLnBrk="1" fontAlgn="auto" hangingPunct="1">
              <a:lnSpc>
                <a:spcPct val="80000"/>
              </a:lnSpc>
              <a:spcAft>
                <a:spcPts val="0"/>
              </a:spcAft>
              <a:buFont typeface="Wingdings" pitchFamily="2" charset="2"/>
              <a:buNone/>
              <a:defRPr/>
            </a:pPr>
            <a:r>
              <a:rPr lang="en-US" sz="1800" b="1" dirty="0"/>
              <a:t>Raw Scores:</a:t>
            </a:r>
            <a:r>
              <a:rPr lang="en-US" sz="1800" dirty="0"/>
              <a:t> Students’ scores are found by counting the number they got correct on the test. This score is called a raw score. </a:t>
            </a:r>
          </a:p>
          <a:p>
            <a:pPr marL="182880" indent="-182880" eaLnBrk="1" fontAlgn="auto" hangingPunct="1">
              <a:lnSpc>
                <a:spcPct val="80000"/>
              </a:lnSpc>
              <a:spcAft>
                <a:spcPts val="0"/>
              </a:spcAft>
              <a:buFont typeface="Wingdings" pitchFamily="2" charset="2"/>
              <a:buNone/>
              <a:defRPr/>
            </a:pPr>
            <a:endParaRPr lang="en-US" sz="1800" dirty="0"/>
          </a:p>
          <a:p>
            <a:pPr marL="182880" indent="-182880" eaLnBrk="1" fontAlgn="auto" hangingPunct="1">
              <a:lnSpc>
                <a:spcPct val="80000"/>
              </a:lnSpc>
              <a:spcAft>
                <a:spcPts val="0"/>
              </a:spcAft>
              <a:buFont typeface="Wingdings" pitchFamily="2" charset="2"/>
              <a:buNone/>
              <a:defRPr/>
            </a:pPr>
            <a:r>
              <a:rPr lang="en-US" sz="1800" b="1" dirty="0"/>
              <a:t>Converting the Raw Score:</a:t>
            </a:r>
            <a:r>
              <a:rPr lang="en-US" sz="1800" dirty="0"/>
              <a:t> raw scores are always converted to scaled scores. Scaled scores are used to determine students’ levels.</a:t>
            </a:r>
          </a:p>
          <a:p>
            <a:pPr marL="182880" indent="-182880" eaLnBrk="1" fontAlgn="auto" hangingPunct="1">
              <a:lnSpc>
                <a:spcPct val="80000"/>
              </a:lnSpc>
              <a:spcAft>
                <a:spcPts val="0"/>
              </a:spcAft>
              <a:buFont typeface="Wingdings" pitchFamily="2" charset="2"/>
              <a:buNone/>
              <a:defRPr/>
            </a:pPr>
            <a:endParaRPr lang="en-US" sz="2100" dirty="0"/>
          </a:p>
          <a:p>
            <a:r>
              <a:rPr lang="en-US" sz="1800" dirty="0"/>
              <a:t>The CASAS Skill Level Descriptor charts provide descriptions of the abilities a person scoring at any particular level may be expected to have. The levels correspond to instructional levels commonly used in ESL and ABE adult education programs and correlate to the National Reporting System  Educational Functioning Levels (see </a:t>
            </a:r>
            <a:r>
              <a:rPr lang="en-US" sz="1800" u="sng" dirty="0"/>
              <a:t>www.casas.org</a:t>
            </a:r>
            <a:r>
              <a:rPr lang="en-US" sz="1800" dirty="0"/>
              <a:t>).</a:t>
            </a:r>
          </a:p>
          <a:p>
            <a:pPr marL="182880" indent="-182880" eaLnBrk="1" fontAlgn="auto" hangingPunct="1">
              <a:lnSpc>
                <a:spcPct val="80000"/>
              </a:lnSpc>
              <a:spcAft>
                <a:spcPts val="0"/>
              </a:spcAft>
              <a:buFont typeface="Wingdings" pitchFamily="2" charset="2"/>
              <a:buNone/>
              <a:defRPr/>
            </a:pPr>
            <a:endParaRPr lang="en-US" sz="1800" dirty="0"/>
          </a:p>
          <a:p>
            <a:pPr lvl="1" indent="-182880" eaLnBrk="1" fontAlgn="auto" hangingPunct="1">
              <a:lnSpc>
                <a:spcPct val="80000"/>
              </a:lnSpc>
              <a:spcAft>
                <a:spcPts val="0"/>
              </a:spcAft>
              <a:defRPr/>
            </a:pPr>
            <a:r>
              <a:rPr lang="en-US" sz="1600" dirty="0"/>
              <a:t>For example, on this test form, if the raw score is 15, then the scale score is 206.</a:t>
            </a:r>
          </a:p>
          <a:p>
            <a:pPr marL="182880" indent="-182880" eaLnBrk="1" fontAlgn="auto" hangingPunct="1">
              <a:lnSpc>
                <a:spcPct val="80000"/>
              </a:lnSpc>
              <a:spcAft>
                <a:spcPts val="0"/>
              </a:spcAft>
              <a:buFont typeface="Wingdings" pitchFamily="2" charset="2"/>
              <a:buNone/>
              <a:defRPr/>
            </a:pPr>
            <a:endParaRPr lang="en-US" sz="1800" dirty="0"/>
          </a:p>
          <a:p>
            <a:pPr marL="182880" indent="-182880" eaLnBrk="1" fontAlgn="auto" hangingPunct="1">
              <a:lnSpc>
                <a:spcPct val="80000"/>
              </a:lnSpc>
              <a:spcAft>
                <a:spcPts val="0"/>
              </a:spcAft>
              <a:buFont typeface="Wingdings" pitchFamily="2" charset="2"/>
              <a:buNone/>
              <a:defRPr/>
            </a:pPr>
            <a:r>
              <a:rPr lang="en-US" sz="1800" i="1" dirty="0"/>
              <a:t>Scale scores from different tests (reading and listening) should never be averaged!</a:t>
            </a:r>
          </a:p>
          <a:p>
            <a:pPr marL="182880" indent="-182880" eaLnBrk="1" fontAlgn="auto" hangingPunct="1">
              <a:lnSpc>
                <a:spcPct val="80000"/>
              </a:lnSpc>
              <a:spcAft>
                <a:spcPts val="0"/>
              </a:spcAft>
              <a:buFont typeface="Wingdings" pitchFamily="2" charset="2"/>
              <a:buNone/>
              <a:defRPr/>
            </a:pPr>
            <a:endParaRPr lang="en-US" sz="1800" dirty="0"/>
          </a:p>
        </p:txBody>
      </p:sp>
      <p:pic>
        <p:nvPicPr>
          <p:cNvPr id="522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295400"/>
            <a:ext cx="1255713" cy="51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6773" name="Line 5"/>
          <p:cNvSpPr>
            <a:spLocks noChangeShapeType="1"/>
          </p:cNvSpPr>
          <p:nvPr/>
        </p:nvSpPr>
        <p:spPr bwMode="auto">
          <a:xfrm>
            <a:off x="6934200" y="3886200"/>
            <a:ext cx="609600" cy="0"/>
          </a:xfrm>
          <a:prstGeom prst="line">
            <a:avLst/>
          </a:prstGeom>
          <a:noFill/>
          <a:ln w="92075">
            <a:solidFill>
              <a:srgbClr val="00808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6774" name="Line 6"/>
          <p:cNvSpPr>
            <a:spLocks noChangeShapeType="1"/>
          </p:cNvSpPr>
          <p:nvPr/>
        </p:nvSpPr>
        <p:spPr bwMode="auto">
          <a:xfrm flipH="1">
            <a:off x="8458200" y="3886200"/>
            <a:ext cx="533400" cy="0"/>
          </a:xfrm>
          <a:prstGeom prst="line">
            <a:avLst/>
          </a:prstGeom>
          <a:noFill/>
          <a:ln w="95250">
            <a:solidFill>
              <a:srgbClr val="00808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233" name="Text Box 7"/>
          <p:cNvSpPr txBox="1">
            <a:spLocks noChangeArrowheads="1"/>
          </p:cNvSpPr>
          <p:nvPr/>
        </p:nvSpPr>
        <p:spPr bwMode="auto">
          <a:xfrm>
            <a:off x="8153400" y="6477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algn="ctr" eaLnBrk="1" hangingPunct="1">
              <a:spcBef>
                <a:spcPct val="50000"/>
              </a:spcBef>
            </a:pPr>
            <a:r>
              <a:rPr lang="en-US" sz="1000">
                <a:latin typeface="Calibri" pitchFamily="34" charset="0"/>
              </a:rPr>
              <a:t>Page 25</a:t>
            </a:r>
          </a:p>
        </p:txBody>
      </p:sp>
    </p:spTree>
    <p:extLst>
      <p:ext uri="{BB962C8B-B14F-4D97-AF65-F5344CB8AC3E}">
        <p14:creationId xmlns:p14="http://schemas.microsoft.com/office/powerpoint/2010/main" val="1875364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24000"/>
                                  </p:stCondLst>
                                  <p:childTnLst>
                                    <p:set>
                                      <p:cBhvr>
                                        <p:cTn id="6" dur="1" fill="hold">
                                          <p:stCondLst>
                                            <p:cond delay="0"/>
                                          </p:stCondLst>
                                        </p:cTn>
                                        <p:tgtEl>
                                          <p:spTgt spid="416773"/>
                                        </p:tgtEl>
                                        <p:attrNameLst>
                                          <p:attrName>style.visibility</p:attrName>
                                        </p:attrNameLst>
                                      </p:cBhvr>
                                      <p:to>
                                        <p:strVal val="visible"/>
                                      </p:to>
                                    </p:set>
                                    <p:animEffect transition="in" filter="fade">
                                      <p:cBhvr>
                                        <p:cTn id="7" dur="800" decel="100000"/>
                                        <p:tgtEl>
                                          <p:spTgt spid="416773"/>
                                        </p:tgtEl>
                                      </p:cBhvr>
                                    </p:animEffect>
                                    <p:anim calcmode="lin" valueType="num">
                                      <p:cBhvr>
                                        <p:cTn id="8" dur="800" decel="100000" fill="hold"/>
                                        <p:tgtEl>
                                          <p:spTgt spid="416773"/>
                                        </p:tgtEl>
                                        <p:attrNameLst>
                                          <p:attrName>style.rotation</p:attrName>
                                        </p:attrNameLst>
                                      </p:cBhvr>
                                      <p:tavLst>
                                        <p:tav tm="0">
                                          <p:val>
                                            <p:fltVal val="-90"/>
                                          </p:val>
                                        </p:tav>
                                        <p:tav tm="100000">
                                          <p:val>
                                            <p:fltVal val="0"/>
                                          </p:val>
                                        </p:tav>
                                      </p:tavLst>
                                    </p:anim>
                                    <p:anim calcmode="lin" valueType="num">
                                      <p:cBhvr>
                                        <p:cTn id="9" dur="800" decel="100000" fill="hold"/>
                                        <p:tgtEl>
                                          <p:spTgt spid="416773"/>
                                        </p:tgtEl>
                                        <p:attrNameLst>
                                          <p:attrName>ppt_x</p:attrName>
                                        </p:attrNameLst>
                                      </p:cBhvr>
                                      <p:tavLst>
                                        <p:tav tm="0">
                                          <p:val>
                                            <p:strVal val="#ppt_x+0.4"/>
                                          </p:val>
                                        </p:tav>
                                        <p:tav tm="100000">
                                          <p:val>
                                            <p:strVal val="#ppt_x-0.05"/>
                                          </p:val>
                                        </p:tav>
                                      </p:tavLst>
                                    </p:anim>
                                    <p:anim calcmode="lin" valueType="num">
                                      <p:cBhvr>
                                        <p:cTn id="10" dur="800" decel="100000" fill="hold"/>
                                        <p:tgtEl>
                                          <p:spTgt spid="41677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1677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16773"/>
                                        </p:tgtEl>
                                        <p:attrNameLst>
                                          <p:attrName>ppt_y</p:attrName>
                                        </p:attrNameLst>
                                      </p:cBhvr>
                                      <p:tavLst>
                                        <p:tav tm="0">
                                          <p:val>
                                            <p:strVal val="#ppt_y+0.1"/>
                                          </p:val>
                                        </p:tav>
                                        <p:tav tm="100000">
                                          <p:val>
                                            <p:strVal val="#ppt_y"/>
                                          </p:val>
                                        </p:tav>
                                      </p:tavLst>
                                    </p:anim>
                                  </p:childTnLst>
                                </p:cTn>
                              </p:par>
                              <p:par>
                                <p:cTn id="13" presetID="1" presetClass="exit" presetSubtype="0" fill="hold" grpId="1" nodeType="withEffect">
                                  <p:stCondLst>
                                    <p:cond delay="0"/>
                                  </p:stCondLst>
                                  <p:childTnLst>
                                    <p:set>
                                      <p:cBhvr>
                                        <p:cTn id="14" dur="1" fill="hold">
                                          <p:stCondLst>
                                            <p:cond delay="0"/>
                                          </p:stCondLst>
                                        </p:cTn>
                                        <p:tgtEl>
                                          <p:spTgt spid="416773"/>
                                        </p:tgtEl>
                                        <p:attrNameLst>
                                          <p:attrName>style.visibility</p:attrName>
                                        </p:attrNameLst>
                                      </p:cBhvr>
                                      <p:to>
                                        <p:strVal val="hidden"/>
                                      </p:to>
                                    </p:set>
                                  </p:childTnLst>
                                </p:cTn>
                              </p:par>
                              <p:par>
                                <p:cTn id="15" presetID="30" presetClass="entr" presetSubtype="0" fill="hold" grpId="0" nodeType="withEffect">
                                  <p:stCondLst>
                                    <p:cond delay="27000"/>
                                  </p:stCondLst>
                                  <p:childTnLst>
                                    <p:set>
                                      <p:cBhvr>
                                        <p:cTn id="16" dur="1" fill="hold">
                                          <p:stCondLst>
                                            <p:cond delay="0"/>
                                          </p:stCondLst>
                                        </p:cTn>
                                        <p:tgtEl>
                                          <p:spTgt spid="416774"/>
                                        </p:tgtEl>
                                        <p:attrNameLst>
                                          <p:attrName>style.visibility</p:attrName>
                                        </p:attrNameLst>
                                      </p:cBhvr>
                                      <p:to>
                                        <p:strVal val="visible"/>
                                      </p:to>
                                    </p:set>
                                    <p:animEffect transition="in" filter="fade">
                                      <p:cBhvr>
                                        <p:cTn id="17" dur="800" decel="100000"/>
                                        <p:tgtEl>
                                          <p:spTgt spid="416774"/>
                                        </p:tgtEl>
                                      </p:cBhvr>
                                    </p:animEffect>
                                    <p:anim calcmode="lin" valueType="num">
                                      <p:cBhvr>
                                        <p:cTn id="18" dur="800" decel="100000" fill="hold"/>
                                        <p:tgtEl>
                                          <p:spTgt spid="416774"/>
                                        </p:tgtEl>
                                        <p:attrNameLst>
                                          <p:attrName>style.rotation</p:attrName>
                                        </p:attrNameLst>
                                      </p:cBhvr>
                                      <p:tavLst>
                                        <p:tav tm="0">
                                          <p:val>
                                            <p:fltVal val="-90"/>
                                          </p:val>
                                        </p:tav>
                                        <p:tav tm="100000">
                                          <p:val>
                                            <p:fltVal val="0"/>
                                          </p:val>
                                        </p:tav>
                                      </p:tavLst>
                                    </p:anim>
                                    <p:anim calcmode="lin" valueType="num">
                                      <p:cBhvr>
                                        <p:cTn id="19" dur="800" decel="100000" fill="hold"/>
                                        <p:tgtEl>
                                          <p:spTgt spid="416774"/>
                                        </p:tgtEl>
                                        <p:attrNameLst>
                                          <p:attrName>ppt_x</p:attrName>
                                        </p:attrNameLst>
                                      </p:cBhvr>
                                      <p:tavLst>
                                        <p:tav tm="0">
                                          <p:val>
                                            <p:strVal val="#ppt_x+0.4"/>
                                          </p:val>
                                        </p:tav>
                                        <p:tav tm="100000">
                                          <p:val>
                                            <p:strVal val="#ppt_x-0.05"/>
                                          </p:val>
                                        </p:tav>
                                      </p:tavLst>
                                    </p:anim>
                                    <p:anim calcmode="lin" valueType="num">
                                      <p:cBhvr>
                                        <p:cTn id="20" dur="800" decel="100000" fill="hold"/>
                                        <p:tgtEl>
                                          <p:spTgt spid="41677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1677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16774"/>
                                        </p:tgtEl>
                                        <p:attrNameLst>
                                          <p:attrName>ppt_y</p:attrName>
                                        </p:attrNameLst>
                                      </p:cBhvr>
                                      <p:tavLst>
                                        <p:tav tm="0">
                                          <p:val>
                                            <p:strVal val="#ppt_y+0.1"/>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4167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3" grpId="0" animBg="1"/>
      <p:bldP spid="416773" grpId="1" animBg="1"/>
      <p:bldP spid="416774" grpId="0" animBg="1"/>
      <p:bldP spid="416774" grpId="1"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Scale Scores</a:t>
            </a:r>
            <a:r>
              <a:rPr lang="en-US" b="1" dirty="0"/>
              <a:t/>
            </a:r>
            <a:br>
              <a:rPr lang="en-US" b="1" dirty="0"/>
            </a:br>
            <a:endParaRPr lang="en-US" dirty="0"/>
          </a:p>
        </p:txBody>
      </p:sp>
      <p:sp>
        <p:nvSpPr>
          <p:cNvPr id="3" name="Content Placeholder 2"/>
          <p:cNvSpPr>
            <a:spLocks noGrp="1"/>
          </p:cNvSpPr>
          <p:nvPr>
            <p:ph sz="quarter" idx="1"/>
          </p:nvPr>
        </p:nvSpPr>
        <p:spPr>
          <a:xfrm>
            <a:off x="457200" y="914400"/>
            <a:ext cx="3657600" cy="5242560"/>
          </a:xfrm>
        </p:spPr>
        <p:style>
          <a:lnRef idx="1">
            <a:schemeClr val="accent1"/>
          </a:lnRef>
          <a:fillRef idx="2">
            <a:schemeClr val="accent1"/>
          </a:fillRef>
          <a:effectRef idx="1">
            <a:schemeClr val="accent1"/>
          </a:effectRef>
          <a:fontRef idx="minor">
            <a:schemeClr val="dk1"/>
          </a:fontRef>
        </p:style>
        <p:txBody>
          <a:bodyPr>
            <a:normAutofit fontScale="92500"/>
          </a:bodyPr>
          <a:lstStyle/>
          <a:p>
            <a:pPr marL="57150" indent="0">
              <a:lnSpc>
                <a:spcPct val="150000"/>
              </a:lnSpc>
              <a:buNone/>
            </a:pPr>
            <a:r>
              <a:rPr lang="en-US" sz="1400" dirty="0" smtClean="0"/>
              <a:t>Each appraisal and test form has its own raw to scale score conversion chart. </a:t>
            </a:r>
            <a:r>
              <a:rPr lang="en-US" sz="1400" dirty="0"/>
              <a:t>T</a:t>
            </a:r>
            <a:r>
              <a:rPr lang="en-US" sz="1400" dirty="0" smtClean="0"/>
              <a:t>he left column displays the raw score, or number correct a student earned on the test. The right side of the chart displays the scale score.  </a:t>
            </a:r>
          </a:p>
          <a:p>
            <a:pPr marL="57150" indent="0">
              <a:lnSpc>
                <a:spcPct val="150000"/>
              </a:lnSpc>
              <a:buNone/>
            </a:pPr>
            <a:endParaRPr lang="en-US" sz="1400" dirty="0"/>
          </a:p>
          <a:p>
            <a:pPr marL="57150" indent="0">
              <a:lnSpc>
                <a:spcPct val="150000"/>
              </a:lnSpc>
              <a:buNone/>
            </a:pPr>
            <a:r>
              <a:rPr lang="en-US" sz="1400" dirty="0" smtClean="0"/>
              <a:t>When standardized progress tests are developed, at least two alternate forms of the test for each instructional level are developed to measure progress so that students take one form as a pre test and the alternate form as a post test.  </a:t>
            </a:r>
          </a:p>
          <a:p>
            <a:pPr marL="57150" indent="0">
              <a:lnSpc>
                <a:spcPct val="150000"/>
              </a:lnSpc>
              <a:buNone/>
            </a:pPr>
            <a:endParaRPr lang="en-US" sz="1400" dirty="0" smtClean="0"/>
          </a:p>
          <a:p>
            <a:pPr marL="57150" indent="0">
              <a:lnSpc>
                <a:spcPct val="150000"/>
              </a:lnSpc>
              <a:buNone/>
            </a:pPr>
            <a:r>
              <a:rPr lang="en-US" sz="1400" dirty="0" smtClean="0"/>
              <a:t>If you are using paper-based tests, It is important to use the raw to scale score conversion chart for the specific form of the test administered. CASAS eTests does the conversion automatically.</a:t>
            </a:r>
          </a:p>
          <a:p>
            <a:pPr lvl="1">
              <a:lnSpc>
                <a:spcPct val="150000"/>
              </a:lnSpc>
            </a:pPr>
            <a:endParaRPr lang="en-US" sz="1400" dirty="0"/>
          </a:p>
          <a:p>
            <a:pPr lvl="1">
              <a:lnSpc>
                <a:spcPct val="150000"/>
              </a:lnSpc>
            </a:pPr>
            <a:endParaRPr lang="en-US" sz="1400" dirty="0"/>
          </a:p>
          <a:p>
            <a:pPr>
              <a:lnSpc>
                <a:spcPct val="150000"/>
              </a:lnSpc>
            </a:pPr>
            <a:endParaRPr lang="en-US" sz="1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914400"/>
            <a:ext cx="439042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8721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2819400" cy="5471160"/>
          </a:xfrm>
        </p:spPr>
        <p:txBody>
          <a:bodyPr>
            <a:normAutofit/>
          </a:bodyPr>
          <a:lstStyle/>
          <a:p>
            <a:pPr marL="274320" lvl="1" indent="0">
              <a:buNone/>
            </a:pPr>
            <a:r>
              <a:rPr lang="en-US" sz="1500" dirty="0"/>
              <a:t>For example, Rosa Hernandez takes a CASAS Level A Form 81R, which has 24 questions. She earns raw score of 12.</a:t>
            </a:r>
          </a:p>
          <a:p>
            <a:pPr marL="274320" lvl="1" indent="0">
              <a:buNone/>
            </a:pPr>
            <a:endParaRPr lang="en-US" sz="1500" dirty="0" smtClean="0"/>
          </a:p>
          <a:p>
            <a:pPr marL="274320" lvl="1" indent="0">
              <a:buNone/>
            </a:pPr>
            <a:r>
              <a:rPr lang="en-US" sz="1500" dirty="0" err="1" smtClean="0"/>
              <a:t>Teo</a:t>
            </a:r>
            <a:r>
              <a:rPr lang="en-US" sz="1500" dirty="0" smtClean="0"/>
              <a:t> </a:t>
            </a:r>
            <a:r>
              <a:rPr lang="en-US" sz="1500" dirty="0"/>
              <a:t>Gonzalez takes a Level A Form 81RX – a Level A test with an extended range of </a:t>
            </a:r>
            <a:r>
              <a:rPr lang="en-US" sz="1500" dirty="0" smtClean="0"/>
              <a:t>28 questions.  </a:t>
            </a:r>
            <a:r>
              <a:rPr lang="en-US" sz="1500" dirty="0"/>
              <a:t>He earns a raw score of 7.</a:t>
            </a:r>
          </a:p>
          <a:p>
            <a:pPr marL="274320" lvl="1" indent="0">
              <a:buNone/>
            </a:pPr>
            <a:endParaRPr lang="en-US" sz="1500" dirty="0"/>
          </a:p>
          <a:p>
            <a:pPr marL="274320" lvl="1" indent="0">
              <a:buNone/>
            </a:pPr>
            <a:r>
              <a:rPr lang="en-US" sz="1500" dirty="0"/>
              <a:t>While they both took Level A tests, they took different forms, each student earned a raw score of 186.  They have the same level of skills in reading.</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52799" y="290800"/>
            <a:ext cx="5656575" cy="52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1919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1400" dirty="0" smtClean="0"/>
              <a:t>A scale </a:t>
            </a:r>
            <a:r>
              <a:rPr lang="en-US" sz="1400" dirty="0"/>
              <a:t>score of 186 in each of these test levels have the same meaning: </a:t>
            </a:r>
            <a:br>
              <a:rPr lang="en-US" sz="1400" dirty="0"/>
            </a:br>
            <a:endParaRPr lang="en-US" sz="1400" dirty="0"/>
          </a:p>
        </p:txBody>
      </p:sp>
      <p:sp>
        <p:nvSpPr>
          <p:cNvPr id="6" name="Text Placeholder 5"/>
          <p:cNvSpPr>
            <a:spLocks noGrp="1"/>
          </p:cNvSpPr>
          <p:nvPr>
            <p:ph type="body" idx="2"/>
          </p:nvPr>
        </p:nvSpPr>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nSpc>
                <a:spcPct val="120000"/>
              </a:lnSpc>
            </a:pPr>
            <a:r>
              <a:rPr lang="en-US" b="1" dirty="0" smtClean="0"/>
              <a:t>ESL</a:t>
            </a:r>
          </a:p>
          <a:p>
            <a:pPr>
              <a:lnSpc>
                <a:spcPct val="120000"/>
              </a:lnSpc>
            </a:pPr>
            <a:r>
              <a:rPr lang="en-US" b="1" i="1" dirty="0" smtClean="0"/>
              <a:t>Low Beginning </a:t>
            </a:r>
          </a:p>
          <a:p>
            <a:pPr>
              <a:lnSpc>
                <a:spcPct val="120000"/>
              </a:lnSpc>
            </a:pPr>
            <a:r>
              <a:rPr lang="en-US" dirty="0" smtClean="0"/>
              <a:t>Recognizes and writes letters and numbers and reads and understands common sight words.  Can write own name and address.</a:t>
            </a:r>
          </a:p>
          <a:p>
            <a:pPr>
              <a:lnSpc>
                <a:spcPct val="120000"/>
              </a:lnSpc>
            </a:pPr>
            <a:endParaRPr lang="en-US" dirty="0"/>
          </a:p>
          <a:p>
            <a:pPr>
              <a:lnSpc>
                <a:spcPct val="120000"/>
              </a:lnSpc>
              <a:spcBef>
                <a:spcPts val="0"/>
              </a:spcBef>
            </a:pPr>
            <a:r>
              <a:rPr lang="en-US" b="1" dirty="0" smtClean="0"/>
              <a:t>ABE</a:t>
            </a:r>
          </a:p>
          <a:p>
            <a:pPr>
              <a:lnSpc>
                <a:spcPct val="120000"/>
              </a:lnSpc>
              <a:spcBef>
                <a:spcPts val="0"/>
              </a:spcBef>
            </a:pPr>
            <a:r>
              <a:rPr lang="en-US" b="1" i="1" dirty="0" smtClean="0"/>
              <a:t>Beginning Literacy/Pre-Beginning </a:t>
            </a:r>
          </a:p>
          <a:p>
            <a:pPr>
              <a:lnSpc>
                <a:spcPct val="120000"/>
              </a:lnSpc>
              <a:spcBef>
                <a:spcPts val="0"/>
              </a:spcBef>
            </a:pPr>
            <a:endParaRPr lang="en-US" b="1" i="1" dirty="0" smtClean="0"/>
          </a:p>
          <a:p>
            <a:pPr>
              <a:lnSpc>
                <a:spcPct val="120000"/>
              </a:lnSpc>
              <a:spcBef>
                <a:spcPts val="0"/>
              </a:spcBef>
            </a:pPr>
            <a:r>
              <a:rPr lang="en-US" dirty="0" smtClean="0"/>
              <a:t>Very limited ability to read or write.  Persons at the upper end of this score range (150-200) can read and write numbers and letters and simple words and phrases related to immediate needs. Can provide very basic personal identification in written form such as on job applications.  </a:t>
            </a:r>
            <a:endParaRPr lang="en-US" dirty="0"/>
          </a:p>
        </p:txBody>
      </p:sp>
      <p:pic>
        <p:nvPicPr>
          <p:cNvPr id="1433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837875" y="499690"/>
            <a:ext cx="4648849" cy="5325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229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24" name="Rectangle 4"/>
          <p:cNvSpPr>
            <a:spLocks noGrp="1" noChangeArrowheads="1"/>
          </p:cNvSpPr>
          <p:nvPr>
            <p:ph type="title"/>
          </p:nvPr>
        </p:nvSpPr>
        <p:spPr>
          <a:xfrm>
            <a:off x="457200" y="152400"/>
            <a:ext cx="8229600" cy="1371600"/>
          </a:xfrm>
        </p:spPr>
        <p:txBody>
          <a:bodyPr>
            <a:noAutofit/>
          </a:bodyPr>
          <a:lstStyle/>
          <a:p>
            <a:pPr eaLnBrk="1" fontAlgn="auto" hangingPunct="1">
              <a:spcAft>
                <a:spcPts val="0"/>
              </a:spcAft>
              <a:defRPr/>
            </a:pPr>
            <a:r>
              <a:rPr lang="en-US" sz="2000" dirty="0" smtClean="0">
                <a:solidFill>
                  <a:schemeClr val="tx1"/>
                </a:solidFill>
              </a:rPr>
              <a:t>Why use different forms?</a:t>
            </a:r>
            <a:br>
              <a:rPr lang="en-US" sz="2000" dirty="0" smtClean="0">
                <a:solidFill>
                  <a:schemeClr val="tx1"/>
                </a:solidFill>
              </a:rPr>
            </a:br>
            <a:r>
              <a:rPr lang="en-US" sz="1800" dirty="0" smtClean="0">
                <a:solidFill>
                  <a:schemeClr val="tx1"/>
                </a:solidFill>
              </a:rPr>
              <a:t>Monitoring students’ growth requires multiple test forms. To prevent students from taking the same set of questions for both pre and post testing, tests designed to measure progress after an instructional period of time need to have two alternate forms. The scale score standardizes the progress measure across forms. </a:t>
            </a:r>
            <a:endParaRPr lang="en-US" sz="1800" dirty="0">
              <a:solidFill>
                <a:schemeClr val="tx1"/>
              </a:solidFill>
            </a:endParaRPr>
          </a:p>
        </p:txBody>
      </p:sp>
      <p:grpSp>
        <p:nvGrpSpPr>
          <p:cNvPr id="60421" name="Group 6"/>
          <p:cNvGrpSpPr>
            <a:grpSpLocks/>
          </p:cNvGrpSpPr>
          <p:nvPr/>
        </p:nvGrpSpPr>
        <p:grpSpPr bwMode="auto">
          <a:xfrm>
            <a:off x="533400" y="1543224"/>
            <a:ext cx="8001000" cy="4628976"/>
            <a:chOff x="1231" y="3172"/>
            <a:chExt cx="10510" cy="6332"/>
          </a:xfrm>
        </p:grpSpPr>
        <p:pic>
          <p:nvPicPr>
            <p:cNvPr id="60423" name="Picture 1" descr="LWRComposScoreCht"/>
            <p:cNvPicPr>
              <a:picLocks noChangeAspect="1" noChangeArrowheads="1"/>
            </p:cNvPicPr>
            <p:nvPr/>
          </p:nvPicPr>
          <p:blipFill rotWithShape="1">
            <a:blip r:embed="rId3">
              <a:extLst>
                <a:ext uri="{28A0092B-C50C-407E-A947-70E740481C1C}">
                  <a14:useLocalDpi xmlns:a14="http://schemas.microsoft.com/office/drawing/2010/main" val="0"/>
                </a:ext>
              </a:extLst>
            </a:blip>
            <a:srcRect t="5078"/>
            <a:stretch/>
          </p:blipFill>
          <p:spPr bwMode="auto">
            <a:xfrm>
              <a:off x="3964" y="3172"/>
              <a:ext cx="4717" cy="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Text Box 8"/>
            <p:cNvSpPr txBox="1">
              <a:spLocks noChangeArrowheads="1"/>
            </p:cNvSpPr>
            <p:nvPr/>
          </p:nvSpPr>
          <p:spPr bwMode="auto">
            <a:xfrm>
              <a:off x="9435" y="4408"/>
              <a:ext cx="2306" cy="379"/>
            </a:xfrm>
            <a:prstGeom prst="rect">
              <a:avLst/>
            </a:prstGeom>
            <a:solidFill>
              <a:srgbClr val="FFFFFF"/>
            </a:solidFill>
            <a:ln w="19050">
              <a:solidFill>
                <a:srgbClr val="1F497D"/>
              </a:solidFill>
              <a:miter lim="800000"/>
              <a:headEnd/>
              <a:tailEnd/>
            </a:ln>
          </p:spPr>
          <p:txBody>
            <a:bodyPr>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algn="ctr" eaLnBrk="1" hangingPunct="1"/>
              <a:r>
                <a:rPr lang="en-US" sz="1200" b="1" dirty="0" smtClean="0">
                  <a:solidFill>
                    <a:srgbClr val="000080"/>
                  </a:solidFill>
                  <a:latin typeface="Times New Roman" pitchFamily="18" charset="0"/>
                </a:rPr>
                <a:t>First </a:t>
              </a:r>
              <a:r>
                <a:rPr lang="en-US" sz="1200" b="1" dirty="0">
                  <a:solidFill>
                    <a:srgbClr val="000080"/>
                  </a:solidFill>
                  <a:latin typeface="Times New Roman" pitchFamily="18" charset="0"/>
                </a:rPr>
                <a:t>Post-Test</a:t>
              </a:r>
              <a:endParaRPr lang="en-US" dirty="0">
                <a:latin typeface="Arial" pitchFamily="34" charset="0"/>
              </a:endParaRPr>
            </a:p>
          </p:txBody>
        </p:sp>
        <p:sp>
          <p:nvSpPr>
            <p:cNvPr id="60425" name="Text Box 9"/>
            <p:cNvSpPr txBox="1">
              <a:spLocks noChangeArrowheads="1"/>
            </p:cNvSpPr>
            <p:nvPr/>
          </p:nvSpPr>
          <p:spPr bwMode="auto">
            <a:xfrm>
              <a:off x="9720" y="5687"/>
              <a:ext cx="2021" cy="1642"/>
            </a:xfrm>
            <a:prstGeom prst="rect">
              <a:avLst/>
            </a:prstGeom>
            <a:solidFill>
              <a:srgbClr val="FFFFFF"/>
            </a:solidFill>
            <a:ln w="19050">
              <a:solidFill>
                <a:srgbClr val="1F497D"/>
              </a:solidFill>
              <a:miter lim="800000"/>
              <a:headEnd/>
              <a:tailEnd/>
            </a:ln>
          </p:spPr>
          <p:txBody>
            <a:bodyPr>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algn="ctr" eaLnBrk="1" hangingPunct="1"/>
              <a:r>
                <a:rPr lang="en-US" sz="1200" b="1" dirty="0" smtClean="0">
                  <a:solidFill>
                    <a:srgbClr val="000080"/>
                  </a:solidFill>
                  <a:latin typeface="Times New Roman" pitchFamily="18" charset="0"/>
                </a:rPr>
                <a:t>Third </a:t>
              </a:r>
              <a:r>
                <a:rPr lang="en-US" sz="1200" b="1" dirty="0">
                  <a:solidFill>
                    <a:srgbClr val="000080"/>
                  </a:solidFill>
                  <a:latin typeface="Times New Roman" pitchFamily="18" charset="0"/>
                </a:rPr>
                <a:t>Post-Test</a:t>
              </a:r>
            </a:p>
            <a:p>
              <a:pPr eaLnBrk="1" hangingPunct="1"/>
              <a:r>
                <a:rPr lang="en-US" sz="1200" i="1" dirty="0">
                  <a:latin typeface="Times New Roman" pitchFamily="18" charset="0"/>
                </a:rPr>
                <a:t>Student now has a high enough </a:t>
              </a:r>
              <a:r>
                <a:rPr lang="en-US" sz="1200" i="1" dirty="0" smtClean="0">
                  <a:latin typeface="Times New Roman" pitchFamily="18" charset="0"/>
                </a:rPr>
                <a:t>scale score </a:t>
              </a:r>
              <a:r>
                <a:rPr lang="en-US" sz="1200" i="1" dirty="0">
                  <a:latin typeface="Times New Roman" pitchFamily="18" charset="0"/>
                </a:rPr>
                <a:t>to move to Level AX or B tests for next post-test.</a:t>
              </a:r>
              <a:endParaRPr lang="en-US" dirty="0">
                <a:latin typeface="Arial" pitchFamily="34" charset="0"/>
              </a:endParaRPr>
            </a:p>
          </p:txBody>
        </p:sp>
        <p:sp>
          <p:nvSpPr>
            <p:cNvPr id="60426" name="Text Box 10"/>
            <p:cNvSpPr txBox="1">
              <a:spLocks noChangeArrowheads="1"/>
            </p:cNvSpPr>
            <p:nvPr/>
          </p:nvSpPr>
          <p:spPr bwMode="auto">
            <a:xfrm>
              <a:off x="1567" y="4754"/>
              <a:ext cx="1418" cy="379"/>
            </a:xfrm>
            <a:prstGeom prst="rect">
              <a:avLst/>
            </a:prstGeom>
            <a:solidFill>
              <a:srgbClr val="FFFFFF"/>
            </a:solidFill>
            <a:ln w="19050">
              <a:solidFill>
                <a:srgbClr val="1F497D"/>
              </a:solidFill>
              <a:miter lim="800000"/>
              <a:headEnd/>
              <a:tailEnd/>
            </a:ln>
          </p:spPr>
          <p:txBody>
            <a:bodyPr>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algn="ctr" eaLnBrk="1" hangingPunct="1"/>
              <a:r>
                <a:rPr lang="en-US" sz="1200" b="1" dirty="0" smtClean="0">
                  <a:solidFill>
                    <a:srgbClr val="000080"/>
                  </a:solidFill>
                  <a:latin typeface="Times New Roman" pitchFamily="18" charset="0"/>
                </a:rPr>
                <a:t> </a:t>
              </a:r>
              <a:r>
                <a:rPr lang="en-US" sz="1200" b="1" dirty="0">
                  <a:solidFill>
                    <a:srgbClr val="000080"/>
                  </a:solidFill>
                  <a:latin typeface="Times New Roman" pitchFamily="18" charset="0"/>
                </a:rPr>
                <a:t>Pretest</a:t>
              </a:r>
              <a:endParaRPr lang="en-US" dirty="0">
                <a:latin typeface="Arial" pitchFamily="34" charset="0"/>
              </a:endParaRPr>
            </a:p>
          </p:txBody>
        </p:sp>
        <p:sp>
          <p:nvSpPr>
            <p:cNvPr id="60427" name="Text Box 11"/>
            <p:cNvSpPr txBox="1">
              <a:spLocks noChangeArrowheads="1"/>
            </p:cNvSpPr>
            <p:nvPr/>
          </p:nvSpPr>
          <p:spPr bwMode="auto">
            <a:xfrm>
              <a:off x="1231" y="6037"/>
              <a:ext cx="2294" cy="1137"/>
            </a:xfrm>
            <a:prstGeom prst="rect">
              <a:avLst/>
            </a:prstGeom>
            <a:solidFill>
              <a:srgbClr val="FFFFFF"/>
            </a:solidFill>
            <a:ln w="19050">
              <a:solidFill>
                <a:srgbClr val="1F497D"/>
              </a:solidFill>
              <a:miter lim="800000"/>
              <a:headEnd/>
              <a:tailEnd/>
            </a:ln>
          </p:spPr>
          <p:txBody>
            <a:bodyPr>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algn="ctr" eaLnBrk="1" hangingPunct="1"/>
              <a:r>
                <a:rPr lang="en-US" sz="1200" b="1" dirty="0" smtClean="0">
                  <a:latin typeface="Times New Roman" pitchFamily="18" charset="0"/>
                </a:rPr>
                <a:t>Second </a:t>
              </a:r>
              <a:r>
                <a:rPr lang="en-US" sz="1200" b="1" dirty="0">
                  <a:latin typeface="Times New Roman" pitchFamily="18" charset="0"/>
                </a:rPr>
                <a:t>Post-test</a:t>
              </a:r>
            </a:p>
            <a:p>
              <a:pPr eaLnBrk="1" hangingPunct="1"/>
              <a:r>
                <a:rPr lang="en-US" sz="1200" dirty="0">
                  <a:latin typeface="Times New Roman" pitchFamily="18" charset="0"/>
                </a:rPr>
                <a:t>Student now has a high enough </a:t>
              </a:r>
              <a:r>
                <a:rPr lang="en-US" sz="1200" dirty="0" smtClean="0">
                  <a:latin typeface="Times New Roman" pitchFamily="18" charset="0"/>
                </a:rPr>
                <a:t>scale score </a:t>
              </a:r>
              <a:r>
                <a:rPr lang="en-US" sz="1200" dirty="0">
                  <a:latin typeface="Times New Roman" pitchFamily="18" charset="0"/>
                </a:rPr>
                <a:t>to move to Level AX.</a:t>
              </a:r>
              <a:endParaRPr lang="en-US" dirty="0">
                <a:latin typeface="Arial" pitchFamily="34" charset="0"/>
              </a:endParaRPr>
            </a:p>
          </p:txBody>
        </p:sp>
        <p:sp>
          <p:nvSpPr>
            <p:cNvPr id="60428" name="Oval 12"/>
            <p:cNvSpPr>
              <a:spLocks noChangeArrowheads="1"/>
            </p:cNvSpPr>
            <p:nvPr/>
          </p:nvSpPr>
          <p:spPr bwMode="auto">
            <a:xfrm>
              <a:off x="3885" y="5270"/>
              <a:ext cx="1395" cy="291"/>
            </a:xfrm>
            <a:prstGeom prst="ellipse">
              <a:avLst/>
            </a:prstGeom>
            <a:noFill/>
            <a:ln w="19050">
              <a:solidFill>
                <a:srgbClr val="1F497D"/>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endParaRPr lang="en-US"/>
            </a:p>
          </p:txBody>
        </p:sp>
        <p:sp>
          <p:nvSpPr>
            <p:cNvPr id="60429" name="Oval 13"/>
            <p:cNvSpPr>
              <a:spLocks noChangeArrowheads="1"/>
            </p:cNvSpPr>
            <p:nvPr/>
          </p:nvSpPr>
          <p:spPr bwMode="auto">
            <a:xfrm>
              <a:off x="5040" y="6019"/>
              <a:ext cx="1395" cy="291"/>
            </a:xfrm>
            <a:prstGeom prst="ellipse">
              <a:avLst/>
            </a:prstGeom>
            <a:noFill/>
            <a:ln w="19050">
              <a:solidFill>
                <a:srgbClr val="1F497D"/>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endParaRPr lang="en-US"/>
            </a:p>
          </p:txBody>
        </p:sp>
        <p:sp>
          <p:nvSpPr>
            <p:cNvPr id="60430" name="Oval 14"/>
            <p:cNvSpPr>
              <a:spLocks noChangeArrowheads="1"/>
            </p:cNvSpPr>
            <p:nvPr/>
          </p:nvSpPr>
          <p:spPr bwMode="auto">
            <a:xfrm>
              <a:off x="3885" y="6713"/>
              <a:ext cx="1395" cy="291"/>
            </a:xfrm>
            <a:prstGeom prst="ellipse">
              <a:avLst/>
            </a:prstGeom>
            <a:noFill/>
            <a:ln w="19050">
              <a:solidFill>
                <a:srgbClr val="1F497D"/>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endParaRPr lang="en-US"/>
            </a:p>
          </p:txBody>
        </p:sp>
        <p:sp>
          <p:nvSpPr>
            <p:cNvPr id="60431" name="Oval 15"/>
            <p:cNvSpPr>
              <a:spLocks noChangeArrowheads="1"/>
            </p:cNvSpPr>
            <p:nvPr/>
          </p:nvSpPr>
          <p:spPr bwMode="auto">
            <a:xfrm>
              <a:off x="6270" y="6379"/>
              <a:ext cx="1395" cy="291"/>
            </a:xfrm>
            <a:prstGeom prst="ellipse">
              <a:avLst/>
            </a:prstGeom>
            <a:noFill/>
            <a:ln w="19050">
              <a:solidFill>
                <a:srgbClr val="1F497D"/>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endParaRPr lang="en-US"/>
            </a:p>
          </p:txBody>
        </p:sp>
        <p:cxnSp>
          <p:nvCxnSpPr>
            <p:cNvPr id="60432" name="AutoShape 16"/>
            <p:cNvCxnSpPr>
              <a:cxnSpLocks noChangeShapeType="1"/>
            </p:cNvCxnSpPr>
            <p:nvPr/>
          </p:nvCxnSpPr>
          <p:spPr bwMode="auto">
            <a:xfrm>
              <a:off x="2985" y="5129"/>
              <a:ext cx="900" cy="240"/>
            </a:xfrm>
            <a:prstGeom prst="straightConnector1">
              <a:avLst/>
            </a:prstGeom>
            <a:noFill/>
            <a:ln w="19050">
              <a:solidFill>
                <a:srgbClr val="1F497D"/>
              </a:solidFill>
              <a:round/>
              <a:headEnd/>
              <a:tailEnd type="triangle" w="med" len="med"/>
            </a:ln>
            <a:extLst>
              <a:ext uri="{909E8E84-426E-40DD-AFC4-6F175D3DCCD1}">
                <a14:hiddenFill xmlns:a14="http://schemas.microsoft.com/office/drawing/2010/main">
                  <a:noFill/>
                </a14:hiddenFill>
              </a:ext>
            </a:extLst>
          </p:spPr>
        </p:cxnSp>
        <p:cxnSp>
          <p:nvCxnSpPr>
            <p:cNvPr id="60433" name="AutoShape 17"/>
            <p:cNvCxnSpPr>
              <a:cxnSpLocks noChangeShapeType="1"/>
            </p:cNvCxnSpPr>
            <p:nvPr/>
          </p:nvCxnSpPr>
          <p:spPr bwMode="auto">
            <a:xfrm flipH="1">
              <a:off x="6435" y="4876"/>
              <a:ext cx="3000" cy="1162"/>
            </a:xfrm>
            <a:prstGeom prst="straightConnector1">
              <a:avLst/>
            </a:prstGeom>
            <a:noFill/>
            <a:ln w="19050">
              <a:solidFill>
                <a:srgbClr val="1F497D"/>
              </a:solidFill>
              <a:round/>
              <a:headEnd/>
              <a:tailEnd type="triangle" w="med" len="med"/>
            </a:ln>
            <a:extLst>
              <a:ext uri="{909E8E84-426E-40DD-AFC4-6F175D3DCCD1}">
                <a14:hiddenFill xmlns:a14="http://schemas.microsoft.com/office/drawing/2010/main">
                  <a:noFill/>
                </a14:hiddenFill>
              </a:ext>
            </a:extLst>
          </p:spPr>
        </p:cxnSp>
        <p:cxnSp>
          <p:nvCxnSpPr>
            <p:cNvPr id="60434" name="AutoShape 18"/>
            <p:cNvCxnSpPr>
              <a:cxnSpLocks noChangeShapeType="1"/>
            </p:cNvCxnSpPr>
            <p:nvPr/>
          </p:nvCxnSpPr>
          <p:spPr bwMode="auto">
            <a:xfrm>
              <a:off x="3525" y="6670"/>
              <a:ext cx="450" cy="139"/>
            </a:xfrm>
            <a:prstGeom prst="straightConnector1">
              <a:avLst/>
            </a:prstGeom>
            <a:noFill/>
            <a:ln w="19050">
              <a:solidFill>
                <a:srgbClr val="1F497D"/>
              </a:solidFill>
              <a:round/>
              <a:headEnd/>
              <a:tailEnd type="triangle" w="med" len="med"/>
            </a:ln>
            <a:extLst>
              <a:ext uri="{909E8E84-426E-40DD-AFC4-6F175D3DCCD1}">
                <a14:hiddenFill xmlns:a14="http://schemas.microsoft.com/office/drawing/2010/main">
                  <a:noFill/>
                </a14:hiddenFill>
              </a:ext>
            </a:extLst>
          </p:spPr>
        </p:cxnSp>
        <p:cxnSp>
          <p:nvCxnSpPr>
            <p:cNvPr id="60435" name="AutoShape 19"/>
            <p:cNvCxnSpPr>
              <a:cxnSpLocks noChangeShapeType="1"/>
            </p:cNvCxnSpPr>
            <p:nvPr/>
          </p:nvCxnSpPr>
          <p:spPr bwMode="auto">
            <a:xfrm flipH="1" flipV="1">
              <a:off x="7665" y="6554"/>
              <a:ext cx="2055" cy="116"/>
            </a:xfrm>
            <a:prstGeom prst="straightConnector1">
              <a:avLst/>
            </a:prstGeom>
            <a:noFill/>
            <a:ln w="19050">
              <a:solidFill>
                <a:srgbClr val="1F497D"/>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365573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CASAS – Comprehensive Adult Student Assessment Systems</a:t>
            </a:r>
          </a:p>
        </p:txBody>
      </p:sp>
      <p:sp>
        <p:nvSpPr>
          <p:cNvPr id="3" name="Content Placeholder 2"/>
          <p:cNvSpPr>
            <a:spLocks noGrp="1"/>
          </p:cNvSpPr>
          <p:nvPr>
            <p:ph sz="quarter" idx="1"/>
          </p:nvPr>
        </p:nvSpPr>
        <p:spPr/>
        <p:txBody>
          <a:bodyPr>
            <a:normAutofit fontScale="92500" lnSpcReduction="10000"/>
          </a:bodyPr>
          <a:lstStyle/>
          <a:p>
            <a:r>
              <a:rPr lang="en-US" dirty="0" smtClean="0"/>
              <a:t>learner-centered </a:t>
            </a:r>
            <a:r>
              <a:rPr lang="en-US" dirty="0"/>
              <a:t>curriculum </a:t>
            </a:r>
            <a:r>
              <a:rPr lang="en-US" dirty="0" smtClean="0"/>
              <a:t>management</a:t>
            </a:r>
          </a:p>
          <a:p>
            <a:r>
              <a:rPr lang="en-US" dirty="0" smtClean="0"/>
              <a:t>used </a:t>
            </a:r>
            <a:r>
              <a:rPr lang="en-US" dirty="0"/>
              <a:t>nationwide in </a:t>
            </a:r>
            <a:endParaRPr lang="en-US" dirty="0" smtClean="0"/>
          </a:p>
          <a:p>
            <a:pPr lvl="2"/>
            <a:r>
              <a:rPr lang="en-US" dirty="0"/>
              <a:t>A</a:t>
            </a:r>
            <a:r>
              <a:rPr lang="en-US" dirty="0" smtClean="0"/>
              <a:t>dult </a:t>
            </a:r>
            <a:r>
              <a:rPr lang="en-US" dirty="0"/>
              <a:t>B</a:t>
            </a:r>
            <a:r>
              <a:rPr lang="en-US" dirty="0" smtClean="0"/>
              <a:t>asic </a:t>
            </a:r>
            <a:r>
              <a:rPr lang="en-US" dirty="0"/>
              <a:t>E</a:t>
            </a:r>
            <a:r>
              <a:rPr lang="en-US" dirty="0" smtClean="0"/>
              <a:t>ducation </a:t>
            </a:r>
            <a:r>
              <a:rPr lang="en-US" dirty="0"/>
              <a:t>(ABE</a:t>
            </a:r>
            <a:r>
              <a:rPr lang="en-US" dirty="0" smtClean="0"/>
              <a:t>)</a:t>
            </a:r>
          </a:p>
          <a:p>
            <a:pPr lvl="2"/>
            <a:r>
              <a:rPr lang="en-US" dirty="0" smtClean="0"/>
              <a:t>English </a:t>
            </a:r>
            <a:r>
              <a:rPr lang="en-US" dirty="0"/>
              <a:t>as a </a:t>
            </a:r>
            <a:r>
              <a:rPr lang="en-US" dirty="0" smtClean="0"/>
              <a:t>Second </a:t>
            </a:r>
            <a:r>
              <a:rPr lang="en-US" dirty="0"/>
              <a:t>L</a:t>
            </a:r>
            <a:r>
              <a:rPr lang="en-US" dirty="0" smtClean="0"/>
              <a:t>anguage </a:t>
            </a:r>
            <a:r>
              <a:rPr lang="en-US" dirty="0"/>
              <a:t>(ESL</a:t>
            </a:r>
            <a:r>
              <a:rPr lang="en-US" dirty="0" smtClean="0"/>
              <a:t>)</a:t>
            </a:r>
          </a:p>
          <a:p>
            <a:pPr lvl="2"/>
            <a:r>
              <a:rPr lang="en-US" dirty="0"/>
              <a:t>w</a:t>
            </a:r>
            <a:r>
              <a:rPr lang="en-US" dirty="0" smtClean="0"/>
              <a:t>orkplace </a:t>
            </a:r>
            <a:r>
              <a:rPr lang="en-US" dirty="0"/>
              <a:t>l</a:t>
            </a:r>
            <a:r>
              <a:rPr lang="en-US" dirty="0" smtClean="0"/>
              <a:t>iteracy</a:t>
            </a:r>
          </a:p>
          <a:p>
            <a:pPr lvl="2"/>
            <a:r>
              <a:rPr lang="en-US" dirty="0" smtClean="0"/>
              <a:t>family literacy</a:t>
            </a:r>
          </a:p>
          <a:p>
            <a:pPr lvl="2"/>
            <a:r>
              <a:rPr lang="en-US" dirty="0" smtClean="0"/>
              <a:t>employment </a:t>
            </a:r>
            <a:r>
              <a:rPr lang="en-US" dirty="0"/>
              <a:t>and </a:t>
            </a:r>
            <a:r>
              <a:rPr lang="en-US" dirty="0" smtClean="0"/>
              <a:t>training</a:t>
            </a:r>
          </a:p>
          <a:p>
            <a:pPr lvl="2"/>
            <a:r>
              <a:rPr lang="en-US" dirty="0" smtClean="0"/>
              <a:t>welfare reform/TANF</a:t>
            </a:r>
          </a:p>
          <a:p>
            <a:pPr lvl="2"/>
            <a:r>
              <a:rPr lang="en-US" dirty="0"/>
              <a:t>c</a:t>
            </a:r>
            <a:r>
              <a:rPr lang="en-US" dirty="0" smtClean="0"/>
              <a:t>itizenship</a:t>
            </a:r>
          </a:p>
          <a:p>
            <a:pPr lvl="2"/>
            <a:r>
              <a:rPr lang="en-US" dirty="0" smtClean="0"/>
              <a:t>correctional programs</a:t>
            </a:r>
            <a:endParaRPr lang="en-US" dirty="0"/>
          </a:p>
          <a:p>
            <a:pPr marL="514350" indent="-457200"/>
            <a:r>
              <a:rPr lang="en-US" dirty="0" smtClean="0"/>
              <a:t>meets </a:t>
            </a:r>
            <a:r>
              <a:rPr lang="en-US" dirty="0"/>
              <a:t>Workforce </a:t>
            </a:r>
            <a:r>
              <a:rPr lang="en-US" dirty="0" smtClean="0"/>
              <a:t>Innovative Opportunity </a:t>
            </a:r>
            <a:r>
              <a:rPr lang="en-US" dirty="0"/>
              <a:t>Act (</a:t>
            </a:r>
            <a:r>
              <a:rPr lang="en-US" dirty="0" smtClean="0"/>
              <a:t>WIOA</a:t>
            </a:r>
            <a:r>
              <a:rPr lang="en-US" dirty="0"/>
              <a:t>) requirements. </a:t>
            </a:r>
            <a:endParaRPr lang="en-US" dirty="0" smtClean="0"/>
          </a:p>
          <a:p>
            <a:pPr marL="514350" indent="-457200"/>
            <a:r>
              <a:rPr lang="en-US" dirty="0" smtClean="0"/>
              <a:t>appropriate </a:t>
            </a:r>
            <a:r>
              <a:rPr lang="en-US" dirty="0"/>
              <a:t>for </a:t>
            </a:r>
            <a:r>
              <a:rPr lang="en-US" dirty="0" smtClean="0"/>
              <a:t>native </a:t>
            </a:r>
            <a:r>
              <a:rPr lang="en-US" dirty="0"/>
              <a:t>and non-native English speaking youth and </a:t>
            </a:r>
            <a:r>
              <a:rPr lang="en-US" dirty="0" smtClean="0"/>
              <a:t>adults</a:t>
            </a:r>
            <a:endParaRPr lang="en-US" dirty="0"/>
          </a:p>
          <a:p>
            <a:endParaRPr lang="en-US" dirty="0"/>
          </a:p>
          <a:p>
            <a:endParaRPr lang="en-US" dirty="0"/>
          </a:p>
        </p:txBody>
      </p:sp>
    </p:spTree>
    <p:extLst>
      <p:ext uri="{BB962C8B-B14F-4D97-AF65-F5344CB8AC3E}">
        <p14:creationId xmlns:p14="http://schemas.microsoft.com/office/powerpoint/2010/main" val="24108281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1154113"/>
            <a:ext cx="7985125"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4660" name="Rectangle 7"/>
          <p:cNvSpPr>
            <a:spLocks noGrp="1" noChangeArrowheads="1"/>
          </p:cNvSpPr>
          <p:nvPr>
            <p:ph type="title" idx="4294967295"/>
          </p:nvPr>
        </p:nvSpPr>
        <p:spPr>
          <a:xfrm>
            <a:off x="0" y="457200"/>
            <a:ext cx="8229600" cy="571500"/>
          </a:xfrm>
        </p:spPr>
        <p:txBody>
          <a:bodyPr>
            <a:normAutofit/>
          </a:bodyPr>
          <a:lstStyle/>
          <a:p>
            <a:pPr eaLnBrk="1" fontAlgn="auto" hangingPunct="1">
              <a:spcAft>
                <a:spcPts val="0"/>
              </a:spcAft>
              <a:defRPr/>
            </a:pPr>
            <a:r>
              <a:rPr lang="en-US" sz="2800" dirty="0">
                <a:solidFill>
                  <a:schemeClr val="folHlink"/>
                </a:solidFill>
              </a:rPr>
              <a:t>TOPSpro Report:</a:t>
            </a:r>
            <a:r>
              <a:rPr lang="en-US" sz="2800" dirty="0"/>
              <a:t> Class Performance by Competency</a:t>
            </a:r>
          </a:p>
        </p:txBody>
      </p:sp>
      <p:sp>
        <p:nvSpPr>
          <p:cNvPr id="64518" name="Text Box 8"/>
          <p:cNvSpPr txBox="1">
            <a:spLocks noChangeArrowheads="1"/>
          </p:cNvSpPr>
          <p:nvPr/>
        </p:nvSpPr>
        <p:spPr bwMode="auto">
          <a:xfrm>
            <a:off x="152400" y="2971800"/>
            <a:ext cx="7620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spcBef>
                <a:spcPct val="50000"/>
              </a:spcBef>
            </a:pPr>
            <a:r>
              <a:rPr lang="en-US" sz="1200">
                <a:solidFill>
                  <a:schemeClr val="bg1"/>
                </a:solidFill>
                <a:latin typeface="Calibri" pitchFamily="34" charset="0"/>
              </a:rPr>
              <a:t>Test Question Number</a:t>
            </a:r>
          </a:p>
        </p:txBody>
      </p:sp>
      <p:sp>
        <p:nvSpPr>
          <p:cNvPr id="64519" name="Text Box 9"/>
          <p:cNvSpPr txBox="1">
            <a:spLocks noChangeArrowheads="1"/>
          </p:cNvSpPr>
          <p:nvPr/>
        </p:nvSpPr>
        <p:spPr bwMode="auto">
          <a:xfrm>
            <a:off x="152400" y="4114800"/>
            <a:ext cx="1447800" cy="8223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spcBef>
                <a:spcPct val="50000"/>
              </a:spcBef>
            </a:pPr>
            <a:r>
              <a:rPr lang="en-US" sz="1200">
                <a:solidFill>
                  <a:schemeClr val="bg1"/>
                </a:solidFill>
                <a:latin typeface="Calibri" pitchFamily="34" charset="0"/>
              </a:rPr>
              <a:t>Percentage of Students who answered this question correctly</a:t>
            </a:r>
          </a:p>
        </p:txBody>
      </p:sp>
      <p:sp>
        <p:nvSpPr>
          <p:cNvPr id="64520" name="Text Box 10"/>
          <p:cNvSpPr txBox="1">
            <a:spLocks noChangeArrowheads="1"/>
          </p:cNvSpPr>
          <p:nvPr/>
        </p:nvSpPr>
        <p:spPr bwMode="auto">
          <a:xfrm>
            <a:off x="2286000" y="4800600"/>
            <a:ext cx="1752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spcBef>
                <a:spcPct val="50000"/>
              </a:spcBef>
            </a:pPr>
            <a:r>
              <a:rPr lang="en-US" sz="1200">
                <a:solidFill>
                  <a:schemeClr val="bg1"/>
                </a:solidFill>
                <a:latin typeface="Calibri" pitchFamily="34" charset="0"/>
              </a:rPr>
              <a:t>The </a:t>
            </a:r>
            <a:r>
              <a:rPr lang="en-US" sz="1200" b="1">
                <a:solidFill>
                  <a:schemeClr val="bg1"/>
                </a:solidFill>
                <a:latin typeface="Calibri" pitchFamily="34" charset="0"/>
              </a:rPr>
              <a:t>Competency Number</a:t>
            </a:r>
            <a:r>
              <a:rPr lang="en-US" sz="1200">
                <a:solidFill>
                  <a:schemeClr val="bg1"/>
                </a:solidFill>
                <a:latin typeface="Calibri" pitchFamily="34" charset="0"/>
              </a:rPr>
              <a:t> on which this question was based</a:t>
            </a:r>
          </a:p>
        </p:txBody>
      </p:sp>
      <p:sp>
        <p:nvSpPr>
          <p:cNvPr id="64521" name="Text Box 11"/>
          <p:cNvSpPr txBox="1">
            <a:spLocks noChangeArrowheads="1"/>
          </p:cNvSpPr>
          <p:nvPr/>
        </p:nvSpPr>
        <p:spPr bwMode="auto">
          <a:xfrm>
            <a:off x="3505200" y="1371600"/>
            <a:ext cx="2057400" cy="649288"/>
          </a:xfrm>
          <a:prstGeom prst="rect">
            <a:avLst/>
          </a:prstGeom>
          <a:solidFill>
            <a:schemeClr val="folHlink"/>
          </a:solidFill>
          <a:ln w="9525">
            <a:solidFill>
              <a:schemeClr val="folHlink"/>
            </a:solidFill>
            <a:miter lim="800000"/>
            <a:headEnd/>
            <a:tailEnd/>
          </a:ln>
        </p:spPr>
        <p:txBody>
          <a:bodyPr>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spcBef>
                <a:spcPct val="50000"/>
              </a:spcBef>
            </a:pPr>
            <a:r>
              <a:rPr lang="en-US" sz="1200">
                <a:solidFill>
                  <a:schemeClr val="bg1"/>
                </a:solidFill>
                <a:latin typeface="Calibri" pitchFamily="34" charset="0"/>
              </a:rPr>
              <a:t>The </a:t>
            </a:r>
            <a:r>
              <a:rPr lang="en-US" sz="1200" b="1">
                <a:solidFill>
                  <a:schemeClr val="bg1"/>
                </a:solidFill>
                <a:latin typeface="Calibri" pitchFamily="34" charset="0"/>
              </a:rPr>
              <a:t>Task Number</a:t>
            </a:r>
            <a:r>
              <a:rPr lang="en-US" sz="1200">
                <a:solidFill>
                  <a:schemeClr val="bg1"/>
                </a:solidFill>
                <a:latin typeface="Calibri" pitchFamily="34" charset="0"/>
              </a:rPr>
              <a:t> tells you the format in which the question was asked.</a:t>
            </a:r>
          </a:p>
        </p:txBody>
      </p:sp>
      <p:sp>
        <p:nvSpPr>
          <p:cNvPr id="64522" name="Text Box 12"/>
          <p:cNvSpPr txBox="1">
            <a:spLocks noChangeArrowheads="1"/>
          </p:cNvSpPr>
          <p:nvPr/>
        </p:nvSpPr>
        <p:spPr bwMode="auto">
          <a:xfrm>
            <a:off x="6324600" y="3810000"/>
            <a:ext cx="2514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spcBef>
                <a:spcPct val="50000"/>
              </a:spcBef>
            </a:pPr>
            <a:r>
              <a:rPr lang="en-US" sz="1200">
                <a:solidFill>
                  <a:schemeClr val="bg1"/>
                </a:solidFill>
                <a:latin typeface="Calibri" pitchFamily="34" charset="0"/>
              </a:rPr>
              <a:t>The </a:t>
            </a:r>
            <a:r>
              <a:rPr lang="en-US" sz="1200" b="1">
                <a:solidFill>
                  <a:schemeClr val="bg1"/>
                </a:solidFill>
                <a:latin typeface="Calibri" pitchFamily="34" charset="0"/>
              </a:rPr>
              <a:t>Competency Description</a:t>
            </a:r>
            <a:r>
              <a:rPr lang="en-US" sz="1200">
                <a:solidFill>
                  <a:schemeClr val="bg1"/>
                </a:solidFill>
                <a:latin typeface="Calibri" pitchFamily="34" charset="0"/>
              </a:rPr>
              <a:t> gives more detail of the </a:t>
            </a:r>
            <a:r>
              <a:rPr lang="en-US" sz="1200" b="1">
                <a:solidFill>
                  <a:schemeClr val="bg1"/>
                </a:solidFill>
                <a:latin typeface="Calibri" pitchFamily="34" charset="0"/>
              </a:rPr>
              <a:t>Competency Number</a:t>
            </a:r>
          </a:p>
        </p:txBody>
      </p:sp>
      <p:sp>
        <p:nvSpPr>
          <p:cNvPr id="64523" name="Line 13"/>
          <p:cNvSpPr>
            <a:spLocks noChangeShapeType="1"/>
          </p:cNvSpPr>
          <p:nvPr/>
        </p:nvSpPr>
        <p:spPr bwMode="auto">
          <a:xfrm>
            <a:off x="914400" y="3200400"/>
            <a:ext cx="457200" cy="38100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4" name="Line 14"/>
          <p:cNvSpPr>
            <a:spLocks noChangeShapeType="1"/>
          </p:cNvSpPr>
          <p:nvPr/>
        </p:nvSpPr>
        <p:spPr bwMode="auto">
          <a:xfrm flipV="1">
            <a:off x="1524000" y="3581400"/>
            <a:ext cx="457200" cy="53340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5" name="Line 15"/>
          <p:cNvSpPr>
            <a:spLocks noChangeShapeType="1"/>
          </p:cNvSpPr>
          <p:nvPr/>
        </p:nvSpPr>
        <p:spPr bwMode="auto">
          <a:xfrm flipH="1" flipV="1">
            <a:off x="2895600" y="3581400"/>
            <a:ext cx="457200" cy="121920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6" name="Line 16"/>
          <p:cNvSpPr>
            <a:spLocks noChangeShapeType="1"/>
          </p:cNvSpPr>
          <p:nvPr/>
        </p:nvSpPr>
        <p:spPr bwMode="auto">
          <a:xfrm flipH="1">
            <a:off x="3810000" y="2020888"/>
            <a:ext cx="304800" cy="798512"/>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7" name="Line 17"/>
          <p:cNvSpPr>
            <a:spLocks noChangeShapeType="1"/>
          </p:cNvSpPr>
          <p:nvPr/>
        </p:nvSpPr>
        <p:spPr bwMode="auto">
          <a:xfrm flipH="1" flipV="1">
            <a:off x="6172200" y="3581400"/>
            <a:ext cx="1600200" cy="22860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8" name="Footer Placeholder 16"/>
          <p:cNvSpPr txBox="1">
            <a:spLocks noGrp="1"/>
          </p:cNvSpPr>
          <p:nvPr/>
        </p:nvSpPr>
        <p:spPr bwMode="auto">
          <a:xfrm>
            <a:off x="0" y="6705600"/>
            <a:ext cx="2895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endParaRPr lang="en-US" sz="1200">
              <a:latin typeface="Arial" pitchFamily="34" charset="0"/>
            </a:endParaRPr>
          </a:p>
        </p:txBody>
      </p:sp>
    </p:spTree>
    <p:extLst>
      <p:ext uri="{BB962C8B-B14F-4D97-AF65-F5344CB8AC3E}">
        <p14:creationId xmlns:p14="http://schemas.microsoft.com/office/powerpoint/2010/main" val="375872862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0" t="3736" r="3430" b="37825"/>
          <a:stretch/>
        </p:blipFill>
        <p:spPr bwMode="auto">
          <a:xfrm>
            <a:off x="423746" y="780584"/>
            <a:ext cx="8034454" cy="5579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35988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92" t="4214" r="3860" b="6995"/>
          <a:stretch/>
        </p:blipFill>
        <p:spPr bwMode="auto">
          <a:xfrm>
            <a:off x="1447800" y="609600"/>
            <a:ext cx="6348760" cy="57079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822919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89" r="4546"/>
          <a:stretch/>
        </p:blipFill>
        <p:spPr bwMode="auto">
          <a:xfrm>
            <a:off x="228600" y="304800"/>
            <a:ext cx="8586439" cy="5762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908735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15" t="6852" r="4000"/>
          <a:stretch/>
        </p:blipFill>
        <p:spPr bwMode="auto">
          <a:xfrm>
            <a:off x="152400" y="959005"/>
            <a:ext cx="8742556" cy="5332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183502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schemeClr val="tx1"/>
                </a:solidFill>
              </a:rPr>
              <a:t>Using CASAS Competencies and Content Standards in Curriculum, Assessment, and Instruction</a:t>
            </a:r>
            <a:br>
              <a:rPr lang="en-US" sz="2400" b="1" dirty="0">
                <a:solidFill>
                  <a:schemeClr val="tx1"/>
                </a:solidFill>
              </a:rPr>
            </a:br>
            <a:endParaRPr lang="en-US" sz="2400" dirty="0">
              <a:solidFill>
                <a:schemeClr val="tx1"/>
              </a:solidFill>
            </a:endParaRPr>
          </a:p>
        </p:txBody>
      </p:sp>
      <p:sp>
        <p:nvSpPr>
          <p:cNvPr id="3" name="Content Placeholder 2"/>
          <p:cNvSpPr>
            <a:spLocks noGrp="1"/>
          </p:cNvSpPr>
          <p:nvPr>
            <p:ph sz="quarter" idx="1"/>
          </p:nvPr>
        </p:nvSpPr>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n-US" sz="1800" dirty="0" smtClean="0"/>
              <a:t>Assessment </a:t>
            </a:r>
            <a:r>
              <a:rPr lang="en-US" sz="1800" dirty="0"/>
              <a:t>results provide </a:t>
            </a:r>
            <a:r>
              <a:rPr lang="en-US" sz="1800" dirty="0" smtClean="0"/>
              <a:t>feedback </a:t>
            </a:r>
            <a:r>
              <a:rPr lang="en-US" sz="1800" dirty="0"/>
              <a:t>to learners and instructors to target further instruction. </a:t>
            </a:r>
            <a:endParaRPr lang="en-US" sz="1800" dirty="0" smtClean="0"/>
          </a:p>
          <a:p>
            <a:pPr marL="0" indent="0">
              <a:buNone/>
            </a:pPr>
            <a:endParaRPr lang="en-US" sz="1800" dirty="0" smtClean="0"/>
          </a:p>
          <a:p>
            <a:pPr marL="0" indent="0">
              <a:buNone/>
            </a:pPr>
            <a:r>
              <a:rPr lang="en-US" sz="1800" dirty="0" smtClean="0"/>
              <a:t>Incorporating </a:t>
            </a:r>
            <a:r>
              <a:rPr lang="en-US" sz="1800" i="1" dirty="0"/>
              <a:t>CASAS Competencies and Content Standards</a:t>
            </a:r>
            <a:r>
              <a:rPr lang="en-US" sz="1800" dirty="0"/>
              <a:t> into curriculum and using the CASAS assessment system can help </a:t>
            </a:r>
            <a:r>
              <a:rPr lang="en-US" sz="1800" dirty="0" smtClean="0"/>
              <a:t>programs </a:t>
            </a:r>
            <a:r>
              <a:rPr lang="en-US" sz="1800" dirty="0"/>
              <a:t>better meet learner, community, and program needs and fulfill federal, state, and local reporting requirements. </a:t>
            </a:r>
          </a:p>
          <a:p>
            <a:pPr marL="0" indent="0">
              <a:buNone/>
            </a:pPr>
            <a:r>
              <a:rPr lang="en-US" sz="1800" dirty="0"/>
              <a:t> </a:t>
            </a:r>
          </a:p>
          <a:p>
            <a:pPr marL="0" indent="0">
              <a:buNone/>
            </a:pPr>
            <a:r>
              <a:rPr lang="en-US" sz="1800" dirty="0"/>
              <a:t>The CASAS resource </a:t>
            </a:r>
            <a:r>
              <a:rPr lang="en-US" sz="1800" i="1" dirty="0"/>
              <a:t>QuickSearch Online</a:t>
            </a:r>
            <a:r>
              <a:rPr lang="en-US" sz="1800" dirty="0"/>
              <a:t> </a:t>
            </a:r>
            <a:r>
              <a:rPr lang="en-US" sz="1800" dirty="0" smtClean="0"/>
              <a:t>database lists </a:t>
            </a:r>
            <a:r>
              <a:rPr lang="en-US" sz="1800" dirty="0"/>
              <a:t>more than 2,300 print, audio, visual and computer-based instructional materials, and correlates them to the </a:t>
            </a:r>
            <a:r>
              <a:rPr lang="en-US" sz="1800" i="1" dirty="0"/>
              <a:t>CASAS </a:t>
            </a:r>
            <a:r>
              <a:rPr lang="en-US" sz="1800" i="1" dirty="0" smtClean="0"/>
              <a:t>Competencies</a:t>
            </a:r>
            <a:r>
              <a:rPr lang="en-US" sz="1800" dirty="0" smtClean="0"/>
              <a:t>, </a:t>
            </a:r>
            <a:r>
              <a:rPr lang="en-US" sz="1800" i="1" dirty="0" smtClean="0"/>
              <a:t>Content Standards and Tasks</a:t>
            </a:r>
            <a:r>
              <a:rPr lang="en-US" sz="1800" dirty="0" smtClean="0"/>
              <a:t>.</a:t>
            </a:r>
            <a:endParaRPr lang="en-US" sz="1800" dirty="0"/>
          </a:p>
          <a:p>
            <a:pPr marL="0" indent="0">
              <a:buNone/>
            </a:pPr>
            <a:endParaRPr lang="en-US" dirty="0"/>
          </a:p>
        </p:txBody>
      </p:sp>
    </p:spTree>
    <p:extLst>
      <p:ext uri="{BB962C8B-B14F-4D97-AF65-F5344CB8AC3E}">
        <p14:creationId xmlns:p14="http://schemas.microsoft.com/office/powerpoint/2010/main" val="14371413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mtClean="0">
                <a:solidFill>
                  <a:srgbClr val="FFFFFF"/>
                </a:solidFill>
              </a:rPr>
              <a:t>July 2013</a:t>
            </a:r>
          </a:p>
        </p:txBody>
      </p:sp>
      <p:sp>
        <p:nvSpPr>
          <p:cNvPr id="7373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mtClean="0">
                <a:solidFill>
                  <a:srgbClr val="FFFFFF"/>
                </a:solidFill>
              </a:rPr>
              <a:t>CASAS Handbooks</a:t>
            </a:r>
          </a:p>
        </p:txBody>
      </p:sp>
      <p:sp>
        <p:nvSpPr>
          <p:cNvPr id="497666" name="Rectangle 2"/>
          <p:cNvSpPr>
            <a:spLocks noGrp="1" noChangeArrowheads="1"/>
          </p:cNvSpPr>
          <p:nvPr>
            <p:ph type="title" idx="4294967295"/>
          </p:nvPr>
        </p:nvSpPr>
        <p:spPr>
          <a:xfrm>
            <a:off x="0" y="304800"/>
            <a:ext cx="8229600" cy="609600"/>
          </a:xfrm>
        </p:spPr>
        <p:txBody>
          <a:bodyPr/>
          <a:lstStyle/>
          <a:p>
            <a:pPr eaLnBrk="1" fontAlgn="auto" hangingPunct="1">
              <a:spcAft>
                <a:spcPts val="0"/>
              </a:spcAft>
              <a:defRPr/>
            </a:pPr>
            <a:r>
              <a:rPr lang="en-US" dirty="0"/>
              <a:t>QuickSearch</a:t>
            </a:r>
          </a:p>
        </p:txBody>
      </p:sp>
      <p:sp>
        <p:nvSpPr>
          <p:cNvPr id="73733" name="Rectangle 3"/>
          <p:cNvSpPr>
            <a:spLocks noGrp="1" noChangeArrowheads="1"/>
          </p:cNvSpPr>
          <p:nvPr>
            <p:ph type="body" idx="4294967295"/>
          </p:nvPr>
        </p:nvSpPr>
        <p:spPr>
          <a:xfrm>
            <a:off x="0" y="1219200"/>
            <a:ext cx="7620000" cy="5257800"/>
          </a:xfrm>
        </p:spPr>
        <p:txBody>
          <a:bodyPr/>
          <a:lstStyle/>
          <a:p>
            <a:pPr eaLnBrk="1" hangingPunct="1"/>
            <a:r>
              <a:rPr lang="en-US" sz="2000" dirty="0" smtClean="0"/>
              <a:t>Quick, easy access to database of more than 2,000 instructional materials</a:t>
            </a:r>
          </a:p>
          <a:p>
            <a:pPr eaLnBrk="1" hangingPunct="1"/>
            <a:r>
              <a:rPr lang="en-US" sz="2000" dirty="0" smtClean="0"/>
              <a:t>Includes print, audio, video, and software materials</a:t>
            </a:r>
          </a:p>
          <a:p>
            <a:pPr eaLnBrk="1" hangingPunct="1"/>
            <a:r>
              <a:rPr lang="en-US" sz="2000" dirty="0" smtClean="0"/>
              <a:t>Correlated to CASAS Competencies (and to Content Standards in 2008)</a:t>
            </a:r>
          </a:p>
          <a:p>
            <a:pPr eaLnBrk="1" hangingPunct="1"/>
            <a:r>
              <a:rPr lang="en-US" sz="2000" dirty="0" smtClean="0"/>
              <a:t>Search by</a:t>
            </a:r>
          </a:p>
          <a:p>
            <a:pPr lvl="1" eaLnBrk="1" hangingPunct="1"/>
            <a:r>
              <a:rPr lang="en-US" sz="2400" dirty="0" smtClean="0"/>
              <a:t>Title</a:t>
            </a:r>
          </a:p>
          <a:p>
            <a:pPr lvl="1" eaLnBrk="1" hangingPunct="1"/>
            <a:r>
              <a:rPr lang="en-US" sz="2400" dirty="0" smtClean="0"/>
              <a:t>Competency</a:t>
            </a:r>
          </a:p>
          <a:p>
            <a:pPr lvl="1" eaLnBrk="1" hangingPunct="1"/>
            <a:r>
              <a:rPr lang="en-US" sz="2400" dirty="0" smtClean="0"/>
              <a:t>Program, Level, and Skill</a:t>
            </a:r>
          </a:p>
          <a:p>
            <a:pPr lvl="1" eaLnBrk="1" hangingPunct="1"/>
            <a:r>
              <a:rPr lang="en-US" sz="2400" dirty="0" smtClean="0"/>
              <a:t>Publisher</a:t>
            </a:r>
          </a:p>
          <a:p>
            <a:pPr lvl="1" eaLnBrk="1" hangingPunct="1"/>
            <a:r>
              <a:rPr lang="en-US" sz="2400" dirty="0" smtClean="0"/>
              <a:t>CASAS Assessment</a:t>
            </a:r>
          </a:p>
        </p:txBody>
      </p:sp>
      <p:pic>
        <p:nvPicPr>
          <p:cNvPr id="73734" name="Picture 4" descr="clip_image002_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733800"/>
            <a:ext cx="28194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024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mtClean="0">
                <a:solidFill>
                  <a:srgbClr val="FFFFFF"/>
                </a:solidFill>
              </a:rPr>
              <a:t>July 2013</a:t>
            </a:r>
          </a:p>
        </p:txBody>
      </p:sp>
      <p:sp>
        <p:nvSpPr>
          <p:cNvPr id="7475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mtClean="0">
                <a:solidFill>
                  <a:srgbClr val="FFFFFF"/>
                </a:solidFill>
              </a:rPr>
              <a:t>CASAS Handbooks</a:t>
            </a:r>
          </a:p>
        </p:txBody>
      </p:sp>
      <p:sp>
        <p:nvSpPr>
          <p:cNvPr id="379906" name="Rectangle 2"/>
          <p:cNvSpPr>
            <a:spLocks noGrp="1" noChangeArrowheads="1"/>
          </p:cNvSpPr>
          <p:nvPr>
            <p:ph type="title" idx="4294967295"/>
          </p:nvPr>
        </p:nvSpPr>
        <p:spPr>
          <a:xfrm>
            <a:off x="0" y="304800"/>
            <a:ext cx="8229600" cy="1143000"/>
          </a:xfrm>
        </p:spPr>
        <p:txBody>
          <a:bodyPr>
            <a:normAutofit/>
          </a:bodyPr>
          <a:lstStyle/>
          <a:p>
            <a:pPr eaLnBrk="1" fontAlgn="auto" hangingPunct="1">
              <a:spcAft>
                <a:spcPts val="0"/>
              </a:spcAft>
              <a:defRPr/>
            </a:pPr>
            <a:r>
              <a:rPr lang="en-US"/>
              <a:t>Use QuickSearch to find Resources</a:t>
            </a:r>
          </a:p>
        </p:txBody>
      </p:sp>
      <p:sp>
        <p:nvSpPr>
          <p:cNvPr id="379907" name="Rectangle 3"/>
          <p:cNvSpPr>
            <a:spLocks noGrp="1" noChangeArrowheads="1"/>
          </p:cNvSpPr>
          <p:nvPr>
            <p:ph type="body" idx="4294967295"/>
          </p:nvPr>
        </p:nvSpPr>
        <p:spPr>
          <a:xfrm>
            <a:off x="0" y="1600200"/>
            <a:ext cx="8229600" cy="4530725"/>
          </a:xfrm>
        </p:spPr>
        <p:txBody>
          <a:bodyPr rtlCol="0">
            <a:normAutofit lnSpcReduction="10000"/>
          </a:bodyPr>
          <a:lstStyle/>
          <a:p>
            <a:pPr marL="182880" indent="-182880" eaLnBrk="1" fontAlgn="auto" hangingPunct="1">
              <a:lnSpc>
                <a:spcPct val="90000"/>
              </a:lnSpc>
              <a:spcAft>
                <a:spcPts val="0"/>
              </a:spcAft>
              <a:defRPr/>
            </a:pPr>
            <a:r>
              <a:rPr lang="en-US"/>
              <a:t>Leading text series’ titles are correlated by CASAS competencies, instructional level, type of learner (ESL, ABE, ASE), mode of instruction and linked within the database to selected CASAS pre- and post assessments. </a:t>
            </a:r>
          </a:p>
          <a:p>
            <a:pPr marL="182880" indent="-182880" eaLnBrk="1" fontAlgn="auto" hangingPunct="1">
              <a:lnSpc>
                <a:spcPct val="90000"/>
              </a:lnSpc>
              <a:spcAft>
                <a:spcPts val="0"/>
              </a:spcAft>
              <a:buFont typeface="Wingdings" pitchFamily="2" charset="2"/>
              <a:buNone/>
              <a:defRPr/>
            </a:pPr>
            <a:endParaRPr lang="en-US"/>
          </a:p>
          <a:p>
            <a:pPr marL="182880" indent="-182880" eaLnBrk="1" fontAlgn="auto" hangingPunct="1">
              <a:lnSpc>
                <a:spcPct val="90000"/>
              </a:lnSpc>
              <a:spcAft>
                <a:spcPts val="0"/>
              </a:spcAft>
              <a:buFont typeface="Wingdings" pitchFamily="2" charset="2"/>
              <a:buNone/>
              <a:defRPr/>
            </a:pPr>
            <a:r>
              <a:rPr lang="en-US"/>
              <a:t>“Quick Searches" can be done for instructional materials by: </a:t>
            </a:r>
          </a:p>
          <a:p>
            <a:pPr marL="182880" indent="-182880" eaLnBrk="1" fontAlgn="auto" hangingPunct="1">
              <a:lnSpc>
                <a:spcPct val="90000"/>
              </a:lnSpc>
              <a:spcAft>
                <a:spcPts val="0"/>
              </a:spcAft>
              <a:defRPr/>
            </a:pPr>
            <a:r>
              <a:rPr lang="en-US"/>
              <a:t>Skill area </a:t>
            </a:r>
          </a:p>
          <a:p>
            <a:pPr marL="182880" indent="-182880" eaLnBrk="1" fontAlgn="auto" hangingPunct="1">
              <a:lnSpc>
                <a:spcPct val="90000"/>
              </a:lnSpc>
              <a:spcAft>
                <a:spcPts val="0"/>
              </a:spcAft>
              <a:defRPr/>
            </a:pPr>
            <a:r>
              <a:rPr lang="en-US"/>
              <a:t>Program (including Civics, Family Literacy, Workplace) </a:t>
            </a:r>
          </a:p>
          <a:p>
            <a:pPr marL="182880" indent="-182880" eaLnBrk="1" fontAlgn="auto" hangingPunct="1">
              <a:lnSpc>
                <a:spcPct val="90000"/>
              </a:lnSpc>
              <a:spcAft>
                <a:spcPts val="0"/>
              </a:spcAft>
              <a:defRPr/>
            </a:pPr>
            <a:r>
              <a:rPr lang="en-US"/>
              <a:t>Specific CASAS assessment series, i.e. Life and Work, WLS, ECS </a:t>
            </a:r>
          </a:p>
          <a:p>
            <a:pPr marL="182880" indent="-182880" eaLnBrk="1" fontAlgn="auto" hangingPunct="1">
              <a:lnSpc>
                <a:spcPct val="90000"/>
              </a:lnSpc>
              <a:spcAft>
                <a:spcPts val="0"/>
              </a:spcAft>
              <a:defRPr/>
            </a:pPr>
            <a:r>
              <a:rPr lang="en-US"/>
              <a:t>Year of publication of instructional materials </a:t>
            </a:r>
          </a:p>
          <a:p>
            <a:pPr marL="182880" indent="-182880" eaLnBrk="1" fontAlgn="auto" hangingPunct="1">
              <a:lnSpc>
                <a:spcPct val="90000"/>
              </a:lnSpc>
              <a:spcAft>
                <a:spcPts val="0"/>
              </a:spcAft>
              <a:defRPr/>
            </a:pPr>
            <a:r>
              <a:rPr lang="en-US"/>
              <a:t>Websites for learners </a:t>
            </a:r>
          </a:p>
          <a:p>
            <a:pPr marL="182880" indent="-182880" eaLnBrk="1" fontAlgn="auto" hangingPunct="1">
              <a:lnSpc>
                <a:spcPct val="90000"/>
              </a:lnSpc>
              <a:spcAft>
                <a:spcPts val="0"/>
              </a:spcAft>
              <a:buFont typeface="Wingdings" pitchFamily="2" charset="2"/>
              <a:buNone/>
              <a:defRPr/>
            </a:pPr>
            <a:endParaRPr lang="en-US"/>
          </a:p>
        </p:txBody>
      </p:sp>
      <p:sp>
        <p:nvSpPr>
          <p:cNvPr id="74758" name="Rectangle 5"/>
          <p:cNvSpPr>
            <a:spLocks noChangeArrowheads="1"/>
          </p:cNvSpPr>
          <p:nvPr/>
        </p:nvSpPr>
        <p:spPr bwMode="auto">
          <a:xfrm>
            <a:off x="0" y="6583363"/>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200">
              <a:latin typeface="Arial" pitchFamily="34" charset="0"/>
            </a:endParaRPr>
          </a:p>
        </p:txBody>
      </p:sp>
      <p:sp>
        <p:nvSpPr>
          <p:cNvPr id="74759" name="Rectangle 6"/>
          <p:cNvSpPr>
            <a:spLocks noChangeArrowheads="1"/>
          </p:cNvSpPr>
          <p:nvPr/>
        </p:nvSpPr>
        <p:spPr bwMode="auto">
          <a:xfrm>
            <a:off x="7620000" y="6510338"/>
            <a:ext cx="1182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latin typeface="Calibri" pitchFamily="34" charset="0"/>
              </a:rPr>
              <a:t>Page 41</a:t>
            </a:r>
          </a:p>
        </p:txBody>
      </p:sp>
    </p:spTree>
    <p:extLst>
      <p:ext uri="{BB962C8B-B14F-4D97-AF65-F5344CB8AC3E}">
        <p14:creationId xmlns:p14="http://schemas.microsoft.com/office/powerpoint/2010/main" val="125660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mtClean="0">
                <a:solidFill>
                  <a:srgbClr val="FFFFFF"/>
                </a:solidFill>
              </a:rPr>
              <a:t>July 2013</a:t>
            </a:r>
          </a:p>
        </p:txBody>
      </p:sp>
      <p:sp>
        <p:nvSpPr>
          <p:cNvPr id="7577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mtClean="0">
                <a:solidFill>
                  <a:srgbClr val="FFFFFF"/>
                </a:solidFill>
              </a:rPr>
              <a:t>CASAS Handbooks</a:t>
            </a:r>
          </a:p>
        </p:txBody>
      </p:sp>
      <p:sp>
        <p:nvSpPr>
          <p:cNvPr id="165891" name="Rectangle 8"/>
          <p:cNvSpPr>
            <a:spLocks noGrp="1" noChangeArrowheads="1"/>
          </p:cNvSpPr>
          <p:nvPr>
            <p:ph type="title" idx="4294967295"/>
          </p:nvPr>
        </p:nvSpPr>
        <p:spPr>
          <a:xfrm>
            <a:off x="0" y="304800"/>
            <a:ext cx="8229600" cy="889000"/>
          </a:xfrm>
        </p:spPr>
        <p:txBody>
          <a:bodyPr>
            <a:normAutofit/>
          </a:bodyPr>
          <a:lstStyle/>
          <a:p>
            <a:pPr eaLnBrk="1" fontAlgn="auto" hangingPunct="1">
              <a:spcAft>
                <a:spcPts val="0"/>
              </a:spcAft>
              <a:defRPr/>
            </a:pPr>
            <a:r>
              <a:rPr lang="en-US"/>
              <a:t>QuickSearch by Competencies</a:t>
            </a:r>
          </a:p>
        </p:txBody>
      </p:sp>
      <p:pic>
        <p:nvPicPr>
          <p:cNvPr id="75781" name="Picture 306"/>
          <p:cNvPicPr>
            <a:picLocks noChangeAspect="1" noChangeArrowheads="1"/>
          </p:cNvPicPr>
          <p:nvPr/>
        </p:nvPicPr>
        <p:blipFill>
          <a:blip r:embed="rId3">
            <a:extLst>
              <a:ext uri="{28A0092B-C50C-407E-A947-70E740481C1C}">
                <a14:useLocalDpi xmlns:a14="http://schemas.microsoft.com/office/drawing/2010/main" val="0"/>
              </a:ext>
            </a:extLst>
          </a:blip>
          <a:srcRect t="15500" r="37875" b="17751"/>
          <a:stretch>
            <a:fillRect/>
          </a:stretch>
        </p:blipFill>
        <p:spPr bwMode="auto">
          <a:xfrm>
            <a:off x="1447800" y="1905000"/>
            <a:ext cx="6378575" cy="4295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5782" name="Rectangle 8"/>
          <p:cNvSpPr>
            <a:spLocks noChangeArrowheads="1"/>
          </p:cNvSpPr>
          <p:nvPr/>
        </p:nvSpPr>
        <p:spPr bwMode="auto">
          <a:xfrm>
            <a:off x="0" y="2657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p>
        </p:txBody>
      </p:sp>
      <p:sp>
        <p:nvSpPr>
          <p:cNvPr id="75783" name="AutoShape 7"/>
          <p:cNvSpPr>
            <a:spLocks/>
          </p:cNvSpPr>
          <p:nvPr/>
        </p:nvSpPr>
        <p:spPr bwMode="auto">
          <a:xfrm>
            <a:off x="2895600" y="2819400"/>
            <a:ext cx="457200" cy="149225"/>
          </a:xfrm>
          <a:prstGeom prst="borderCallout1">
            <a:avLst>
              <a:gd name="adj1" fmla="val 76597"/>
              <a:gd name="adj2" fmla="val -16667"/>
              <a:gd name="adj3" fmla="val -774468"/>
              <a:gd name="adj4" fmla="val -200694"/>
            </a:avLst>
          </a:prstGeom>
          <a:noFill/>
          <a:ln w="25400">
            <a:solidFill>
              <a:srgbClr val="1F497D"/>
            </a:solidFill>
            <a:miter lim="800000"/>
            <a:headEnd type="triangle" w="med" len="med"/>
            <a:tailEnd type="triangle" w="med" len="med"/>
          </a:ln>
          <a:extLst>
            <a:ext uri="{909E8E84-426E-40DD-AFC4-6F175D3DCCD1}">
              <a14:hiddenFill xmlns:a14="http://schemas.microsoft.com/office/drawing/2010/main">
                <a:solidFill>
                  <a:srgbClr val="CCFFFF">
                    <a:alpha val="76077"/>
                  </a:srgbClr>
                </a:solidFill>
              </a14:hiddenFill>
            </a:ext>
          </a:extLst>
        </p:spPr>
        <p:txBody>
          <a:bodyPr/>
          <a:lstStyle/>
          <a:p>
            <a:pPr algn="ctr"/>
            <a:endParaRPr lang="en-US"/>
          </a:p>
        </p:txBody>
      </p:sp>
      <p:sp>
        <p:nvSpPr>
          <p:cNvPr id="75784" name="Rectangle 10"/>
          <p:cNvSpPr>
            <a:spLocks noChangeArrowheads="1"/>
          </p:cNvSpPr>
          <p:nvPr/>
        </p:nvSpPr>
        <p:spPr bwMode="auto">
          <a:xfrm>
            <a:off x="1524000" y="1447800"/>
            <a:ext cx="28527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b="1">
                <a:latin typeface="Calibri" pitchFamily="34" charset="0"/>
                <a:cs typeface="Times New Roman" pitchFamily="18" charset="0"/>
              </a:rPr>
              <a:t>Competency selected for this report: 4.1.2</a:t>
            </a:r>
            <a:endParaRPr lang="en-US">
              <a:latin typeface="Arial" pitchFamily="34" charset="0"/>
            </a:endParaRPr>
          </a:p>
        </p:txBody>
      </p:sp>
      <p:sp>
        <p:nvSpPr>
          <p:cNvPr id="75785" name="Rectangle 11"/>
          <p:cNvSpPr>
            <a:spLocks noChangeArrowheads="1"/>
          </p:cNvSpPr>
          <p:nvPr/>
        </p:nvSpPr>
        <p:spPr bwMode="auto">
          <a:xfrm>
            <a:off x="7620000" y="6510338"/>
            <a:ext cx="1182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latin typeface="Calibri" pitchFamily="34" charset="0"/>
              </a:rPr>
              <a:t>Page 41</a:t>
            </a:r>
          </a:p>
        </p:txBody>
      </p:sp>
    </p:spTree>
    <p:extLst>
      <p:ext uri="{BB962C8B-B14F-4D97-AF65-F5344CB8AC3E}">
        <p14:creationId xmlns:p14="http://schemas.microsoft.com/office/powerpoint/2010/main" val="546146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Autofit/>
          </a:bodyPr>
          <a:lstStyle/>
          <a:p>
            <a:r>
              <a:rPr lang="en-US" sz="3200" b="1" dirty="0" smtClean="0"/>
              <a:t/>
            </a:r>
            <a:br>
              <a:rPr lang="en-US" sz="3200" b="1" dirty="0" smtClean="0"/>
            </a:br>
            <a:r>
              <a:rPr lang="en-US" sz="3200" b="1" dirty="0" smtClean="0"/>
              <a:t>CASAS Assessments address literacy and academic skills in the contexts of…</a:t>
            </a:r>
            <a:r>
              <a:rPr lang="en-US" sz="3200" dirty="0"/>
              <a:t/>
            </a:r>
            <a:br>
              <a:rPr lang="en-US" sz="3200" dirty="0"/>
            </a:br>
            <a:endParaRPr lang="en-US" sz="3200" dirty="0"/>
          </a:p>
        </p:txBody>
      </p:sp>
      <p:sp>
        <p:nvSpPr>
          <p:cNvPr id="3" name="Content Placeholder 2"/>
          <p:cNvSpPr>
            <a:spLocks noGrp="1"/>
          </p:cNvSpPr>
          <p:nvPr>
            <p:ph sz="quarter" idx="1"/>
          </p:nvPr>
        </p:nvSpPr>
        <p:spPr/>
        <p:txBody>
          <a:bodyPr>
            <a:noAutofit/>
          </a:bodyPr>
          <a:lstStyle/>
          <a:p>
            <a:r>
              <a:rPr lang="en-US" sz="1800" b="1" dirty="0" smtClean="0"/>
              <a:t>Life and Work</a:t>
            </a:r>
          </a:p>
          <a:p>
            <a:pPr lvl="1"/>
            <a:r>
              <a:rPr lang="en-US" sz="1400" dirty="0" smtClean="0"/>
              <a:t>Basic Communication</a:t>
            </a:r>
          </a:p>
          <a:p>
            <a:pPr lvl="1"/>
            <a:r>
              <a:rPr lang="en-US" sz="1400" dirty="0" smtClean="0"/>
              <a:t>Consumer Economics</a:t>
            </a:r>
          </a:p>
          <a:p>
            <a:pPr lvl="1"/>
            <a:r>
              <a:rPr lang="en-US" sz="1400" dirty="0"/>
              <a:t>C</a:t>
            </a:r>
            <a:r>
              <a:rPr lang="en-US" sz="1400" dirty="0" smtClean="0"/>
              <a:t>ommunity Resources </a:t>
            </a:r>
          </a:p>
          <a:p>
            <a:pPr lvl="1"/>
            <a:r>
              <a:rPr lang="en-US" sz="1400" dirty="0" smtClean="0"/>
              <a:t>Health</a:t>
            </a:r>
          </a:p>
          <a:p>
            <a:pPr lvl="1"/>
            <a:r>
              <a:rPr lang="en-US" sz="1400" dirty="0"/>
              <a:t>E</a:t>
            </a:r>
            <a:r>
              <a:rPr lang="en-US" sz="1400" dirty="0" smtClean="0"/>
              <a:t>mployment</a:t>
            </a:r>
          </a:p>
          <a:p>
            <a:pPr lvl="1"/>
            <a:r>
              <a:rPr lang="en-US" sz="1400" dirty="0" smtClean="0"/>
              <a:t>Government and Law</a:t>
            </a:r>
            <a:endParaRPr lang="en-US" sz="900" dirty="0"/>
          </a:p>
          <a:p>
            <a:r>
              <a:rPr lang="en-US" sz="1800" b="1" dirty="0"/>
              <a:t>A</a:t>
            </a:r>
            <a:r>
              <a:rPr lang="en-US" sz="1800" b="1" dirty="0" smtClean="0"/>
              <a:t>cademic </a:t>
            </a:r>
            <a:r>
              <a:rPr lang="en-US" sz="1800" b="1" dirty="0"/>
              <a:t>S</a:t>
            </a:r>
            <a:r>
              <a:rPr lang="en-US" sz="1800" b="1" dirty="0" smtClean="0"/>
              <a:t>ubjects </a:t>
            </a:r>
            <a:r>
              <a:rPr lang="en-US" sz="1800" dirty="0"/>
              <a:t>for secondary level </a:t>
            </a:r>
            <a:r>
              <a:rPr lang="en-US" sz="1800" dirty="0" smtClean="0"/>
              <a:t>programs</a:t>
            </a:r>
          </a:p>
          <a:p>
            <a:pPr lvl="1"/>
            <a:r>
              <a:rPr lang="en-US" sz="1800" dirty="0" smtClean="0"/>
              <a:t>English/Language arts</a:t>
            </a:r>
          </a:p>
          <a:p>
            <a:pPr lvl="1"/>
            <a:r>
              <a:rPr lang="en-US" sz="1800" dirty="0" smtClean="0"/>
              <a:t>Mathematics</a:t>
            </a:r>
          </a:p>
          <a:p>
            <a:pPr lvl="1"/>
            <a:r>
              <a:rPr lang="en-US" sz="1800" dirty="0" smtClean="0"/>
              <a:t>American government</a:t>
            </a:r>
            <a:endParaRPr lang="en-US" sz="900" dirty="0"/>
          </a:p>
          <a:p>
            <a:r>
              <a:rPr lang="en-US" sz="1800" b="1" dirty="0"/>
              <a:t>C</a:t>
            </a:r>
            <a:r>
              <a:rPr lang="en-US" sz="1800" b="1" dirty="0" smtClean="0"/>
              <a:t>itizenship </a:t>
            </a:r>
          </a:p>
          <a:p>
            <a:r>
              <a:rPr lang="en-US" sz="1800" b="1" dirty="0"/>
              <a:t>S</a:t>
            </a:r>
            <a:r>
              <a:rPr lang="en-US" sz="1800" b="1" dirty="0" smtClean="0"/>
              <a:t>pecial </a:t>
            </a:r>
            <a:r>
              <a:rPr lang="en-US" sz="1800" b="1" dirty="0"/>
              <a:t>N</a:t>
            </a:r>
            <a:r>
              <a:rPr lang="en-US" sz="1800" b="1" dirty="0" smtClean="0"/>
              <a:t>eeds </a:t>
            </a:r>
          </a:p>
          <a:p>
            <a:pPr lvl="1"/>
            <a:r>
              <a:rPr lang="en-US" sz="1800" dirty="0"/>
              <a:t>E</a:t>
            </a:r>
            <a:r>
              <a:rPr lang="en-US" sz="1800" dirty="0" smtClean="0"/>
              <a:t>mployability</a:t>
            </a:r>
          </a:p>
          <a:p>
            <a:pPr lvl="1"/>
            <a:r>
              <a:rPr lang="en-US" sz="1800" dirty="0"/>
              <a:t>L</a:t>
            </a:r>
            <a:r>
              <a:rPr lang="en-US" sz="1800" dirty="0" smtClean="0"/>
              <a:t>ife skills and </a:t>
            </a:r>
            <a:r>
              <a:rPr lang="en-US" sz="1800" dirty="0"/>
              <a:t>academic subject tests </a:t>
            </a:r>
            <a:endParaRPr lang="en-US" sz="1800" dirty="0" smtClean="0"/>
          </a:p>
          <a:p>
            <a:pPr marL="0" indent="0">
              <a:buNone/>
            </a:pPr>
            <a:r>
              <a:rPr lang="en-US" sz="1800" dirty="0"/>
              <a:t/>
            </a:r>
            <a:br>
              <a:rPr lang="en-US" sz="1800" dirty="0"/>
            </a:br>
            <a:endParaRPr lang="en-US" sz="1800" dirty="0"/>
          </a:p>
        </p:txBody>
      </p:sp>
    </p:spTree>
    <p:extLst>
      <p:ext uri="{BB962C8B-B14F-4D97-AF65-F5344CB8AC3E}">
        <p14:creationId xmlns:p14="http://schemas.microsoft.com/office/powerpoint/2010/main" val="2412711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Validity of CASAS Assessments</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81000" y="1143000"/>
            <a:ext cx="8229600" cy="4525963"/>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pPr>
            <a:r>
              <a:rPr lang="en-US" sz="1100" b="1" dirty="0"/>
              <a:t> </a:t>
            </a:r>
            <a:r>
              <a:rPr lang="en-US" sz="1100" b="1" dirty="0" smtClean="0"/>
              <a:t>Content </a:t>
            </a:r>
            <a:r>
              <a:rPr lang="en-US" sz="1100" b="1" dirty="0"/>
              <a:t>Validity</a:t>
            </a:r>
            <a:endParaRPr lang="en-US" sz="1100" dirty="0"/>
          </a:p>
          <a:p>
            <a:r>
              <a:rPr lang="en-US" sz="1100" dirty="0" smtClean="0"/>
              <a:t>Reviewed and approved by adult education </a:t>
            </a:r>
            <a:r>
              <a:rPr lang="en-US" sz="1100" dirty="0"/>
              <a:t>practitioners as valid indicators of student </a:t>
            </a:r>
            <a:r>
              <a:rPr lang="en-US" sz="1100" dirty="0" smtClean="0"/>
              <a:t>mastery</a:t>
            </a:r>
          </a:p>
          <a:p>
            <a:r>
              <a:rPr lang="en-US" sz="1100" dirty="0" smtClean="0"/>
              <a:t>revalidated </a:t>
            </a:r>
            <a:r>
              <a:rPr lang="en-US" sz="1100" dirty="0"/>
              <a:t>periodically by the CASAS National Consortium, representing more </a:t>
            </a:r>
            <a:r>
              <a:rPr lang="en-US" sz="1100" dirty="0" smtClean="0"/>
              <a:t>than 30 states</a:t>
            </a:r>
          </a:p>
          <a:p>
            <a:r>
              <a:rPr lang="en-US" sz="1100" dirty="0" smtClean="0"/>
              <a:t>Aligned to </a:t>
            </a:r>
            <a:r>
              <a:rPr lang="en-US" sz="1100" b="1" i="1" dirty="0" smtClean="0"/>
              <a:t>NRS Educational Functioning </a:t>
            </a:r>
            <a:r>
              <a:rPr lang="en-US" sz="1100" b="1" i="1" dirty="0"/>
              <a:t>L</a:t>
            </a:r>
            <a:r>
              <a:rPr lang="en-US" sz="1100" b="1" i="1" dirty="0" smtClean="0"/>
              <a:t>evels, Common Core </a:t>
            </a:r>
            <a:r>
              <a:rPr lang="en-US" sz="1100" dirty="0" smtClean="0"/>
              <a:t>and other state and national standards</a:t>
            </a:r>
          </a:p>
          <a:p>
            <a:endParaRPr lang="en-US" sz="1100" dirty="0"/>
          </a:p>
          <a:p>
            <a:pPr marL="0" indent="0">
              <a:buNone/>
            </a:pPr>
            <a:r>
              <a:rPr lang="en-US" sz="1100" dirty="0"/>
              <a:t> </a:t>
            </a:r>
            <a:r>
              <a:rPr lang="en-US" sz="1100" i="1" dirty="0"/>
              <a:t> </a:t>
            </a:r>
            <a:r>
              <a:rPr lang="en-US" sz="1100" b="1" dirty="0"/>
              <a:t>Test Development</a:t>
            </a:r>
          </a:p>
          <a:p>
            <a:r>
              <a:rPr lang="en-US" sz="1100" dirty="0"/>
              <a:t>All CASAS multiple-choice tests and calibrated item test banks are based on the </a:t>
            </a:r>
            <a:r>
              <a:rPr lang="en-US" sz="1100" b="1" i="1" dirty="0"/>
              <a:t>Rasch Model of Item Response Theory (IRT), </a:t>
            </a:r>
            <a:r>
              <a:rPr lang="en-US" sz="1100" dirty="0"/>
              <a:t>the same model used to develop the GRE and GMAT</a:t>
            </a:r>
            <a:r>
              <a:rPr lang="en-US" sz="1100" dirty="0" smtClean="0"/>
              <a:t>.</a:t>
            </a:r>
          </a:p>
          <a:p>
            <a:endParaRPr lang="en-US" sz="500" dirty="0"/>
          </a:p>
          <a:p>
            <a:r>
              <a:rPr lang="en-US" sz="1100" dirty="0"/>
              <a:t>All items and forms are evaluated and developed according to the industry standards and guidelines outlined by the American Educational Research Association (</a:t>
            </a:r>
            <a:r>
              <a:rPr lang="en-US" sz="1100" dirty="0" smtClean="0"/>
              <a:t>AERA,) American </a:t>
            </a:r>
            <a:r>
              <a:rPr lang="en-US" sz="1100" dirty="0"/>
              <a:t>Psychological Association (APA) and National Council on Measurement in Education (NCME</a:t>
            </a:r>
            <a:r>
              <a:rPr lang="en-US" sz="1100" dirty="0" smtClean="0"/>
              <a:t>).</a:t>
            </a:r>
          </a:p>
          <a:p>
            <a:endParaRPr lang="en-US" sz="1100" dirty="0"/>
          </a:p>
          <a:p>
            <a:pPr marL="0" indent="0">
              <a:buNone/>
            </a:pPr>
            <a:r>
              <a:rPr lang="en-US" sz="1100" b="1" dirty="0"/>
              <a:t>Reliability</a:t>
            </a:r>
          </a:p>
          <a:p>
            <a:r>
              <a:rPr lang="en-US" sz="1100" dirty="0" smtClean="0"/>
              <a:t>Studies indicate CASAS tests yield consistent results in student placement and measurement of student educational progress with respect to NRS Educational Functioning Levels. </a:t>
            </a:r>
          </a:p>
          <a:p>
            <a:endParaRPr lang="en-US" sz="1100" dirty="0" smtClean="0"/>
          </a:p>
          <a:p>
            <a:pPr marL="0" indent="0">
              <a:buNone/>
            </a:pPr>
            <a:r>
              <a:rPr lang="en-US" sz="1100" b="1" dirty="0" smtClean="0"/>
              <a:t>Construct Validity: </a:t>
            </a:r>
            <a:r>
              <a:rPr lang="en-US" sz="1100" b="1" dirty="0"/>
              <a:t> </a:t>
            </a:r>
            <a:endParaRPr lang="en-US" sz="1100" b="1" dirty="0" smtClean="0"/>
          </a:p>
          <a:p>
            <a:r>
              <a:rPr lang="en-US" sz="1100" dirty="0" smtClean="0"/>
              <a:t>Designed </a:t>
            </a:r>
            <a:r>
              <a:rPr lang="en-US" sz="1100" dirty="0"/>
              <a:t>to measure basic skills in the context of adult functional tasks</a:t>
            </a:r>
          </a:p>
          <a:p>
            <a:r>
              <a:rPr lang="en-US" sz="1100" dirty="0"/>
              <a:t>Tests are appropriate for students in adult education and workforce programs</a:t>
            </a:r>
          </a:p>
          <a:p>
            <a:pPr marL="0" indent="0">
              <a:buNone/>
            </a:pPr>
            <a:endParaRPr lang="en-US" sz="1100" dirty="0" smtClean="0"/>
          </a:p>
          <a:p>
            <a:pPr marL="0" indent="0">
              <a:buNone/>
            </a:pPr>
            <a:r>
              <a:rPr lang="en-US" sz="1100" i="1" dirty="0" smtClean="0"/>
              <a:t>Additional </a:t>
            </a:r>
            <a:r>
              <a:rPr lang="en-US" sz="1100" i="1" dirty="0"/>
              <a:t>information on the psychometric properties of CASAS tests can be found in the CASAS Technical Manuals</a:t>
            </a:r>
            <a:r>
              <a:rPr lang="en-US" sz="1100" i="1" dirty="0" smtClean="0"/>
              <a:t>.</a:t>
            </a:r>
            <a:endParaRPr lang="en-US" sz="1100" i="1" dirty="0"/>
          </a:p>
        </p:txBody>
      </p:sp>
    </p:spTree>
    <p:extLst>
      <p:ext uri="{BB962C8B-B14F-4D97-AF65-F5344CB8AC3E}">
        <p14:creationId xmlns:p14="http://schemas.microsoft.com/office/powerpoint/2010/main" val="1449935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“Educators of adults have long recognized that relating </a:t>
            </a:r>
            <a:r>
              <a:rPr lang="en-US" dirty="0" smtClean="0"/>
              <a:t>instructional content </a:t>
            </a:r>
            <a:r>
              <a:rPr lang="en-US" dirty="0"/>
              <a:t>to the specific contexts of learners’ lives and interests </a:t>
            </a:r>
            <a:r>
              <a:rPr lang="en-US" dirty="0" smtClean="0"/>
              <a:t>increases motivation </a:t>
            </a:r>
            <a:r>
              <a:rPr lang="en-US" dirty="0"/>
              <a:t>to learn” </a:t>
            </a:r>
            <a:endParaRPr lang="en-US" dirty="0" smtClean="0"/>
          </a:p>
          <a:p>
            <a:endParaRPr lang="en-US" dirty="0"/>
          </a:p>
          <a:p>
            <a:r>
              <a:rPr lang="en-US" dirty="0" smtClean="0"/>
              <a:t>By integrating </a:t>
            </a:r>
            <a:r>
              <a:rPr lang="en-US" dirty="0"/>
              <a:t>academic content with situations or issues that are </a:t>
            </a:r>
            <a:r>
              <a:rPr lang="en-US" dirty="0" smtClean="0"/>
              <a:t>meaningful to </a:t>
            </a:r>
            <a:r>
              <a:rPr lang="en-US" dirty="0"/>
              <a:t>students, instructors can help adults acquire skills </a:t>
            </a:r>
            <a:r>
              <a:rPr lang="en-US" dirty="0" smtClean="0"/>
              <a:t>more rapidly </a:t>
            </a:r>
            <a:r>
              <a:rPr lang="en-US" dirty="0"/>
              <a:t>than through approaches that focus only on </a:t>
            </a:r>
            <a:r>
              <a:rPr lang="en-US" dirty="0" smtClean="0"/>
              <a:t>subjects</a:t>
            </a:r>
          </a:p>
          <a:p>
            <a:endParaRPr lang="en-US" dirty="0"/>
          </a:p>
          <a:p>
            <a:pPr marL="0" indent="0" algn="r">
              <a:buNone/>
            </a:pPr>
            <a:r>
              <a:rPr lang="en-US" dirty="0"/>
              <a:t>(</a:t>
            </a:r>
            <a:r>
              <a:rPr lang="en-US" dirty="0" err="1"/>
              <a:t>Dirkx</a:t>
            </a:r>
            <a:r>
              <a:rPr lang="en-US" dirty="0"/>
              <a:t> and </a:t>
            </a:r>
            <a:r>
              <a:rPr lang="en-US" dirty="0" err="1"/>
              <a:t>Prenger</a:t>
            </a:r>
            <a:r>
              <a:rPr lang="en-US" dirty="0"/>
              <a:t> 1997, p. 2). </a:t>
            </a:r>
          </a:p>
          <a:p>
            <a:endParaRPr lang="en-US" dirty="0"/>
          </a:p>
        </p:txBody>
      </p:sp>
    </p:spTree>
    <p:extLst>
      <p:ext uri="{BB962C8B-B14F-4D97-AF65-F5344CB8AC3E}">
        <p14:creationId xmlns:p14="http://schemas.microsoft.com/office/powerpoint/2010/main" val="2690796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3124200" cy="1162050"/>
          </a:xfrm>
        </p:spPr>
        <p:style>
          <a:lnRef idx="1">
            <a:schemeClr val="accent4"/>
          </a:lnRef>
          <a:fillRef idx="2">
            <a:schemeClr val="accent4"/>
          </a:fillRef>
          <a:effectRef idx="1">
            <a:schemeClr val="accent4"/>
          </a:effectRef>
          <a:fontRef idx="minor">
            <a:schemeClr val="dk1"/>
          </a:fontRef>
        </p:style>
        <p:txBody>
          <a:bodyPr anchor="ctr">
            <a:normAutofit/>
          </a:bodyPr>
          <a:lstStyle/>
          <a:p>
            <a:r>
              <a:rPr lang="en-US" sz="2400" b="1" dirty="0">
                <a:latin typeface="+mj-lt"/>
              </a:rPr>
              <a:t>CASAS </a:t>
            </a:r>
            <a:r>
              <a:rPr lang="en-US" sz="2400" b="1" dirty="0" smtClean="0">
                <a:latin typeface="+mj-lt"/>
              </a:rPr>
              <a:t>Test </a:t>
            </a:r>
            <a:r>
              <a:rPr lang="en-US" b="1" dirty="0">
                <a:latin typeface="+mj-lt"/>
              </a:rPr>
              <a:t>I</a:t>
            </a:r>
            <a:r>
              <a:rPr lang="en-US" sz="2400" b="1" dirty="0" smtClean="0">
                <a:latin typeface="+mj-lt"/>
              </a:rPr>
              <a:t>tems</a:t>
            </a:r>
            <a:endParaRPr lang="en-US" sz="2400" b="1" dirty="0">
              <a:latin typeface="+mj-lt"/>
            </a:endParaRPr>
          </a:p>
        </p:txBody>
      </p:sp>
      <p:sp>
        <p:nvSpPr>
          <p:cNvPr id="5" name="Text Placeholder 4"/>
          <p:cNvSpPr>
            <a:spLocks noGrp="1"/>
          </p:cNvSpPr>
          <p:nvPr>
            <p:ph type="body" idx="2"/>
          </p:nvPr>
        </p:nvSpPr>
        <p:spPr>
          <a:xfrm>
            <a:off x="457200" y="1676400"/>
            <a:ext cx="3047999" cy="4691063"/>
          </a:xfrm>
        </p:spPr>
        <p:txBody>
          <a:bodyPr>
            <a:normAutofit/>
          </a:bodyPr>
          <a:lstStyle/>
          <a:p>
            <a:r>
              <a:rPr lang="en-US" sz="2000" dirty="0" smtClean="0"/>
              <a:t>are </a:t>
            </a:r>
            <a:r>
              <a:rPr lang="en-US" sz="2000" dirty="0"/>
              <a:t>based on the application of functional language skills in realistic everyday life or workplace contexts. </a:t>
            </a:r>
            <a:endParaRPr lang="en-US" sz="2000" dirty="0" smtClean="0"/>
          </a:p>
          <a:p>
            <a:r>
              <a:rPr lang="en-US" sz="2000" dirty="0" smtClean="0"/>
              <a:t>Every </a:t>
            </a:r>
            <a:r>
              <a:rPr lang="en-US" sz="2000" dirty="0"/>
              <a:t>test item addresses </a:t>
            </a:r>
            <a:endParaRPr lang="en-US" sz="2000" dirty="0" smtClean="0"/>
          </a:p>
          <a:p>
            <a:pPr marL="342900" indent="-342900">
              <a:buFont typeface="Arial" panose="020B0604020202020204" pitchFamily="34" charset="0"/>
              <a:buChar char="•"/>
            </a:pPr>
            <a:r>
              <a:rPr lang="en-US" sz="2000" dirty="0" smtClean="0"/>
              <a:t>one </a:t>
            </a:r>
            <a:r>
              <a:rPr lang="en-US" sz="2000" dirty="0"/>
              <a:t>or more </a:t>
            </a:r>
            <a:r>
              <a:rPr lang="en-US" sz="2000" b="1" i="1" dirty="0" smtClean="0"/>
              <a:t>competencies</a:t>
            </a:r>
            <a:r>
              <a:rPr lang="en-US" sz="2000" i="1" dirty="0" smtClean="0"/>
              <a:t>,</a:t>
            </a:r>
            <a:r>
              <a:rPr lang="en-US" sz="2000" dirty="0" smtClean="0"/>
              <a:t> </a:t>
            </a:r>
          </a:p>
          <a:p>
            <a:pPr marL="342900" indent="-342900">
              <a:buFont typeface="Arial" panose="020B0604020202020204" pitchFamily="34" charset="0"/>
              <a:buChar char="•"/>
            </a:pPr>
            <a:r>
              <a:rPr lang="en-US" sz="2000" dirty="0" smtClean="0"/>
              <a:t>a </a:t>
            </a:r>
            <a:r>
              <a:rPr lang="en-US" sz="2000" b="1" i="1" dirty="0"/>
              <a:t>task </a:t>
            </a:r>
            <a:r>
              <a:rPr lang="en-US" sz="2000" b="1" i="1" dirty="0" smtClean="0"/>
              <a:t>area, </a:t>
            </a:r>
          </a:p>
          <a:p>
            <a:pPr marL="342900" indent="-342900">
              <a:buFont typeface="Arial" panose="020B0604020202020204" pitchFamily="34" charset="0"/>
              <a:buChar char="•"/>
            </a:pPr>
            <a:r>
              <a:rPr lang="en-US" sz="2000" dirty="0" smtClean="0"/>
              <a:t>and </a:t>
            </a:r>
            <a:r>
              <a:rPr lang="en-US" sz="2000" dirty="0"/>
              <a:t>several </a:t>
            </a:r>
            <a:r>
              <a:rPr lang="en-US" sz="2000" b="1" i="1" dirty="0"/>
              <a:t>content standards</a:t>
            </a:r>
            <a:r>
              <a:rPr lang="en-US" sz="2000" dirty="0"/>
              <a:t>.</a:t>
            </a:r>
          </a:p>
        </p:txBody>
      </p:sp>
      <p:graphicFrame>
        <p:nvGraphicFramePr>
          <p:cNvPr id="9" name="Diagram 8"/>
          <p:cNvGraphicFramePr/>
          <p:nvPr>
            <p:extLst>
              <p:ext uri="{D42A27DB-BD31-4B8C-83A1-F6EECF244321}">
                <p14:modId xmlns:p14="http://schemas.microsoft.com/office/powerpoint/2010/main" val="263529139"/>
              </p:ext>
            </p:extLst>
          </p:nvPr>
        </p:nvGraphicFramePr>
        <p:xfrm>
          <a:off x="3810000" y="609600"/>
          <a:ext cx="5334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2147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6" name="Slide Number Placeholder 2"/>
          <p:cNvSpPr txBox="1">
            <a:spLocks noGrp="1"/>
          </p:cNvSpPr>
          <p:nvPr/>
        </p:nvSpPr>
        <p:spPr bwMode="auto">
          <a:xfrm>
            <a:off x="7010400" y="6610350"/>
            <a:ext cx="2133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algn="r" eaLnBrk="1" hangingPunct="1"/>
            <a:fld id="{4C8CD840-1F89-4BC2-85C0-A9FD80C24B94}" type="slidenum">
              <a:rPr lang="en-US" sz="1100">
                <a:latin typeface="Arial" pitchFamily="34" charset="0"/>
              </a:rPr>
              <a:pPr algn="r" eaLnBrk="1" hangingPunct="1"/>
              <a:t>9</a:t>
            </a:fld>
            <a:endParaRPr lang="en-US" sz="1100">
              <a:latin typeface="Arial" pitchFamily="34" charset="0"/>
            </a:endParaRPr>
          </a:p>
        </p:txBody>
      </p:sp>
      <p:sp>
        <p:nvSpPr>
          <p:cNvPr id="254980" name="Rectangle 3"/>
          <p:cNvSpPr>
            <a:spLocks noChangeArrowheads="1"/>
          </p:cNvSpPr>
          <p:nvPr/>
        </p:nvSpPr>
        <p:spPr bwMode="auto">
          <a:xfrm>
            <a:off x="438150" y="1607457"/>
            <a:ext cx="4419600" cy="3581400"/>
          </a:xfrm>
          <a:prstGeom prst="rect">
            <a:avLst/>
          </a:prstGeom>
          <a:ln w="57150"/>
          <a:extLst/>
        </p:spPr>
        <p:style>
          <a:lnRef idx="2">
            <a:schemeClr val="accent2"/>
          </a:lnRef>
          <a:fillRef idx="1">
            <a:schemeClr val="lt1"/>
          </a:fillRef>
          <a:effectRef idx="0">
            <a:schemeClr val="accent2"/>
          </a:effectRef>
          <a:fontRef idx="minor">
            <a:schemeClr val="dk1"/>
          </a:fontRef>
        </p:style>
        <p:txBody>
          <a:bodyPr/>
          <a:lstStyle/>
          <a:p>
            <a:pPr>
              <a:spcBef>
                <a:spcPct val="20000"/>
              </a:spcBef>
              <a:buSzPct val="100000"/>
              <a:buFont typeface="Wingdings" pitchFamily="2" charset="2"/>
              <a:buNone/>
              <a:defRPr/>
            </a:pPr>
            <a:r>
              <a:rPr lang="en-US" sz="1600" b="1" dirty="0">
                <a:solidFill>
                  <a:schemeClr val="accent2">
                    <a:lumMod val="75000"/>
                  </a:schemeClr>
                </a:solidFill>
                <a:latin typeface="Helvetica" charset="0"/>
              </a:rPr>
              <a:t>Competency Content Areas</a:t>
            </a:r>
          </a:p>
          <a:p>
            <a:pPr>
              <a:spcBef>
                <a:spcPct val="20000"/>
              </a:spcBef>
              <a:buSzPct val="100000"/>
              <a:buFont typeface="Wingdings" pitchFamily="2" charset="2"/>
              <a:buNone/>
              <a:defRPr/>
            </a:pPr>
            <a:endParaRPr lang="en-US" sz="1600" b="1" dirty="0">
              <a:solidFill>
                <a:schemeClr val="accent2">
                  <a:lumMod val="75000"/>
                </a:schemeClr>
              </a:solidFill>
              <a:latin typeface="Helvetica" charset="0"/>
            </a:endParaRPr>
          </a:p>
          <a:p>
            <a:pPr>
              <a:spcBef>
                <a:spcPct val="20000"/>
              </a:spcBef>
              <a:buSzPct val="100000"/>
              <a:buFont typeface="Wingdings" pitchFamily="2" charset="2"/>
              <a:buNone/>
              <a:defRPr/>
            </a:pPr>
            <a:r>
              <a:rPr lang="en-US" sz="1600" b="1" dirty="0">
                <a:solidFill>
                  <a:schemeClr val="accent2">
                    <a:lumMod val="75000"/>
                  </a:schemeClr>
                </a:solidFill>
                <a:latin typeface="Helvetica" charset="0"/>
              </a:rPr>
              <a:t>0</a:t>
            </a:r>
            <a:r>
              <a:rPr lang="en-US" sz="1600" dirty="0">
                <a:solidFill>
                  <a:schemeClr val="accent2">
                    <a:lumMod val="75000"/>
                  </a:schemeClr>
                </a:solidFill>
                <a:latin typeface="Helvetica" charset="0"/>
              </a:rPr>
              <a:t>.  Basic Communication</a:t>
            </a:r>
          </a:p>
          <a:p>
            <a:pPr>
              <a:spcBef>
                <a:spcPct val="20000"/>
              </a:spcBef>
              <a:buSzPct val="100000"/>
              <a:buFont typeface="Wingdings" pitchFamily="2" charset="2"/>
              <a:buNone/>
              <a:defRPr/>
            </a:pPr>
            <a:r>
              <a:rPr lang="en-US" sz="1600" dirty="0">
                <a:solidFill>
                  <a:schemeClr val="accent2">
                    <a:lumMod val="75000"/>
                  </a:schemeClr>
                </a:solidFill>
                <a:latin typeface="Helvetica" charset="0"/>
              </a:rPr>
              <a:t>1.  Consumer </a:t>
            </a:r>
            <a:r>
              <a:rPr lang="en-US" sz="1600" dirty="0" smtClean="0">
                <a:solidFill>
                  <a:schemeClr val="accent2">
                    <a:lumMod val="75000"/>
                  </a:schemeClr>
                </a:solidFill>
                <a:latin typeface="Helvetica" charset="0"/>
              </a:rPr>
              <a:t>Economics - </a:t>
            </a:r>
            <a:endParaRPr lang="en-US" sz="1600" dirty="0">
              <a:solidFill>
                <a:schemeClr val="accent2">
                  <a:lumMod val="75000"/>
                </a:schemeClr>
              </a:solidFill>
              <a:latin typeface="Helvetica" charset="0"/>
            </a:endParaRPr>
          </a:p>
          <a:p>
            <a:pPr>
              <a:spcBef>
                <a:spcPct val="20000"/>
              </a:spcBef>
              <a:buSzPct val="100000"/>
              <a:buFont typeface="Wingdings" pitchFamily="2" charset="2"/>
              <a:buNone/>
              <a:defRPr/>
            </a:pPr>
            <a:r>
              <a:rPr lang="en-US" sz="1600" dirty="0">
                <a:solidFill>
                  <a:schemeClr val="accent2">
                    <a:lumMod val="75000"/>
                  </a:schemeClr>
                </a:solidFill>
                <a:latin typeface="Helvetica" charset="0"/>
              </a:rPr>
              <a:t>2.  Community Resources</a:t>
            </a:r>
          </a:p>
          <a:p>
            <a:pPr>
              <a:spcBef>
                <a:spcPct val="20000"/>
              </a:spcBef>
              <a:buSzPct val="100000"/>
              <a:buFont typeface="Wingdings" pitchFamily="2" charset="2"/>
              <a:buNone/>
              <a:defRPr/>
            </a:pPr>
            <a:r>
              <a:rPr lang="en-US" sz="1600" dirty="0">
                <a:solidFill>
                  <a:schemeClr val="accent2">
                    <a:lumMod val="75000"/>
                  </a:schemeClr>
                </a:solidFill>
                <a:latin typeface="Helvetica" charset="0"/>
              </a:rPr>
              <a:t>3.  Health</a:t>
            </a:r>
          </a:p>
          <a:p>
            <a:pPr>
              <a:spcBef>
                <a:spcPct val="20000"/>
              </a:spcBef>
              <a:buSzPct val="100000"/>
              <a:buFont typeface="Wingdings" pitchFamily="2" charset="2"/>
              <a:buNone/>
              <a:defRPr/>
            </a:pPr>
            <a:r>
              <a:rPr lang="en-US" sz="1600" dirty="0">
                <a:solidFill>
                  <a:schemeClr val="accent2">
                    <a:lumMod val="75000"/>
                  </a:schemeClr>
                </a:solidFill>
                <a:latin typeface="Helvetica" charset="0"/>
              </a:rPr>
              <a:t>4.  Employment</a:t>
            </a:r>
          </a:p>
          <a:p>
            <a:pPr>
              <a:spcBef>
                <a:spcPct val="20000"/>
              </a:spcBef>
              <a:buSzPct val="100000"/>
              <a:buFont typeface="Wingdings" pitchFamily="2" charset="2"/>
              <a:buNone/>
              <a:defRPr/>
            </a:pPr>
            <a:r>
              <a:rPr lang="en-US" sz="1600" dirty="0">
                <a:solidFill>
                  <a:schemeClr val="accent2">
                    <a:lumMod val="75000"/>
                  </a:schemeClr>
                </a:solidFill>
                <a:latin typeface="Helvetica" charset="0"/>
              </a:rPr>
              <a:t>5.  Government and Law</a:t>
            </a:r>
          </a:p>
          <a:p>
            <a:pPr>
              <a:spcBef>
                <a:spcPct val="20000"/>
              </a:spcBef>
              <a:buSzPct val="100000"/>
              <a:buFont typeface="Wingdings" pitchFamily="2" charset="2"/>
              <a:buNone/>
              <a:defRPr/>
            </a:pPr>
            <a:r>
              <a:rPr lang="en-US" sz="1600" dirty="0">
                <a:solidFill>
                  <a:schemeClr val="accent2">
                    <a:lumMod val="75000"/>
                  </a:schemeClr>
                </a:solidFill>
                <a:latin typeface="Helvetica" charset="0"/>
              </a:rPr>
              <a:t>6.  Computation</a:t>
            </a:r>
          </a:p>
          <a:p>
            <a:pPr>
              <a:spcBef>
                <a:spcPct val="20000"/>
              </a:spcBef>
              <a:buSzPct val="100000"/>
              <a:buFont typeface="Wingdings" pitchFamily="2" charset="2"/>
              <a:buNone/>
              <a:defRPr/>
            </a:pPr>
            <a:r>
              <a:rPr lang="en-US" sz="1600" dirty="0">
                <a:solidFill>
                  <a:schemeClr val="accent2">
                    <a:lumMod val="75000"/>
                  </a:schemeClr>
                </a:solidFill>
                <a:latin typeface="Helvetica" charset="0"/>
              </a:rPr>
              <a:t>7.  Learning to Learn</a:t>
            </a:r>
          </a:p>
          <a:p>
            <a:pPr>
              <a:spcBef>
                <a:spcPct val="20000"/>
              </a:spcBef>
              <a:buSzPct val="100000"/>
              <a:buFont typeface="Wingdings" pitchFamily="2" charset="2"/>
              <a:buNone/>
              <a:defRPr/>
            </a:pPr>
            <a:r>
              <a:rPr lang="en-US" sz="1600" dirty="0">
                <a:solidFill>
                  <a:schemeClr val="accent2">
                    <a:lumMod val="75000"/>
                  </a:schemeClr>
                </a:solidFill>
                <a:latin typeface="Helvetica" charset="0"/>
              </a:rPr>
              <a:t>8.  Independent Living Skills</a:t>
            </a:r>
          </a:p>
          <a:p>
            <a:pPr>
              <a:buSzPct val="100000"/>
              <a:buFont typeface="Wingdings" pitchFamily="2" charset="2"/>
              <a:buNone/>
              <a:defRPr/>
            </a:pPr>
            <a:endParaRPr lang="en-US" sz="1600" b="1" dirty="0">
              <a:solidFill>
                <a:schemeClr val="accent2">
                  <a:lumMod val="75000"/>
                </a:schemeClr>
              </a:solidFill>
              <a:latin typeface="Helvetica" charset="0"/>
            </a:endParaRPr>
          </a:p>
        </p:txBody>
      </p:sp>
      <p:sp>
        <p:nvSpPr>
          <p:cNvPr id="18440" name="Footer Placeholder 5"/>
          <p:cNvSpPr txBox="1">
            <a:spLocks noGrp="1"/>
          </p:cNvSpPr>
          <p:nvPr/>
        </p:nvSpPr>
        <p:spPr bwMode="auto">
          <a:xfrm>
            <a:off x="0" y="66294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endParaRPr lang="en-US" sz="1100">
              <a:solidFill>
                <a:srgbClr val="898989"/>
              </a:solidFill>
              <a:latin typeface="Arial" pitchFamily="34" charset="0"/>
            </a:endParaRPr>
          </a:p>
        </p:txBody>
      </p:sp>
      <p:pic>
        <p:nvPicPr>
          <p:cNvPr id="18441" name="Picture 527" descr="2008 Comp 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2187" y="2514600"/>
            <a:ext cx="2232025" cy="28924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42" name="Text Box 8"/>
          <p:cNvSpPr txBox="1">
            <a:spLocks noChangeArrowheads="1"/>
          </p:cNvSpPr>
          <p:nvPr/>
        </p:nvSpPr>
        <p:spPr bwMode="auto">
          <a:xfrm>
            <a:off x="1398587" y="6019799"/>
            <a:ext cx="4267200" cy="304800"/>
          </a:xfrm>
          <a:prstGeom prst="rect">
            <a:avLst/>
          </a:prstGeom>
          <a:solidFill>
            <a:schemeClr val="accent1">
              <a:alpha val="61960"/>
            </a:schemeClr>
          </a:solidFill>
          <a:ln w="19050">
            <a:solidFill>
              <a:srgbClr val="000000"/>
            </a:solidFill>
            <a:miter lim="800000"/>
            <a:headEnd/>
            <a:tailEnd/>
          </a:ln>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z="1100" dirty="0">
                <a:latin typeface="Calibri" pitchFamily="34" charset="0"/>
                <a:cs typeface="Times New Roman" pitchFamily="18" charset="0"/>
              </a:rPr>
              <a:t>CASAS Web site: </a:t>
            </a:r>
            <a:r>
              <a:rPr lang="en-US" sz="1100" dirty="0">
                <a:latin typeface="Calibri" pitchFamily="34" charset="0"/>
                <a:cs typeface="Times New Roman" pitchFamily="18" charset="0"/>
                <a:hlinkClick r:id="rId4"/>
              </a:rPr>
              <a:t>www.casas.org/ About CASAS / CASAS Competencies</a:t>
            </a:r>
            <a:endParaRPr lang="en-US" dirty="0">
              <a:latin typeface="Arial" pitchFamily="34" charset="0"/>
            </a:endParaRPr>
          </a:p>
        </p:txBody>
      </p:sp>
      <p:pic>
        <p:nvPicPr>
          <p:cNvPr id="18443" name="Picture 894" descr="MCj023918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5712618"/>
            <a:ext cx="6667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6" name="Rectangle 10"/>
          <p:cNvSpPr>
            <a:spLocks noChangeArrowheads="1"/>
          </p:cNvSpPr>
          <p:nvPr/>
        </p:nvSpPr>
        <p:spPr bwMode="auto">
          <a:xfrm>
            <a:off x="0" y="18249"/>
            <a:ext cx="9144000" cy="1143000"/>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4400" dirty="0">
                <a:solidFill>
                  <a:schemeClr val="tx1"/>
                </a:solidFill>
                <a:latin typeface="+mj-lt"/>
              </a:rPr>
              <a:t>What are Competencies?</a:t>
            </a:r>
          </a:p>
        </p:txBody>
      </p:sp>
      <p:sp>
        <p:nvSpPr>
          <p:cNvPr id="2" name="TextBox 1"/>
          <p:cNvSpPr txBox="1"/>
          <p:nvPr/>
        </p:nvSpPr>
        <p:spPr>
          <a:xfrm>
            <a:off x="5867400" y="1589314"/>
            <a:ext cx="2743200"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2000" dirty="0" smtClean="0"/>
              <a:t>CASAS Competencies are measurable </a:t>
            </a:r>
            <a:r>
              <a:rPr lang="en-US" sz="2000" dirty="0"/>
              <a:t>learning objectives written in a functional life skills </a:t>
            </a:r>
            <a:r>
              <a:rPr lang="en-US" sz="2000" dirty="0" smtClean="0"/>
              <a:t>context. </a:t>
            </a:r>
          </a:p>
          <a:p>
            <a:pPr>
              <a:defRPr/>
            </a:pPr>
            <a:endParaRPr lang="en-US" sz="2000" dirty="0"/>
          </a:p>
          <a:p>
            <a:pPr>
              <a:defRPr/>
            </a:pPr>
            <a:r>
              <a:rPr lang="en-US" sz="2000" dirty="0" smtClean="0"/>
              <a:t>CASAS tests are aligned to these competencies.</a:t>
            </a:r>
          </a:p>
          <a:p>
            <a:pPr>
              <a:defRPr/>
            </a:pPr>
            <a:endParaRPr lang="en-US" sz="2000" dirty="0"/>
          </a:p>
          <a:p>
            <a:pPr>
              <a:defRPr/>
            </a:pPr>
            <a:endParaRPr lang="en-US" sz="2000" dirty="0" smtClean="0"/>
          </a:p>
          <a:p>
            <a:pPr>
              <a:defRPr/>
            </a:pPr>
            <a:endParaRPr lang="en-US" sz="2000" dirty="0"/>
          </a:p>
        </p:txBody>
      </p:sp>
    </p:spTree>
    <p:extLst>
      <p:ext uri="{BB962C8B-B14F-4D97-AF65-F5344CB8AC3E}">
        <p14:creationId xmlns:p14="http://schemas.microsoft.com/office/powerpoint/2010/main" val="2014512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4.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36932</TotalTime>
  <Words>3572</Words>
  <Application>Microsoft Office PowerPoint</Application>
  <PresentationFormat>On-screen Show (4:3)</PresentationFormat>
  <Paragraphs>508</Paragraphs>
  <Slides>48</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Cambria</vt:lpstr>
      <vt:lpstr>Comic Sans MS</vt:lpstr>
      <vt:lpstr>Helvetica</vt:lpstr>
      <vt:lpstr>Times New Roman</vt:lpstr>
      <vt:lpstr>Wingdings</vt:lpstr>
      <vt:lpstr>Wingdings 3</vt:lpstr>
      <vt:lpstr>Origin</vt:lpstr>
      <vt:lpstr>From the Inside Out  </vt:lpstr>
      <vt:lpstr>CASAS Vocabulary</vt:lpstr>
      <vt:lpstr>The CASAS System</vt:lpstr>
      <vt:lpstr>CASAS – Comprehensive Adult Student Assessment Systems</vt:lpstr>
      <vt:lpstr> CASAS Assessments address literacy and academic skills in the contexts of… </vt:lpstr>
      <vt:lpstr> Validity of CASAS Assessments </vt:lpstr>
      <vt:lpstr>PowerPoint Presentation</vt:lpstr>
      <vt:lpstr>CASAS Test Items</vt:lpstr>
      <vt:lpstr>PowerPoint Presentation</vt:lpstr>
      <vt:lpstr>PowerPoint Presentation</vt:lpstr>
      <vt:lpstr>PowerPoint Presentation</vt:lpstr>
      <vt:lpstr>CASAS Competency 4.4.3 at two levels: Interpret job-related signs, charts, diagrams, forms and procedures, and record information on forms, charts and checklists, etc.</vt:lpstr>
      <vt:lpstr>What are Content Standards? The literacy and academic skills that students need to be successful in mastering the CASAS Competencies.</vt:lpstr>
      <vt:lpstr>PowerPoint Presentation</vt:lpstr>
      <vt:lpstr>PowerPoint Presentation</vt:lpstr>
      <vt:lpstr>CASAS Basic Skills Content Standards</vt:lpstr>
      <vt:lpstr>Task Areas</vt:lpstr>
      <vt:lpstr>PowerPoint Presentation</vt:lpstr>
      <vt:lpstr>Skill Level Descriptors</vt:lpstr>
      <vt:lpstr>What’s in a CASAS test question?</vt:lpstr>
      <vt:lpstr>ESL &amp; ABE:  What can a CASAS Level A student do?</vt:lpstr>
      <vt:lpstr>What’s in this Level  A CASAS test question?</vt:lpstr>
      <vt:lpstr>ESL &amp; ASE:  What can a CASAS Level D student do?</vt:lpstr>
      <vt:lpstr>What’s in this Level D CASAS test question? </vt:lpstr>
      <vt:lpstr>Sample Test Items at Three Levels  Competency 2.1.7: Take or interpret telephone messages</vt:lpstr>
      <vt:lpstr>In Summary….. </vt:lpstr>
      <vt:lpstr>CASAS Assessments</vt:lpstr>
      <vt:lpstr>PowerPoint Presentation</vt:lpstr>
      <vt:lpstr>What’s the difference between the Appraisal and the Pretest?</vt:lpstr>
      <vt:lpstr>Level A  Scale  Score Range  &lt;150-200 </vt:lpstr>
      <vt:lpstr>             Level B Scale  Score Range 201-220</vt:lpstr>
      <vt:lpstr>         Level C Scale Score Range  221-235</vt:lpstr>
      <vt:lpstr>PowerPoint Presentation</vt:lpstr>
      <vt:lpstr>Interpreting CASAS Test Results </vt:lpstr>
      <vt:lpstr>Raw Scores and Scale Scores</vt:lpstr>
      <vt:lpstr>Scale Scores </vt:lpstr>
      <vt:lpstr>PowerPoint Presentation</vt:lpstr>
      <vt:lpstr>A scale score of 186 in each of these test levels have the same meaning:  </vt:lpstr>
      <vt:lpstr>Why use different forms? Monitoring students’ growth requires multiple test forms. To prevent students from taking the same set of questions for both pre and post testing, tests designed to measure progress after an instructional period of time need to have two alternate forms. The scale score standardizes the progress measure across forms. </vt:lpstr>
      <vt:lpstr>TOPSpro Report: Class Performance by Competency</vt:lpstr>
      <vt:lpstr>PowerPoint Presentation</vt:lpstr>
      <vt:lpstr>PowerPoint Presentation</vt:lpstr>
      <vt:lpstr>PowerPoint Presentation</vt:lpstr>
      <vt:lpstr>PowerPoint Presentation</vt:lpstr>
      <vt:lpstr>Using CASAS Competencies and Content Standards in Curriculum, Assessment, and Instruction </vt:lpstr>
      <vt:lpstr>QuickSearch</vt:lpstr>
      <vt:lpstr>Use QuickSearch to find Resources</vt:lpstr>
      <vt:lpstr>QuickSearch by Competencies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Patty Long</dc:creator>
  <cp:lastModifiedBy>Berenice Weber</cp:lastModifiedBy>
  <cp:revision>153</cp:revision>
  <dcterms:created xsi:type="dcterms:W3CDTF">2015-04-06T23:55:57Z</dcterms:created>
  <dcterms:modified xsi:type="dcterms:W3CDTF">2017-08-14T18:56:07Z</dcterms:modified>
</cp:coreProperties>
</file>