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3"/>
  </p:notesMasterIdLst>
  <p:handoutMasterIdLst>
    <p:handoutMasterId r:id="rId4"/>
  </p:handoutMasterIdLst>
  <p:sldIdLst>
    <p:sldId id="284" r:id="rId2"/>
  </p:sldIdLst>
  <p:sldSz cx="6858000" cy="9144000" type="screen4x3"/>
  <p:notesSz cx="6881813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FFAE0D"/>
    <a:srgbClr val="FFECD3"/>
    <a:srgbClr val="CDFE66"/>
    <a:srgbClr val="C6BAAA"/>
    <a:srgbClr val="005596"/>
    <a:srgbClr val="01A79D"/>
    <a:srgbClr val="920000"/>
    <a:srgbClr val="FF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20" autoAdjust="0"/>
  </p:normalViewPr>
  <p:slideViewPr>
    <p:cSldViewPr>
      <p:cViewPr varScale="1">
        <p:scale>
          <a:sx n="60" d="100"/>
          <a:sy n="60" d="100"/>
        </p:scale>
        <p:origin x="1116" y="9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3156" y="66"/>
      </p:cViewPr>
      <p:guideLst>
        <p:guide orient="horz" pos="2928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CASAS Implementation Training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Program Year 2015-16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9832500-1B5B-4820-8EC3-01186D10E4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45694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CASAS Implementation Training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Program Year 2015-16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33600" y="696913"/>
            <a:ext cx="2614613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18A570C-662C-4D09-93D2-D0900CD3D5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21545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D73E-79B9-4A11-A286-BC86322183E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Implementation Training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2015-16</a:t>
            </a: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09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191" y="8128000"/>
            <a:ext cx="6858001" cy="1016000"/>
          </a:xfrm>
          <a:prstGeom prst="rect">
            <a:avLst/>
          </a:prstGeom>
          <a:solidFill>
            <a:srgbClr val="01A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1191" y="1828800"/>
            <a:ext cx="6858001" cy="5994400"/>
          </a:xfrm>
          <a:prstGeom prst="rect">
            <a:avLst/>
          </a:prstGeom>
          <a:solidFill>
            <a:srgbClr val="FFCC6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28600" y="2133600"/>
            <a:ext cx="5429250" cy="2438400"/>
          </a:xfrm>
        </p:spPr>
        <p:txBody>
          <a:bodyPr/>
          <a:lstStyle>
            <a:lvl1pPr>
              <a:defRPr sz="3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2800351" y="4978400"/>
            <a:ext cx="3827462" cy="2540000"/>
          </a:xfrm>
        </p:spPr>
        <p:txBody>
          <a:bodyPr>
            <a:normAutofit/>
          </a:bodyPr>
          <a:lstStyle>
            <a:lvl1pPr marL="0" indent="0" algn="r">
              <a:lnSpc>
                <a:spcPct val="200000"/>
              </a:lnSpc>
              <a:buNone/>
              <a:defRPr sz="1350" b="0">
                <a:solidFill>
                  <a:srgbClr val="005596"/>
                </a:solidFill>
                <a:latin typeface="Trebuchet MS" pitchFamily="34" charset="0"/>
                <a:cs typeface="Arial" pitchFamily="34" charset="0"/>
              </a:defRPr>
            </a:lvl1pPr>
            <a:lvl2pPr marL="342900" indent="0" algn="r">
              <a:lnSpc>
                <a:spcPct val="200000"/>
              </a:lnSpc>
              <a:buNone/>
              <a:defRPr sz="1350">
                <a:solidFill>
                  <a:srgbClr val="005596"/>
                </a:solidFill>
              </a:defRPr>
            </a:lvl2pPr>
            <a:lvl3pPr marL="685800" indent="0" algn="r">
              <a:lnSpc>
                <a:spcPct val="200000"/>
              </a:lnSpc>
              <a:buNone/>
              <a:defRPr sz="1350">
                <a:solidFill>
                  <a:srgbClr val="005596"/>
                </a:solidFill>
              </a:defRPr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210" y="355733"/>
            <a:ext cx="3174603" cy="1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7648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191" y="3122085"/>
            <a:ext cx="6859191" cy="61383"/>
          </a:xfrm>
          <a:prstGeom prst="rect">
            <a:avLst/>
          </a:prstGeom>
          <a:solidFill>
            <a:srgbClr val="005596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-1191" y="0"/>
            <a:ext cx="6858001" cy="914400"/>
          </a:xfrm>
          <a:prstGeom prst="rect">
            <a:avLst/>
          </a:prstGeom>
          <a:solidFill>
            <a:srgbClr val="FFCC6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191" y="8636000"/>
            <a:ext cx="6858001" cy="508000"/>
          </a:xfrm>
          <a:prstGeom prst="rect">
            <a:avLst/>
          </a:prstGeom>
          <a:solidFill>
            <a:srgbClr val="01A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1117601"/>
            <a:ext cx="6577013" cy="1968500"/>
          </a:xfrm>
        </p:spPr>
        <p:txBody>
          <a:bodyPr anchor="b">
            <a:normAutofit/>
          </a:bodyPr>
          <a:lstStyle>
            <a:lvl1pPr algn="l">
              <a:buNone/>
              <a:defRPr sz="27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171450" y="3454400"/>
            <a:ext cx="6577013" cy="4978400"/>
          </a:xfrm>
        </p:spPr>
        <p:txBody>
          <a:bodyPr/>
          <a:lstStyle>
            <a:lvl1pPr marL="257175" marR="0" indent="-257175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100">
                <a:solidFill>
                  <a:schemeClr val="bg1">
                    <a:lumMod val="50000"/>
                  </a:schemeClr>
                </a:solidFill>
              </a:defRPr>
            </a:lvl1pPr>
            <a:lvl2pPr marL="557213" marR="0" indent="-214313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2pPr>
            <a:lvl3pPr marL="857250" marR="0" indent="-17145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500">
                <a:solidFill>
                  <a:schemeClr val="bg1">
                    <a:lumMod val="50000"/>
                  </a:schemeClr>
                </a:solidFill>
              </a:defRPr>
            </a:lvl3pPr>
            <a:lvl4pPr marL="1200150" marR="0" indent="-17145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350">
                <a:solidFill>
                  <a:schemeClr val="bg1">
                    <a:lumMod val="50000"/>
                  </a:schemeClr>
                </a:solidFill>
              </a:defRPr>
            </a:lvl4pPr>
            <a:lvl5pPr marL="1543050" marR="0" indent="-17145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35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0"/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 userDrawn="1"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D070231-9737-40CF-84AE-AE37617DB92D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9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114300" y="8695267"/>
            <a:ext cx="2857500" cy="406400"/>
          </a:xfrm>
        </p:spPr>
        <p:txBody>
          <a:bodyPr/>
          <a:lstStyle>
            <a:lvl1pPr>
              <a:defRPr sz="1200" b="0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CASAS In-Person/Live Training 2015-16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208" y="192024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24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14300" y="1219200"/>
            <a:ext cx="6572250" cy="7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191" y="0"/>
            <a:ext cx="4920854" cy="914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0BC6DEA9-E852-4D0C-9DB1-B47906CF7190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2857500" cy="406400"/>
          </a:xfr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CASAS In-Person/Live Training 2015-16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976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320801"/>
            <a:ext cx="3028950" cy="6847417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316735"/>
            <a:ext cx="3028950" cy="6851904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-1191" y="0"/>
            <a:ext cx="4920854" cy="914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A7C4D88-49B1-47C7-9EFE-E129AAF9A90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2857500" cy="406400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CASAS In-Person/Live Training 2015-16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8608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-1191" y="0"/>
            <a:ext cx="6858001" cy="914400"/>
          </a:xfrm>
          <a:prstGeom prst="rect">
            <a:avLst/>
          </a:prstGeom>
          <a:solidFill>
            <a:srgbClr val="FFCC6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-1191" y="8636000"/>
            <a:ext cx="6858001" cy="508000"/>
          </a:xfrm>
          <a:prstGeom prst="rect">
            <a:avLst/>
          </a:prstGeom>
          <a:solidFill>
            <a:srgbClr val="01A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A79D"/>
              </a:solidFill>
            </a:endParaRPr>
          </a:p>
        </p:txBody>
      </p:sp>
      <p:sp>
        <p:nvSpPr>
          <p:cNvPr id="1029" name="Title Placeholder 8"/>
          <p:cNvSpPr>
            <a:spLocks noGrp="1"/>
          </p:cNvSpPr>
          <p:nvPr userDrawn="1">
            <p:ph type="title"/>
          </p:nvPr>
        </p:nvSpPr>
        <p:spPr bwMode="auto">
          <a:xfrm>
            <a:off x="-1191" y="0"/>
            <a:ext cx="4920854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" name="Rectangle 6"/>
          <p:cNvSpPr>
            <a:spLocks noGrp="1" noChangeArrowheads="1"/>
          </p:cNvSpPr>
          <p:nvPr userDrawn="1">
            <p:ph type="sldNum" sz="quarter" idx="4"/>
          </p:nvPr>
        </p:nvSpPr>
        <p:spPr>
          <a:xfrm>
            <a:off x="5200650" y="8695267"/>
            <a:ext cx="1600200" cy="33020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fld id="{D61AF558-9B56-4031-A3E1-6BC7C90F171B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sp>
        <p:nvSpPr>
          <p:cNvPr id="1031" name="Rectangle 5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114300" y="1117600"/>
            <a:ext cx="6457950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114300" y="8695267"/>
            <a:ext cx="2857500" cy="406400"/>
          </a:xfrm>
          <a:prstGeom prst="rect">
            <a:avLst/>
          </a:prstGeom>
        </p:spPr>
        <p:txBody>
          <a:bodyPr/>
          <a:lstStyle>
            <a:lvl1pPr>
              <a:defRPr sz="1200" b="0">
                <a:solidFill>
                  <a:srgbClr val="FFFFFF"/>
                </a:solidFill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CASAS In-Person/Live Training 2015-16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585" y="194230"/>
            <a:ext cx="1587302" cy="533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596"/>
          </a:solidFill>
          <a:latin typeface="Trebuchet MS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596"/>
          </a:solidFill>
          <a:latin typeface="Trebuchet MS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596"/>
          </a:solidFill>
          <a:latin typeface="Trebuchet MS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596"/>
          </a:solidFill>
          <a:latin typeface="Trebuchet MS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596"/>
          </a:solidFill>
          <a:latin typeface="Trebuchet MS" pitchFamily="34" charset="0"/>
          <a:cs typeface="Arial" charset="0"/>
        </a:defRPr>
      </a:lvl5pPr>
      <a:lvl6pPr marL="342900" algn="r" rtl="0" fontAlgn="base">
        <a:spcBef>
          <a:spcPct val="0"/>
        </a:spcBef>
        <a:spcAft>
          <a:spcPct val="0"/>
        </a:spcAft>
        <a:defRPr sz="2400" b="1">
          <a:solidFill>
            <a:srgbClr val="008080"/>
          </a:solidFill>
          <a:latin typeface="Helvetica" pitchFamily="34" charset="0"/>
        </a:defRPr>
      </a:lvl6pPr>
      <a:lvl7pPr marL="685800" algn="r" rtl="0" fontAlgn="base">
        <a:spcBef>
          <a:spcPct val="0"/>
        </a:spcBef>
        <a:spcAft>
          <a:spcPct val="0"/>
        </a:spcAft>
        <a:defRPr sz="2400" b="1">
          <a:solidFill>
            <a:srgbClr val="008080"/>
          </a:solidFill>
          <a:latin typeface="Helvetica" pitchFamily="34" charset="0"/>
        </a:defRPr>
      </a:lvl7pPr>
      <a:lvl8pPr marL="1028700" algn="r" rtl="0" fontAlgn="base">
        <a:spcBef>
          <a:spcPct val="0"/>
        </a:spcBef>
        <a:spcAft>
          <a:spcPct val="0"/>
        </a:spcAft>
        <a:defRPr sz="2400" b="1">
          <a:solidFill>
            <a:srgbClr val="008080"/>
          </a:solidFill>
          <a:latin typeface="Helvetica" pitchFamily="34" charset="0"/>
        </a:defRPr>
      </a:lvl8pPr>
      <a:lvl9pPr marL="1371600" algn="r" rtl="0" fontAlgn="base">
        <a:spcBef>
          <a:spcPct val="0"/>
        </a:spcBef>
        <a:spcAft>
          <a:spcPct val="0"/>
        </a:spcAft>
        <a:defRPr sz="2400" b="1">
          <a:solidFill>
            <a:srgbClr val="008080"/>
          </a:solidFill>
          <a:latin typeface="Helvetica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SzPct val="100000"/>
        <a:buFont typeface="Wingdings" panose="05000000000000000000" pitchFamily="2" charset="2"/>
        <a:buChar char="§"/>
        <a:defRPr sz="2100">
          <a:solidFill>
            <a:schemeClr val="tx1"/>
          </a:solidFill>
          <a:latin typeface="Trebuchet MS" pitchFamily="34" charset="0"/>
          <a:ea typeface="+mn-ea"/>
          <a:cs typeface="Arial" pitchFamily="34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1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15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15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SzPct val="100000"/>
        <a:buFont typeface="Trebuchet MS" panose="020B0603020202020204" pitchFamily="34" charset="0"/>
        <a:buChar char="–"/>
        <a:defRPr sz="15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SzPct val="100000"/>
        <a:buChar char="•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SzPct val="100000"/>
        <a:buChar char="•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SzPct val="100000"/>
        <a:buChar char="•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SzPct val="100000"/>
        <a:buChar char="•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training.casas.org/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2"/>
          <p:cNvSpPr>
            <a:spLocks noGrp="1"/>
          </p:cNvSpPr>
          <p:nvPr>
            <p:ph type="title"/>
          </p:nvPr>
        </p:nvSpPr>
        <p:spPr>
          <a:xfrm>
            <a:off x="-1192" y="0"/>
            <a:ext cx="5182791" cy="914400"/>
          </a:xfrm>
        </p:spPr>
        <p:txBody>
          <a:bodyPr/>
          <a:lstStyle/>
          <a:p>
            <a:r>
              <a:rPr lang="en-US" sz="2400" dirty="0" smtClean="0">
                <a:cs typeface="Arial" charset="0"/>
              </a:rPr>
              <a:t>Training Completion Directions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2871176" cy="406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CASAS In-Person/Live Training 2016-17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854929"/>
              </p:ext>
            </p:extLst>
          </p:nvPr>
        </p:nvGraphicFramePr>
        <p:xfrm>
          <a:off x="0" y="914400"/>
          <a:ext cx="6857999" cy="506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7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12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4708">
                  <a:extLst>
                    <a:ext uri="{9D8B030D-6E8A-4147-A177-3AD203B41FA5}">
                      <a16:colId xmlns:a16="http://schemas.microsoft.com/office/drawing/2014/main" val="2942658767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301824065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u="none" strike="noStrike" dirty="0" smtClean="0">
                          <a:effectLst/>
                          <a:latin typeface="Trebuchet MS" panose="020B0603020202020204" pitchFamily="34" charset="0"/>
                        </a:rPr>
                        <a:t>Workshop </a:t>
                      </a:r>
                      <a:r>
                        <a:rPr lang="en-US" sz="1200" b="1" u="none" strike="noStrike" dirty="0">
                          <a:effectLst/>
                          <a:latin typeface="Trebuchet MS" panose="020B0603020202020204" pitchFamily="34" charset="0"/>
                        </a:rPr>
                        <a:t>ID</a:t>
                      </a:r>
                      <a:r>
                        <a:rPr lang="en-US" sz="1200" u="none" strike="noStrike" dirty="0">
                          <a:effectLst/>
                          <a:latin typeface="Trebuchet MS" panose="020B0603020202020204" pitchFamily="34" charset="0"/>
                        </a:rPr>
                        <a:t>: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Date of Training: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u="none" strike="noStrike" dirty="0">
                          <a:effectLst/>
                          <a:latin typeface="Trebuchet MS" panose="020B0603020202020204" pitchFamily="34" charset="0"/>
                        </a:rPr>
                        <a:t>Name of Trainer(s):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962400" y="1889641"/>
            <a:ext cx="2895598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n-US" sz="1200" b="1" dirty="0" smtClean="0">
                <a:latin typeface="Trebuchet MS" panose="020B0603020202020204" pitchFamily="34" charset="0"/>
              </a:rPr>
              <a:t>Go </a:t>
            </a:r>
            <a:r>
              <a:rPr lang="en-US" sz="1200" b="1" dirty="0">
                <a:latin typeface="Trebuchet MS" panose="020B0603020202020204" pitchFamily="34" charset="0"/>
              </a:rPr>
              <a:t>to: </a:t>
            </a:r>
            <a:r>
              <a:rPr lang="en-US" sz="1200" dirty="0">
                <a:latin typeface="Trebuchet MS" panose="020B0603020202020204" pitchFamily="34" charset="0"/>
              </a:rPr>
              <a:t>CASAS </a:t>
            </a:r>
            <a:r>
              <a:rPr lang="en-US" sz="1200" dirty="0" smtClean="0">
                <a:latin typeface="Trebuchet MS" panose="020B0603020202020204" pitchFamily="34" charset="0"/>
              </a:rPr>
              <a:t>Training website</a:t>
            </a:r>
          </a:p>
          <a:p>
            <a:pPr lvl="1"/>
            <a:r>
              <a:rPr lang="en-US" sz="1200" dirty="0" smtClean="0">
                <a:latin typeface="Trebuchet MS" panose="020B0603020202020204" pitchFamily="34" charset="0"/>
              </a:rPr>
              <a:t>at </a:t>
            </a:r>
            <a:r>
              <a:rPr lang="en-US" sz="1200" dirty="0">
                <a:latin typeface="Trebuchet MS" panose="020B0603020202020204" pitchFamily="34" charset="0"/>
                <a:hlinkClick r:id="rId3"/>
              </a:rPr>
              <a:t>http://training.casas.org</a:t>
            </a:r>
            <a:r>
              <a:rPr lang="en-US" sz="1200" dirty="0" smtClean="0">
                <a:latin typeface="Trebuchet MS" panose="020B0603020202020204" pitchFamily="34" charset="0"/>
                <a:hlinkClick r:id="rId3"/>
              </a:rPr>
              <a:t>/</a:t>
            </a:r>
            <a:endParaRPr lang="en-US" sz="1200" dirty="0" smtClean="0">
              <a:latin typeface="Trebuchet MS" panose="020B0603020202020204" pitchFamily="34" charset="0"/>
            </a:endParaRPr>
          </a:p>
          <a:p>
            <a:pPr marL="228600" indent="-228600">
              <a:buFontTx/>
              <a:buAutoNum type="arabicPeriod"/>
            </a:pPr>
            <a:endParaRPr lang="en-US" sz="1400" dirty="0" smtClean="0">
              <a:latin typeface="Trebuchet MS" panose="020B0603020202020204" pitchFamily="34" charset="0"/>
            </a:endParaRPr>
          </a:p>
          <a:p>
            <a:r>
              <a:rPr lang="en-US" sz="1200" b="1" dirty="0" smtClean="0">
                <a:latin typeface="Trebuchet MS" panose="020B0603020202020204" pitchFamily="34" charset="0"/>
              </a:rPr>
              <a:t>2. Click</a:t>
            </a:r>
            <a:r>
              <a:rPr lang="en-US" sz="1200" b="1" dirty="0">
                <a:latin typeface="Trebuchet MS" panose="020B0603020202020204" pitchFamily="34" charset="0"/>
              </a:rPr>
              <a:t>: </a:t>
            </a:r>
            <a:r>
              <a:rPr lang="en-US" sz="1200" dirty="0" smtClean="0">
                <a:latin typeface="Trebuchet MS" panose="020B0603020202020204" pitchFamily="34" charset="0"/>
              </a:rPr>
              <a:t>Login</a:t>
            </a:r>
            <a:r>
              <a:rPr lang="en-US" sz="1200" dirty="0">
                <a:latin typeface="Trebuchet MS" panose="020B0603020202020204" pitchFamily="34" charset="0"/>
              </a:rPr>
              <a:t> </a:t>
            </a:r>
            <a:endParaRPr lang="en-US" sz="1200" dirty="0" smtClean="0">
              <a:latin typeface="Trebuchet MS" panose="020B0603020202020204" pitchFamily="34" charset="0"/>
            </a:endParaRPr>
          </a:p>
          <a:p>
            <a:endParaRPr lang="en-US" sz="1400" b="1" dirty="0" smtClean="0">
              <a:latin typeface="Trebuchet MS" panose="020B0603020202020204" pitchFamily="34" charset="0"/>
              <a:sym typeface="Wingdings"/>
            </a:endParaRPr>
          </a:p>
          <a:p>
            <a:endParaRPr lang="en-US" sz="1400" b="1" dirty="0" smtClean="0">
              <a:latin typeface="Trebuchet MS" panose="020B0603020202020204" pitchFamily="34" charset="0"/>
              <a:sym typeface="Wingdings"/>
            </a:endParaRPr>
          </a:p>
          <a:p>
            <a:r>
              <a:rPr lang="en-US" sz="1200" b="1" dirty="0" smtClean="0">
                <a:latin typeface="Trebuchet MS" panose="020B0603020202020204" pitchFamily="34" charset="0"/>
                <a:sym typeface="Wingdings"/>
              </a:rPr>
              <a:t>3. </a:t>
            </a:r>
            <a:r>
              <a:rPr lang="en-US" sz="1200" b="1" dirty="0" smtClean="0">
                <a:latin typeface="Trebuchet MS" panose="020B0603020202020204" pitchFamily="34" charset="0"/>
              </a:rPr>
              <a:t>Click: </a:t>
            </a:r>
            <a:r>
              <a:rPr lang="en-US" sz="1200" dirty="0" smtClean="0">
                <a:latin typeface="Trebuchet MS" panose="020B0603020202020204" pitchFamily="34" charset="0"/>
              </a:rPr>
              <a:t>Training Completion Portal</a:t>
            </a:r>
          </a:p>
          <a:p>
            <a:r>
              <a:rPr lang="en-US" sz="1200" dirty="0" smtClean="0">
                <a:latin typeface="Trebuchet MS" panose="020B0603020202020204" pitchFamily="34" charset="0"/>
              </a:rPr>
              <a:t>(for in-person/live training)</a:t>
            </a:r>
          </a:p>
          <a:p>
            <a:pPr marL="228600" indent="-228600">
              <a:buFont typeface="+mj-lt"/>
              <a:buAutoNum type="arabicPeriod" startAt="2"/>
            </a:pPr>
            <a:endParaRPr lang="en-US" sz="1400" b="1" dirty="0" smtClean="0">
              <a:latin typeface="Trebuchet MS" panose="020B0603020202020204" pitchFamily="34" charset="0"/>
            </a:endParaRPr>
          </a:p>
          <a:p>
            <a:r>
              <a:rPr lang="en-US" sz="1200" b="1" dirty="0" smtClean="0">
                <a:latin typeface="Trebuchet MS" panose="020B0603020202020204" pitchFamily="34" charset="0"/>
              </a:rPr>
              <a:t>4. Click</a:t>
            </a:r>
            <a:r>
              <a:rPr lang="en-US" sz="1200" b="1" dirty="0">
                <a:latin typeface="Trebuchet MS" panose="020B0603020202020204" pitchFamily="34" charset="0"/>
              </a:rPr>
              <a:t>: </a:t>
            </a:r>
            <a:r>
              <a:rPr lang="en-US" sz="1200" dirty="0" smtClean="0">
                <a:latin typeface="Trebuchet MS" panose="020B0603020202020204" pitchFamily="34" charset="0"/>
              </a:rPr>
              <a:t>Training Title </a:t>
            </a:r>
            <a:endParaRPr lang="en-US" sz="1200" dirty="0">
              <a:latin typeface="Trebuchet MS" panose="020B0603020202020204" pitchFamily="34" charset="0"/>
            </a:endParaRPr>
          </a:p>
          <a:p>
            <a:endParaRPr lang="en-US" sz="1200" dirty="0" smtClean="0">
              <a:latin typeface="Trebuchet MS" panose="020B0603020202020204" pitchFamily="34" charset="0"/>
            </a:endParaRPr>
          </a:p>
          <a:p>
            <a:endParaRPr lang="en-US" sz="1200" b="1" dirty="0" smtClean="0">
              <a:latin typeface="Trebuchet MS" panose="020B0603020202020204" pitchFamily="34" charset="0"/>
            </a:endParaRPr>
          </a:p>
          <a:p>
            <a:pPr marL="228600" indent="-228600">
              <a:buFont typeface="+mj-lt"/>
              <a:buAutoNum type="arabicPeriod" startAt="2"/>
            </a:pPr>
            <a:endParaRPr lang="en-US" sz="1200" b="1" dirty="0" smtClean="0">
              <a:latin typeface="Trebuchet MS" panose="020B0603020202020204" pitchFamily="34" charset="0"/>
            </a:endParaRPr>
          </a:p>
          <a:p>
            <a:pPr marL="228600" indent="-228600">
              <a:buFont typeface="+mj-lt"/>
              <a:buAutoNum type="arabicPeriod" startAt="2"/>
            </a:pPr>
            <a:endParaRPr lang="en-US" sz="1200" b="1" dirty="0" smtClean="0">
              <a:latin typeface="Trebuchet MS" panose="020B0603020202020204" pitchFamily="34" charset="0"/>
            </a:endParaRPr>
          </a:p>
          <a:p>
            <a:pPr marL="228600" indent="-228600">
              <a:buFont typeface="+mj-lt"/>
              <a:buAutoNum type="arabicPeriod" startAt="2"/>
            </a:pPr>
            <a:endParaRPr lang="en-US" sz="1200" b="1" dirty="0" smtClean="0">
              <a:latin typeface="Trebuchet MS" panose="020B0603020202020204" pitchFamily="34" charset="0"/>
            </a:endParaRPr>
          </a:p>
          <a:p>
            <a:r>
              <a:rPr lang="en-US" sz="1200" b="1" dirty="0" smtClean="0">
                <a:latin typeface="Trebuchet MS" panose="020B0603020202020204" pitchFamily="34" charset="0"/>
              </a:rPr>
              <a:t>5. Click</a:t>
            </a:r>
            <a:r>
              <a:rPr lang="en-US" sz="1200" b="1" dirty="0">
                <a:latin typeface="Trebuchet MS" panose="020B0603020202020204" pitchFamily="34" charset="0"/>
              </a:rPr>
              <a:t>:</a:t>
            </a:r>
            <a:r>
              <a:rPr lang="en-US" sz="1200" dirty="0">
                <a:latin typeface="Trebuchet MS" panose="020B0603020202020204" pitchFamily="34" charset="0"/>
              </a:rPr>
              <a:t> Enroll </a:t>
            </a:r>
            <a:r>
              <a:rPr lang="en-US" sz="1200" dirty="0" smtClean="0">
                <a:latin typeface="Trebuchet MS" panose="020B0603020202020204" pitchFamily="34" charset="0"/>
              </a:rPr>
              <a:t>me</a:t>
            </a:r>
          </a:p>
          <a:p>
            <a:endParaRPr lang="en-US" sz="1200" dirty="0">
              <a:latin typeface="Trebuchet MS" panose="020B0603020202020204" pitchFamily="34" charset="0"/>
            </a:endParaRPr>
          </a:p>
          <a:p>
            <a:endParaRPr lang="en-US" sz="1200" dirty="0" smtClean="0">
              <a:latin typeface="Trebuchet MS" panose="020B0603020202020204" pitchFamily="34" charset="0"/>
            </a:endParaRPr>
          </a:p>
          <a:p>
            <a:endParaRPr lang="en-US" sz="1200" dirty="0" smtClean="0">
              <a:latin typeface="Trebuchet MS" panose="020B0603020202020204" pitchFamily="34" charset="0"/>
            </a:endParaRPr>
          </a:p>
          <a:p>
            <a:endParaRPr lang="en-US" sz="1200" dirty="0">
              <a:latin typeface="Trebuchet MS" panose="020B0603020202020204" pitchFamily="34" charset="0"/>
            </a:endParaRPr>
          </a:p>
          <a:p>
            <a:endParaRPr lang="en-US" sz="1200" dirty="0" smtClean="0">
              <a:latin typeface="Trebuchet MS" panose="020B0603020202020204" pitchFamily="34" charset="0"/>
            </a:endParaRPr>
          </a:p>
          <a:p>
            <a:endParaRPr lang="en-US" sz="1200" dirty="0">
              <a:latin typeface="Trebuchet MS" panose="020B0603020202020204" pitchFamily="34" charset="0"/>
            </a:endParaRPr>
          </a:p>
          <a:p>
            <a:endParaRPr lang="en-US" sz="1200" dirty="0" smtClean="0">
              <a:latin typeface="Trebuchet MS" panose="020B0603020202020204" pitchFamily="34" charset="0"/>
            </a:endParaRPr>
          </a:p>
          <a:p>
            <a:endParaRPr lang="en-US" sz="1200" dirty="0">
              <a:latin typeface="Trebuchet MS" panose="020B0603020202020204" pitchFamily="34" charset="0"/>
            </a:endParaRPr>
          </a:p>
          <a:p>
            <a:endParaRPr lang="en-US" sz="1200" dirty="0">
              <a:latin typeface="Trebuchet MS" panose="020B0603020202020204" pitchFamily="34" charset="0"/>
            </a:endParaRPr>
          </a:p>
          <a:p>
            <a:endParaRPr lang="en-US" sz="1200" dirty="0" smtClean="0">
              <a:latin typeface="Trebuchet MS" panose="020B0603020202020204" pitchFamily="34" charset="0"/>
            </a:endParaRPr>
          </a:p>
          <a:p>
            <a:r>
              <a:rPr lang="en-US" sz="1200" b="1" dirty="0" smtClean="0">
                <a:latin typeface="Trebuchet MS" panose="020B0603020202020204" pitchFamily="34" charset="0"/>
              </a:rPr>
              <a:t>6. Click &amp; Submit: </a:t>
            </a:r>
            <a:r>
              <a:rPr lang="en-US" sz="1200" dirty="0" smtClean="0">
                <a:latin typeface="Trebuchet MS" panose="020B0603020202020204" pitchFamily="34" charset="0"/>
              </a:rPr>
              <a:t>Training Verification</a:t>
            </a:r>
            <a:r>
              <a:rPr lang="en-US" sz="1200" dirty="0">
                <a:latin typeface="Trebuchet MS" panose="020B0603020202020204" pitchFamily="34" charset="0"/>
              </a:rPr>
              <a:t> </a:t>
            </a:r>
            <a:endParaRPr lang="en-US" sz="1200" dirty="0" smtClean="0">
              <a:latin typeface="Trebuchet MS" panose="020B0603020202020204" pitchFamily="34" charset="0"/>
            </a:endParaRPr>
          </a:p>
          <a:p>
            <a:endParaRPr lang="en-US" sz="1200" dirty="0">
              <a:latin typeface="Trebuchet MS" panose="020B0603020202020204" pitchFamily="34" charset="0"/>
            </a:endParaRPr>
          </a:p>
          <a:p>
            <a:endParaRPr lang="en-US" sz="1200" dirty="0" smtClean="0">
              <a:latin typeface="Trebuchet MS" panose="020B0603020202020204" pitchFamily="34" charset="0"/>
            </a:endParaRPr>
          </a:p>
          <a:p>
            <a:endParaRPr lang="en-US" sz="1200" dirty="0" smtClean="0">
              <a:latin typeface="Trebuchet MS" panose="020B0603020202020204" pitchFamily="34" charset="0"/>
            </a:endParaRPr>
          </a:p>
          <a:p>
            <a:endParaRPr lang="en-US" sz="1200" dirty="0" smtClean="0">
              <a:latin typeface="Trebuchet MS" panose="020B0603020202020204" pitchFamily="34" charset="0"/>
            </a:endParaRPr>
          </a:p>
          <a:p>
            <a:r>
              <a:rPr lang="en-US" sz="1200" dirty="0" smtClean="0">
                <a:latin typeface="Trebuchet MS" panose="020B0603020202020204" pitchFamily="34" charset="0"/>
              </a:rPr>
              <a:t>				</a:t>
            </a:r>
            <a:endParaRPr lang="en-US" sz="1200" dirty="0">
              <a:latin typeface="Trebuchet MS" panose="020B0603020202020204" pitchFamily="34" charset="0"/>
            </a:endParaRPr>
          </a:p>
          <a:p>
            <a:pPr lvl="0"/>
            <a:r>
              <a:rPr lang="en-US" sz="1200" b="1" dirty="0" smtClean="0">
                <a:latin typeface="Trebuchet MS" panose="020B0603020202020204" pitchFamily="34" charset="0"/>
              </a:rPr>
              <a:t>7. Click: </a:t>
            </a:r>
            <a:r>
              <a:rPr lang="en-US" sz="1200" dirty="0" smtClean="0">
                <a:latin typeface="Trebuchet MS" panose="020B0603020202020204" pitchFamily="34" charset="0"/>
              </a:rPr>
              <a:t>Get your certificate</a:t>
            </a: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152400" y="1648452"/>
            <a:ext cx="3657600" cy="1211877"/>
            <a:chOff x="210549" y="2654734"/>
            <a:chExt cx="4572000" cy="1514847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549" y="2654734"/>
              <a:ext cx="4572000" cy="1514847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7" name="Rectangle 6"/>
            <p:cNvSpPr/>
            <p:nvPr/>
          </p:nvSpPr>
          <p:spPr>
            <a:xfrm>
              <a:off x="3801536" y="2654734"/>
              <a:ext cx="981013" cy="159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52400" y="3024913"/>
            <a:ext cx="3657600" cy="1032940"/>
            <a:chOff x="210549" y="4343400"/>
            <a:chExt cx="4572000" cy="129117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0549" y="4343400"/>
              <a:ext cx="4572000" cy="1291172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1" name="Rectangle 10"/>
            <p:cNvSpPr/>
            <p:nvPr/>
          </p:nvSpPr>
          <p:spPr>
            <a:xfrm>
              <a:off x="210549" y="4343400"/>
              <a:ext cx="4572000" cy="381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20216" y="4229079"/>
            <a:ext cx="1828800" cy="1576136"/>
            <a:chOff x="3784554" y="4229079"/>
            <a:chExt cx="1828800" cy="157613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84554" y="4229079"/>
              <a:ext cx="1828800" cy="157613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2" name="Rectangle 21"/>
            <p:cNvSpPr/>
            <p:nvPr/>
          </p:nvSpPr>
          <p:spPr>
            <a:xfrm>
              <a:off x="4850300" y="5530895"/>
              <a:ext cx="502920" cy="2743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52400" y="5976441"/>
            <a:ext cx="3657600" cy="1798063"/>
            <a:chOff x="3016738" y="5976441"/>
            <a:chExt cx="3657600" cy="179806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16738" y="5976441"/>
              <a:ext cx="3657600" cy="1798063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4" name="Rectangle 23"/>
            <p:cNvSpPr/>
            <p:nvPr/>
          </p:nvSpPr>
          <p:spPr>
            <a:xfrm>
              <a:off x="4153094" y="7571232"/>
              <a:ext cx="731520" cy="20116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2400" y="7945730"/>
            <a:ext cx="3657600" cy="502674"/>
            <a:chOff x="3016738" y="7945730"/>
            <a:chExt cx="3657600" cy="502674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16738" y="7945730"/>
              <a:ext cx="3657600" cy="502674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5" name="Rectangle 24"/>
            <p:cNvSpPr/>
            <p:nvPr/>
          </p:nvSpPr>
          <p:spPr>
            <a:xfrm>
              <a:off x="4325112" y="8138160"/>
              <a:ext cx="1051560" cy="2743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420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Custom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0042C7"/>
      </a:hlink>
      <a:folHlink>
        <a:srgbClr val="C0C0C0"/>
      </a:folHlink>
    </a:clrScheme>
    <a:fontScheme name="1_Default Design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11111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3965</TotalTime>
  <Words>81</Words>
  <Application>Microsoft Office PowerPoint</Application>
  <PresentationFormat>On-screen Show (4:3)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Helvetica</vt:lpstr>
      <vt:lpstr>Trebuchet MS</vt:lpstr>
      <vt:lpstr>Wingdings</vt:lpstr>
      <vt:lpstr>1_Default Design</vt:lpstr>
      <vt:lpstr>Training Completion Directions</vt:lpstr>
    </vt:vector>
  </TitlesOfParts>
  <Company>CASAS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© 2015 CASAS. All rights reserved.</dc:creator>
  <cp:lastModifiedBy>Martha Gustafson</cp:lastModifiedBy>
  <cp:revision>208</cp:revision>
  <cp:lastPrinted>2016-05-13T23:44:31Z</cp:lastPrinted>
  <dcterms:created xsi:type="dcterms:W3CDTF">2008-03-13T22:52:28Z</dcterms:created>
  <dcterms:modified xsi:type="dcterms:W3CDTF">2016-05-16T21:03:07Z</dcterms:modified>
</cp:coreProperties>
</file>