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93"/>
  </p:notesMasterIdLst>
  <p:handoutMasterIdLst>
    <p:handoutMasterId r:id="rId94"/>
  </p:handoutMasterIdLst>
  <p:sldIdLst>
    <p:sldId id="256" r:id="rId2"/>
    <p:sldId id="483" r:id="rId3"/>
    <p:sldId id="464" r:id="rId4"/>
    <p:sldId id="465" r:id="rId5"/>
    <p:sldId id="452" r:id="rId6"/>
    <p:sldId id="307" r:id="rId7"/>
    <p:sldId id="283" r:id="rId8"/>
    <p:sldId id="267" r:id="rId9"/>
    <p:sldId id="284" r:id="rId10"/>
    <p:sldId id="485" r:id="rId11"/>
    <p:sldId id="486" r:id="rId12"/>
    <p:sldId id="272" r:id="rId13"/>
    <p:sldId id="263" r:id="rId14"/>
    <p:sldId id="285" r:id="rId15"/>
    <p:sldId id="264" r:id="rId16"/>
    <p:sldId id="386" r:id="rId17"/>
    <p:sldId id="409" r:id="rId18"/>
    <p:sldId id="288" r:id="rId19"/>
    <p:sldId id="310" r:id="rId20"/>
    <p:sldId id="311" r:id="rId21"/>
    <p:sldId id="312" r:id="rId22"/>
    <p:sldId id="475" r:id="rId23"/>
    <p:sldId id="315" r:id="rId24"/>
    <p:sldId id="394" r:id="rId25"/>
    <p:sldId id="322" r:id="rId26"/>
    <p:sldId id="393" r:id="rId27"/>
    <p:sldId id="316" r:id="rId28"/>
    <p:sldId id="318" r:id="rId29"/>
    <p:sldId id="319" r:id="rId30"/>
    <p:sldId id="396" r:id="rId31"/>
    <p:sldId id="397" r:id="rId32"/>
    <p:sldId id="476" r:id="rId33"/>
    <p:sldId id="401" r:id="rId34"/>
    <p:sldId id="332" r:id="rId35"/>
    <p:sldId id="327" r:id="rId36"/>
    <p:sldId id="330" r:id="rId37"/>
    <p:sldId id="331" r:id="rId38"/>
    <p:sldId id="365" r:id="rId39"/>
    <p:sldId id="408" r:id="rId40"/>
    <p:sldId id="334" r:id="rId41"/>
    <p:sldId id="481" r:id="rId42"/>
    <p:sldId id="342" r:id="rId43"/>
    <p:sldId id="375" r:id="rId44"/>
    <p:sldId id="410" r:id="rId45"/>
    <p:sldId id="339" r:id="rId46"/>
    <p:sldId id="333" r:id="rId47"/>
    <p:sldId id="340" r:id="rId48"/>
    <p:sldId id="341" r:id="rId49"/>
    <p:sldId id="366" r:id="rId50"/>
    <p:sldId id="290" r:id="rId51"/>
    <p:sldId id="291" r:id="rId52"/>
    <p:sldId id="380" r:id="rId53"/>
    <p:sldId id="402" r:id="rId54"/>
    <p:sldId id="344" r:id="rId55"/>
    <p:sldId id="477" r:id="rId56"/>
    <p:sldId id="470" r:id="rId57"/>
    <p:sldId id="472" r:id="rId58"/>
    <p:sldId id="473" r:id="rId59"/>
    <p:sldId id="474" r:id="rId60"/>
    <p:sldId id="471" r:id="rId61"/>
    <p:sldId id="345" r:id="rId62"/>
    <p:sldId id="348" r:id="rId63"/>
    <p:sldId id="336" r:id="rId64"/>
    <p:sldId id="357" r:id="rId65"/>
    <p:sldId id="381" r:id="rId66"/>
    <p:sldId id="482" r:id="rId67"/>
    <p:sldId id="376" r:id="rId68"/>
    <p:sldId id="377" r:id="rId69"/>
    <p:sldId id="405" r:id="rId70"/>
    <p:sldId id="378" r:id="rId71"/>
    <p:sldId id="431" r:id="rId72"/>
    <p:sldId id="432" r:id="rId73"/>
    <p:sldId id="388" r:id="rId74"/>
    <p:sldId id="478" r:id="rId75"/>
    <p:sldId id="301" r:id="rId76"/>
    <p:sldId id="484" r:id="rId77"/>
    <p:sldId id="411" r:id="rId78"/>
    <p:sldId id="303" r:id="rId79"/>
    <p:sldId id="304" r:id="rId80"/>
    <p:sldId id="389" r:id="rId81"/>
    <p:sldId id="361" r:id="rId82"/>
    <p:sldId id="369" r:id="rId83"/>
    <p:sldId id="360" r:id="rId84"/>
    <p:sldId id="390" r:id="rId85"/>
    <p:sldId id="406" r:id="rId86"/>
    <p:sldId id="387" r:id="rId87"/>
    <p:sldId id="438" r:id="rId88"/>
    <p:sldId id="436" r:id="rId89"/>
    <p:sldId id="479" r:id="rId90"/>
    <p:sldId id="487" r:id="rId91"/>
    <p:sldId id="48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6AD989-298C-4F3D-AA9E-928C3A9DF792}">
          <p14:sldIdLst>
            <p14:sldId id="256"/>
            <p14:sldId id="483"/>
            <p14:sldId id="464"/>
            <p14:sldId id="465"/>
            <p14:sldId id="452"/>
            <p14:sldId id="307"/>
            <p14:sldId id="283"/>
            <p14:sldId id="267"/>
            <p14:sldId id="284"/>
            <p14:sldId id="485"/>
            <p14:sldId id="486"/>
            <p14:sldId id="272"/>
            <p14:sldId id="263"/>
            <p14:sldId id="285"/>
            <p14:sldId id="264"/>
          </p14:sldIdLst>
        </p14:section>
        <p14:section name="Testing" id="{F74171A3-E3F7-4D69-A7F4-22FD3456EAF1}">
          <p14:sldIdLst>
            <p14:sldId id="386"/>
            <p14:sldId id="409"/>
            <p14:sldId id="288"/>
          </p14:sldIdLst>
        </p14:section>
        <p14:section name="Appraisal" id="{710B39AB-7971-493E-AEE7-4900FB7436A3}">
          <p14:sldIdLst>
            <p14:sldId id="310"/>
            <p14:sldId id="311"/>
            <p14:sldId id="312"/>
            <p14:sldId id="475"/>
            <p14:sldId id="315"/>
            <p14:sldId id="394"/>
            <p14:sldId id="322"/>
            <p14:sldId id="393"/>
            <p14:sldId id="316"/>
            <p14:sldId id="318"/>
            <p14:sldId id="319"/>
            <p14:sldId id="396"/>
            <p14:sldId id="397"/>
            <p14:sldId id="476"/>
            <p14:sldId id="401"/>
            <p14:sldId id="332"/>
            <p14:sldId id="327"/>
            <p14:sldId id="330"/>
            <p14:sldId id="331"/>
            <p14:sldId id="365"/>
            <p14:sldId id="408"/>
            <p14:sldId id="334"/>
            <p14:sldId id="481"/>
            <p14:sldId id="342"/>
            <p14:sldId id="375"/>
            <p14:sldId id="410"/>
            <p14:sldId id="339"/>
            <p14:sldId id="333"/>
            <p14:sldId id="340"/>
            <p14:sldId id="341"/>
            <p14:sldId id="366"/>
          </p14:sldIdLst>
        </p14:section>
        <p14:section name="Scoring" id="{42F1E2F6-3872-48D3-8D37-57E8A8202940}">
          <p14:sldIdLst>
            <p14:sldId id="290"/>
            <p14:sldId id="291"/>
            <p14:sldId id="380"/>
          </p14:sldIdLst>
        </p14:section>
        <p14:section name="Pre and Post Testing" id="{04D40850-49DD-4518-9C60-6C5AEF4DDA6C}">
          <p14:sldIdLst>
            <p14:sldId id="402"/>
            <p14:sldId id="344"/>
            <p14:sldId id="477"/>
            <p14:sldId id="470"/>
            <p14:sldId id="472"/>
            <p14:sldId id="473"/>
            <p14:sldId id="474"/>
            <p14:sldId id="471"/>
            <p14:sldId id="345"/>
            <p14:sldId id="348"/>
            <p14:sldId id="336"/>
            <p14:sldId id="357"/>
            <p14:sldId id="381"/>
            <p14:sldId id="482"/>
            <p14:sldId id="376"/>
            <p14:sldId id="377"/>
            <p14:sldId id="405"/>
            <p14:sldId id="378"/>
            <p14:sldId id="431"/>
            <p14:sldId id="432"/>
          </p14:sldIdLst>
        </p14:section>
        <p14:section name="Reports" id="{2A57A5E0-2B46-43C4-9242-4E9FF4055B82}">
          <p14:sldIdLst>
            <p14:sldId id="388"/>
            <p14:sldId id="478"/>
            <p14:sldId id="301"/>
            <p14:sldId id="484"/>
            <p14:sldId id="411"/>
            <p14:sldId id="303"/>
            <p14:sldId id="304"/>
          </p14:sldIdLst>
        </p14:section>
        <p14:section name="Post-Test" id="{B5A03D13-E63E-45B0-AC47-5EA608A720C1}">
          <p14:sldIdLst>
            <p14:sldId id="389"/>
            <p14:sldId id="361"/>
            <p14:sldId id="369"/>
            <p14:sldId id="360"/>
            <p14:sldId id="390"/>
            <p14:sldId id="406"/>
            <p14:sldId id="387"/>
            <p14:sldId id="438"/>
            <p14:sldId id="436"/>
            <p14:sldId id="479"/>
            <p14:sldId id="487"/>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24034"/>
    <a:srgbClr val="E337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27" autoAdjust="0"/>
    <p:restoredTop sz="86917" autoAdjust="0"/>
  </p:normalViewPr>
  <p:slideViewPr>
    <p:cSldViewPr>
      <p:cViewPr varScale="1">
        <p:scale>
          <a:sx n="101" d="100"/>
          <a:sy n="101" d="100"/>
        </p:scale>
        <p:origin x="1536" y="108"/>
      </p:cViewPr>
      <p:guideLst>
        <p:guide orient="horz" pos="2160"/>
        <p:guide pos="2880"/>
      </p:guideLst>
    </p:cSldViewPr>
  </p:slideViewPr>
  <p:outlineViewPr>
    <p:cViewPr>
      <p:scale>
        <a:sx n="33" d="100"/>
        <a:sy n="33" d="100"/>
      </p:scale>
      <p:origin x="0" y="-225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7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008962-06FB-4F5D-9CC1-CCECF18F9F46}"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en-US"/>
        </a:p>
      </dgm:t>
    </dgm:pt>
    <dgm:pt modelId="{1D0A3F83-4E39-4F37-ADA7-18311CC68E99}">
      <dgm:prSet phldrT="[Text]"/>
      <dgm:spPr/>
      <dgm:t>
        <a:bodyPr/>
        <a:lstStyle/>
        <a:p>
          <a:r>
            <a:rPr lang="en-US" dirty="0" smtClean="0">
              <a:solidFill>
                <a:schemeClr val="tx1"/>
              </a:solidFill>
            </a:rPr>
            <a:t>Assessment</a:t>
          </a:r>
          <a:endParaRPr lang="en-US" dirty="0">
            <a:solidFill>
              <a:schemeClr val="tx1"/>
            </a:solidFill>
          </a:endParaRPr>
        </a:p>
      </dgm:t>
    </dgm:pt>
    <dgm:pt modelId="{AF5D8326-4E4E-4EED-B5EE-D0C3EF1570E7}" type="parTrans" cxnId="{D47EEE00-83BD-451E-BC87-DD528A88699F}">
      <dgm:prSet/>
      <dgm:spPr/>
      <dgm:t>
        <a:bodyPr/>
        <a:lstStyle/>
        <a:p>
          <a:endParaRPr lang="en-US"/>
        </a:p>
      </dgm:t>
    </dgm:pt>
    <dgm:pt modelId="{952530FF-819C-4EB3-BFC9-F0DFD8580EE0}" type="sibTrans" cxnId="{D47EEE00-83BD-451E-BC87-DD528A88699F}">
      <dgm:prSet>
        <dgm:style>
          <a:lnRef idx="2">
            <a:schemeClr val="dk1"/>
          </a:lnRef>
          <a:fillRef idx="0">
            <a:schemeClr val="dk1"/>
          </a:fillRef>
          <a:effectRef idx="1">
            <a:schemeClr val="dk1"/>
          </a:effectRef>
          <a:fontRef idx="minor">
            <a:schemeClr val="tx1"/>
          </a:fontRef>
        </dgm:style>
      </dgm:prSet>
      <dgm:spPr/>
      <dgm:t>
        <a:bodyPr/>
        <a:lstStyle/>
        <a:p>
          <a:endParaRPr lang="en-US"/>
        </a:p>
      </dgm:t>
    </dgm:pt>
    <dgm:pt modelId="{7B4BB0AB-C5A7-4275-A270-8AA5FC3C7F2F}">
      <dgm:prSet phldrT="[Text]"/>
      <dgm:spPr/>
      <dgm:t>
        <a:bodyPr/>
        <a:lstStyle/>
        <a:p>
          <a:r>
            <a:rPr lang="en-US" dirty="0" smtClean="0">
              <a:solidFill>
                <a:schemeClr val="tx1"/>
              </a:solidFill>
            </a:rPr>
            <a:t>Curriculum</a:t>
          </a:r>
          <a:endParaRPr lang="en-US" dirty="0">
            <a:solidFill>
              <a:schemeClr val="tx1"/>
            </a:solidFill>
          </a:endParaRPr>
        </a:p>
      </dgm:t>
    </dgm:pt>
    <dgm:pt modelId="{2D7C88B0-B491-45FC-AF56-56593286FFD7}" type="parTrans" cxnId="{80188368-C0D6-4EF8-89BC-8B47F92B1D74}">
      <dgm:prSet/>
      <dgm:spPr/>
      <dgm:t>
        <a:bodyPr/>
        <a:lstStyle/>
        <a:p>
          <a:endParaRPr lang="en-US"/>
        </a:p>
      </dgm:t>
    </dgm:pt>
    <dgm:pt modelId="{BA1869B0-B494-43C1-B80A-1D0BFFBE9EF2}" type="sibTrans" cxnId="{80188368-C0D6-4EF8-89BC-8B47F92B1D74}">
      <dgm:prSet>
        <dgm:style>
          <a:lnRef idx="2">
            <a:schemeClr val="dk1"/>
          </a:lnRef>
          <a:fillRef idx="0">
            <a:schemeClr val="dk1"/>
          </a:fillRef>
          <a:effectRef idx="1">
            <a:schemeClr val="dk1"/>
          </a:effectRef>
          <a:fontRef idx="minor">
            <a:schemeClr val="tx1"/>
          </a:fontRef>
        </dgm:style>
      </dgm:prSet>
      <dgm:spPr>
        <a:ln/>
      </dgm:spPr>
      <dgm:t>
        <a:bodyPr/>
        <a:lstStyle/>
        <a:p>
          <a:endParaRPr lang="en-US">
            <a:solidFill>
              <a:schemeClr val="tx1"/>
            </a:solidFill>
          </a:endParaRPr>
        </a:p>
      </dgm:t>
    </dgm:pt>
    <dgm:pt modelId="{B39BD6E3-6596-4326-977E-43B381F46884}">
      <dgm:prSet phldrT="[Text]"/>
      <dgm:spPr/>
      <dgm:t>
        <a:bodyPr/>
        <a:lstStyle/>
        <a:p>
          <a:r>
            <a:rPr lang="en-US" dirty="0" smtClean="0">
              <a:solidFill>
                <a:schemeClr val="tx1"/>
              </a:solidFill>
            </a:rPr>
            <a:t>Instruction</a:t>
          </a:r>
          <a:endParaRPr lang="en-US" dirty="0">
            <a:solidFill>
              <a:schemeClr val="tx1"/>
            </a:solidFill>
          </a:endParaRPr>
        </a:p>
      </dgm:t>
    </dgm:pt>
    <dgm:pt modelId="{601CE440-3E02-407E-849C-CB21500EC51C}" type="parTrans" cxnId="{710C25FF-5DA8-41A0-A3FC-4AA0B2D4229C}">
      <dgm:prSet/>
      <dgm:spPr/>
      <dgm:t>
        <a:bodyPr/>
        <a:lstStyle/>
        <a:p>
          <a:endParaRPr lang="en-US"/>
        </a:p>
      </dgm:t>
    </dgm:pt>
    <dgm:pt modelId="{A579FEBC-BA95-4ABE-A4DB-4BFCCFD386E1}" type="sibTrans" cxnId="{710C25FF-5DA8-41A0-A3FC-4AA0B2D4229C}">
      <dgm:prSet>
        <dgm:style>
          <a:lnRef idx="2">
            <a:schemeClr val="dk1"/>
          </a:lnRef>
          <a:fillRef idx="0">
            <a:schemeClr val="dk1"/>
          </a:fillRef>
          <a:effectRef idx="1">
            <a:schemeClr val="dk1"/>
          </a:effectRef>
          <a:fontRef idx="minor">
            <a:schemeClr val="tx1"/>
          </a:fontRef>
        </dgm:style>
      </dgm:prSet>
      <dgm:spPr>
        <a:ln/>
      </dgm:spPr>
      <dgm:t>
        <a:bodyPr/>
        <a:lstStyle/>
        <a:p>
          <a:endParaRPr lang="en-US"/>
        </a:p>
      </dgm:t>
    </dgm:pt>
    <dgm:pt modelId="{22ADFDCD-3F3C-4886-971C-6D2CB6DF00BC}" type="pres">
      <dgm:prSet presAssocID="{2D008962-06FB-4F5D-9CC1-CCECF18F9F46}" presName="cycle" presStyleCnt="0">
        <dgm:presLayoutVars>
          <dgm:dir/>
          <dgm:resizeHandles val="exact"/>
        </dgm:presLayoutVars>
      </dgm:prSet>
      <dgm:spPr/>
      <dgm:t>
        <a:bodyPr/>
        <a:lstStyle/>
        <a:p>
          <a:endParaRPr lang="en-US"/>
        </a:p>
      </dgm:t>
    </dgm:pt>
    <dgm:pt modelId="{EFF0CA55-AD2E-498E-BBDC-3012C0F1F3CB}" type="pres">
      <dgm:prSet presAssocID="{7B4BB0AB-C5A7-4275-A270-8AA5FC3C7F2F}" presName="node" presStyleLbl="node1" presStyleIdx="0" presStyleCnt="3">
        <dgm:presLayoutVars>
          <dgm:bulletEnabled val="1"/>
        </dgm:presLayoutVars>
      </dgm:prSet>
      <dgm:spPr/>
      <dgm:t>
        <a:bodyPr/>
        <a:lstStyle/>
        <a:p>
          <a:endParaRPr lang="en-US"/>
        </a:p>
      </dgm:t>
    </dgm:pt>
    <dgm:pt modelId="{5243B46D-8CA1-4A42-9608-FCCA224774CE}" type="pres">
      <dgm:prSet presAssocID="{7B4BB0AB-C5A7-4275-A270-8AA5FC3C7F2F}" presName="spNode" presStyleCnt="0"/>
      <dgm:spPr/>
      <dgm:t>
        <a:bodyPr/>
        <a:lstStyle/>
        <a:p>
          <a:endParaRPr lang="en-US"/>
        </a:p>
      </dgm:t>
    </dgm:pt>
    <dgm:pt modelId="{B142E496-1395-401E-92F4-77170B9D3B35}" type="pres">
      <dgm:prSet presAssocID="{BA1869B0-B494-43C1-B80A-1D0BFFBE9EF2}" presName="sibTrans" presStyleLbl="sibTrans1D1" presStyleIdx="0" presStyleCnt="3"/>
      <dgm:spPr/>
      <dgm:t>
        <a:bodyPr/>
        <a:lstStyle/>
        <a:p>
          <a:endParaRPr lang="en-US"/>
        </a:p>
      </dgm:t>
    </dgm:pt>
    <dgm:pt modelId="{0B9B679B-4F8B-4E89-9378-E5EDAE46B593}" type="pres">
      <dgm:prSet presAssocID="{1D0A3F83-4E39-4F37-ADA7-18311CC68E99}" presName="node" presStyleLbl="node1" presStyleIdx="1" presStyleCnt="3">
        <dgm:presLayoutVars>
          <dgm:bulletEnabled val="1"/>
        </dgm:presLayoutVars>
      </dgm:prSet>
      <dgm:spPr/>
      <dgm:t>
        <a:bodyPr/>
        <a:lstStyle/>
        <a:p>
          <a:endParaRPr lang="en-US"/>
        </a:p>
      </dgm:t>
    </dgm:pt>
    <dgm:pt modelId="{A936B6FC-EDF3-47D4-8835-912D53EEBC58}" type="pres">
      <dgm:prSet presAssocID="{1D0A3F83-4E39-4F37-ADA7-18311CC68E99}" presName="spNode" presStyleCnt="0"/>
      <dgm:spPr/>
      <dgm:t>
        <a:bodyPr/>
        <a:lstStyle/>
        <a:p>
          <a:endParaRPr lang="en-US"/>
        </a:p>
      </dgm:t>
    </dgm:pt>
    <dgm:pt modelId="{7523D452-4C93-4A17-BE1D-C6DA7EC41055}" type="pres">
      <dgm:prSet presAssocID="{952530FF-819C-4EB3-BFC9-F0DFD8580EE0}" presName="sibTrans" presStyleLbl="sibTrans1D1" presStyleIdx="1" presStyleCnt="3"/>
      <dgm:spPr/>
      <dgm:t>
        <a:bodyPr/>
        <a:lstStyle/>
        <a:p>
          <a:endParaRPr lang="en-US"/>
        </a:p>
      </dgm:t>
    </dgm:pt>
    <dgm:pt modelId="{4E49A86D-C5DF-42D2-BE98-3B9E896774D3}" type="pres">
      <dgm:prSet presAssocID="{B39BD6E3-6596-4326-977E-43B381F46884}" presName="node" presStyleLbl="node1" presStyleIdx="2" presStyleCnt="3">
        <dgm:presLayoutVars>
          <dgm:bulletEnabled val="1"/>
        </dgm:presLayoutVars>
      </dgm:prSet>
      <dgm:spPr/>
      <dgm:t>
        <a:bodyPr/>
        <a:lstStyle/>
        <a:p>
          <a:endParaRPr lang="en-US"/>
        </a:p>
      </dgm:t>
    </dgm:pt>
    <dgm:pt modelId="{5DFBE9FE-F8F2-42E1-A492-541A8EC64C96}" type="pres">
      <dgm:prSet presAssocID="{B39BD6E3-6596-4326-977E-43B381F46884}" presName="spNode" presStyleCnt="0"/>
      <dgm:spPr/>
      <dgm:t>
        <a:bodyPr/>
        <a:lstStyle/>
        <a:p>
          <a:endParaRPr lang="en-US"/>
        </a:p>
      </dgm:t>
    </dgm:pt>
    <dgm:pt modelId="{2D10ACFF-F8BF-4ADE-AACD-8A13F5C3BE25}" type="pres">
      <dgm:prSet presAssocID="{A579FEBC-BA95-4ABE-A4DB-4BFCCFD386E1}" presName="sibTrans" presStyleLbl="sibTrans1D1" presStyleIdx="2" presStyleCnt="3"/>
      <dgm:spPr/>
      <dgm:t>
        <a:bodyPr/>
        <a:lstStyle/>
        <a:p>
          <a:endParaRPr lang="en-US"/>
        </a:p>
      </dgm:t>
    </dgm:pt>
  </dgm:ptLst>
  <dgm:cxnLst>
    <dgm:cxn modelId="{D47EEE00-83BD-451E-BC87-DD528A88699F}" srcId="{2D008962-06FB-4F5D-9CC1-CCECF18F9F46}" destId="{1D0A3F83-4E39-4F37-ADA7-18311CC68E99}" srcOrd="1" destOrd="0" parTransId="{AF5D8326-4E4E-4EED-B5EE-D0C3EF1570E7}" sibTransId="{952530FF-819C-4EB3-BFC9-F0DFD8580EE0}"/>
    <dgm:cxn modelId="{710C25FF-5DA8-41A0-A3FC-4AA0B2D4229C}" srcId="{2D008962-06FB-4F5D-9CC1-CCECF18F9F46}" destId="{B39BD6E3-6596-4326-977E-43B381F46884}" srcOrd="2" destOrd="0" parTransId="{601CE440-3E02-407E-849C-CB21500EC51C}" sibTransId="{A579FEBC-BA95-4ABE-A4DB-4BFCCFD386E1}"/>
    <dgm:cxn modelId="{51975792-3DAD-47F1-A31B-13D4680D697D}" type="presOf" srcId="{A579FEBC-BA95-4ABE-A4DB-4BFCCFD386E1}" destId="{2D10ACFF-F8BF-4ADE-AACD-8A13F5C3BE25}" srcOrd="0" destOrd="0" presId="urn:microsoft.com/office/officeart/2005/8/layout/cycle6"/>
    <dgm:cxn modelId="{EBA39986-5168-4CB8-B542-0A57BC80CE9B}" type="presOf" srcId="{B39BD6E3-6596-4326-977E-43B381F46884}" destId="{4E49A86D-C5DF-42D2-BE98-3B9E896774D3}" srcOrd="0" destOrd="0" presId="urn:microsoft.com/office/officeart/2005/8/layout/cycle6"/>
    <dgm:cxn modelId="{959FFF3B-092C-4BD8-A6AA-7B6453E1EC40}" type="presOf" srcId="{2D008962-06FB-4F5D-9CC1-CCECF18F9F46}" destId="{22ADFDCD-3F3C-4886-971C-6D2CB6DF00BC}" srcOrd="0" destOrd="0" presId="urn:microsoft.com/office/officeart/2005/8/layout/cycle6"/>
    <dgm:cxn modelId="{2DE3B25F-6F27-4605-ABBA-FE7B1D9FFF13}" type="presOf" srcId="{1D0A3F83-4E39-4F37-ADA7-18311CC68E99}" destId="{0B9B679B-4F8B-4E89-9378-E5EDAE46B593}" srcOrd="0" destOrd="0" presId="urn:microsoft.com/office/officeart/2005/8/layout/cycle6"/>
    <dgm:cxn modelId="{3EFA1987-6504-43E6-8E50-9DBB985B5E98}" type="presOf" srcId="{952530FF-819C-4EB3-BFC9-F0DFD8580EE0}" destId="{7523D452-4C93-4A17-BE1D-C6DA7EC41055}" srcOrd="0" destOrd="0" presId="urn:microsoft.com/office/officeart/2005/8/layout/cycle6"/>
    <dgm:cxn modelId="{80188368-C0D6-4EF8-89BC-8B47F92B1D74}" srcId="{2D008962-06FB-4F5D-9CC1-CCECF18F9F46}" destId="{7B4BB0AB-C5A7-4275-A270-8AA5FC3C7F2F}" srcOrd="0" destOrd="0" parTransId="{2D7C88B0-B491-45FC-AF56-56593286FFD7}" sibTransId="{BA1869B0-B494-43C1-B80A-1D0BFFBE9EF2}"/>
    <dgm:cxn modelId="{6E0BEE65-0F66-4BFD-AC11-DE433B764871}" type="presOf" srcId="{BA1869B0-B494-43C1-B80A-1D0BFFBE9EF2}" destId="{B142E496-1395-401E-92F4-77170B9D3B35}" srcOrd="0" destOrd="0" presId="urn:microsoft.com/office/officeart/2005/8/layout/cycle6"/>
    <dgm:cxn modelId="{EF58E8A9-F1F6-4A81-90FB-8A7F853D9467}" type="presOf" srcId="{7B4BB0AB-C5A7-4275-A270-8AA5FC3C7F2F}" destId="{EFF0CA55-AD2E-498E-BBDC-3012C0F1F3CB}" srcOrd="0" destOrd="0" presId="urn:microsoft.com/office/officeart/2005/8/layout/cycle6"/>
    <dgm:cxn modelId="{8F44DEC9-F7E1-4EDE-AEBE-90673D537422}" type="presParOf" srcId="{22ADFDCD-3F3C-4886-971C-6D2CB6DF00BC}" destId="{EFF0CA55-AD2E-498E-BBDC-3012C0F1F3CB}" srcOrd="0" destOrd="0" presId="urn:microsoft.com/office/officeart/2005/8/layout/cycle6"/>
    <dgm:cxn modelId="{E825F3FE-EE3E-4364-BC82-5774E4C8AD03}" type="presParOf" srcId="{22ADFDCD-3F3C-4886-971C-6D2CB6DF00BC}" destId="{5243B46D-8CA1-4A42-9608-FCCA224774CE}" srcOrd="1" destOrd="0" presId="urn:microsoft.com/office/officeart/2005/8/layout/cycle6"/>
    <dgm:cxn modelId="{A00AE0E2-10C1-411C-A000-C1C4EA0618E0}" type="presParOf" srcId="{22ADFDCD-3F3C-4886-971C-6D2CB6DF00BC}" destId="{B142E496-1395-401E-92F4-77170B9D3B35}" srcOrd="2" destOrd="0" presId="urn:microsoft.com/office/officeart/2005/8/layout/cycle6"/>
    <dgm:cxn modelId="{CEB9C051-D2D9-4582-BEEF-1C10ADDD77EE}" type="presParOf" srcId="{22ADFDCD-3F3C-4886-971C-6D2CB6DF00BC}" destId="{0B9B679B-4F8B-4E89-9378-E5EDAE46B593}" srcOrd="3" destOrd="0" presId="urn:microsoft.com/office/officeart/2005/8/layout/cycle6"/>
    <dgm:cxn modelId="{349E4087-E65F-4F13-B59E-A10C35D728C6}" type="presParOf" srcId="{22ADFDCD-3F3C-4886-971C-6D2CB6DF00BC}" destId="{A936B6FC-EDF3-47D4-8835-912D53EEBC58}" srcOrd="4" destOrd="0" presId="urn:microsoft.com/office/officeart/2005/8/layout/cycle6"/>
    <dgm:cxn modelId="{FA9A6020-4C35-4653-9A39-8FF2EDFA5A86}" type="presParOf" srcId="{22ADFDCD-3F3C-4886-971C-6D2CB6DF00BC}" destId="{7523D452-4C93-4A17-BE1D-C6DA7EC41055}" srcOrd="5" destOrd="0" presId="urn:microsoft.com/office/officeart/2005/8/layout/cycle6"/>
    <dgm:cxn modelId="{8477313D-B131-4EE1-89A9-5BFF75A17588}" type="presParOf" srcId="{22ADFDCD-3F3C-4886-971C-6D2CB6DF00BC}" destId="{4E49A86D-C5DF-42D2-BE98-3B9E896774D3}" srcOrd="6" destOrd="0" presId="urn:microsoft.com/office/officeart/2005/8/layout/cycle6"/>
    <dgm:cxn modelId="{A25DC80D-D92F-4150-BA4A-11452BC722F6}" type="presParOf" srcId="{22ADFDCD-3F3C-4886-971C-6D2CB6DF00BC}" destId="{5DFBE9FE-F8F2-42E1-A492-541A8EC64C96}" srcOrd="7" destOrd="0" presId="urn:microsoft.com/office/officeart/2005/8/layout/cycle6"/>
    <dgm:cxn modelId="{C34818E3-CDC8-43EA-AA7A-61684AA7497F}" type="presParOf" srcId="{22ADFDCD-3F3C-4886-971C-6D2CB6DF00BC}" destId="{2D10ACFF-F8BF-4ADE-AACD-8A13F5C3BE25}"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9C0F62-3F25-4FF6-91EA-A09B6C8BC667}" type="doc">
      <dgm:prSet loTypeId="urn:microsoft.com/office/officeart/2005/8/layout/hierarchy4" loCatId="list" qsTypeId="urn:microsoft.com/office/officeart/2005/8/quickstyle/simple1" qsCatId="simple" csTypeId="urn:microsoft.com/office/officeart/2005/8/colors/accent3_4" csCatId="accent3" phldr="1"/>
      <dgm:spPr/>
      <dgm:t>
        <a:bodyPr/>
        <a:lstStyle/>
        <a:p>
          <a:endParaRPr lang="en-US"/>
        </a:p>
      </dgm:t>
    </dgm:pt>
    <dgm:pt modelId="{CDD82B92-B5CB-433D-BA1F-23F5BCDB847A}">
      <dgm:prSet phldrT="[Text]"/>
      <dgm:spPr/>
      <dgm:t>
        <a:bodyPr/>
        <a:lstStyle/>
        <a:p>
          <a:r>
            <a:rPr lang="en-US" dirty="0" smtClean="0"/>
            <a:t>Level B</a:t>
          </a:r>
          <a:endParaRPr lang="en-US" dirty="0"/>
        </a:p>
      </dgm:t>
    </dgm:pt>
    <dgm:pt modelId="{8FD50E2F-089A-40B7-9EE4-EECE62EE3CE9}" type="parTrans" cxnId="{F17DCB7A-D4D6-4187-B086-E98A9B21BBAC}">
      <dgm:prSet/>
      <dgm:spPr/>
      <dgm:t>
        <a:bodyPr/>
        <a:lstStyle/>
        <a:p>
          <a:endParaRPr lang="en-US"/>
        </a:p>
      </dgm:t>
    </dgm:pt>
    <dgm:pt modelId="{376C1F03-E5C7-4F1A-AD4C-B8E2F22B22B2}" type="sibTrans" cxnId="{F17DCB7A-D4D6-4187-B086-E98A9B21BBAC}">
      <dgm:prSet/>
      <dgm:spPr/>
      <dgm:t>
        <a:bodyPr/>
        <a:lstStyle/>
        <a:p>
          <a:endParaRPr lang="en-US"/>
        </a:p>
      </dgm:t>
    </dgm:pt>
    <dgm:pt modelId="{350A66A3-480C-4DF8-9B29-DC594F2D3FE2}">
      <dgm:prSet phldrT="[Text]"/>
      <dgm:spPr/>
      <dgm:t>
        <a:bodyPr/>
        <a:lstStyle/>
        <a:p>
          <a:r>
            <a:rPr lang="en-US" dirty="0" smtClean="0"/>
            <a:t>Form 83R</a:t>
          </a:r>
          <a:endParaRPr lang="en-US" dirty="0"/>
        </a:p>
      </dgm:t>
    </dgm:pt>
    <dgm:pt modelId="{6548380D-6124-417D-8AD5-7FDD957DD9FF}" type="parTrans" cxnId="{D29C000F-6FB5-4C72-929A-7B01FE583B15}">
      <dgm:prSet/>
      <dgm:spPr/>
      <dgm:t>
        <a:bodyPr/>
        <a:lstStyle/>
        <a:p>
          <a:endParaRPr lang="en-US"/>
        </a:p>
      </dgm:t>
    </dgm:pt>
    <dgm:pt modelId="{0D003123-A3EB-4760-A943-CF3A179E76CC}" type="sibTrans" cxnId="{D29C000F-6FB5-4C72-929A-7B01FE583B15}">
      <dgm:prSet/>
      <dgm:spPr/>
      <dgm:t>
        <a:bodyPr/>
        <a:lstStyle/>
        <a:p>
          <a:endParaRPr lang="en-US"/>
        </a:p>
      </dgm:t>
    </dgm:pt>
    <dgm:pt modelId="{3F7496C1-D3F6-43D2-A092-589AB1AC32FA}">
      <dgm:prSet phldrT="[Text]"/>
      <dgm:spPr/>
      <dgm:t>
        <a:bodyPr/>
        <a:lstStyle/>
        <a:p>
          <a:r>
            <a:rPr lang="en-US" dirty="0" smtClean="0"/>
            <a:t>Form 84R</a:t>
          </a:r>
          <a:endParaRPr lang="en-US" dirty="0"/>
        </a:p>
      </dgm:t>
    </dgm:pt>
    <dgm:pt modelId="{FBAA0753-FC33-40E0-BDE3-597749C4E33E}" type="parTrans" cxnId="{0D297302-483F-49BD-97EE-7C6D76D53B2B}">
      <dgm:prSet/>
      <dgm:spPr/>
      <dgm:t>
        <a:bodyPr/>
        <a:lstStyle/>
        <a:p>
          <a:endParaRPr lang="en-US"/>
        </a:p>
      </dgm:t>
    </dgm:pt>
    <dgm:pt modelId="{F33193B0-910D-4003-A3C8-C24D882F3482}" type="sibTrans" cxnId="{0D297302-483F-49BD-97EE-7C6D76D53B2B}">
      <dgm:prSet/>
      <dgm:spPr/>
      <dgm:t>
        <a:bodyPr/>
        <a:lstStyle/>
        <a:p>
          <a:endParaRPr lang="en-US"/>
        </a:p>
      </dgm:t>
    </dgm:pt>
    <dgm:pt modelId="{EF999EF2-9881-48D9-9422-AACD12CD297E}" type="pres">
      <dgm:prSet presAssocID="{039C0F62-3F25-4FF6-91EA-A09B6C8BC667}" presName="Name0" presStyleCnt="0">
        <dgm:presLayoutVars>
          <dgm:chPref val="1"/>
          <dgm:dir/>
          <dgm:animOne val="branch"/>
          <dgm:animLvl val="lvl"/>
          <dgm:resizeHandles/>
        </dgm:presLayoutVars>
      </dgm:prSet>
      <dgm:spPr/>
      <dgm:t>
        <a:bodyPr/>
        <a:lstStyle/>
        <a:p>
          <a:endParaRPr lang="en-US"/>
        </a:p>
      </dgm:t>
    </dgm:pt>
    <dgm:pt modelId="{F35C281A-F529-4D48-BFD5-4D117FFC5F51}" type="pres">
      <dgm:prSet presAssocID="{CDD82B92-B5CB-433D-BA1F-23F5BCDB847A}" presName="vertOne" presStyleCnt="0"/>
      <dgm:spPr/>
    </dgm:pt>
    <dgm:pt modelId="{6FD272DF-005C-4FEE-80F7-6F024FC9AA8E}" type="pres">
      <dgm:prSet presAssocID="{CDD82B92-B5CB-433D-BA1F-23F5BCDB847A}" presName="txOne" presStyleLbl="node0" presStyleIdx="0" presStyleCnt="1">
        <dgm:presLayoutVars>
          <dgm:chPref val="3"/>
        </dgm:presLayoutVars>
      </dgm:prSet>
      <dgm:spPr/>
      <dgm:t>
        <a:bodyPr/>
        <a:lstStyle/>
        <a:p>
          <a:endParaRPr lang="en-US"/>
        </a:p>
      </dgm:t>
    </dgm:pt>
    <dgm:pt modelId="{E8C16473-5F64-4095-865B-114AD8FC3779}" type="pres">
      <dgm:prSet presAssocID="{CDD82B92-B5CB-433D-BA1F-23F5BCDB847A}" presName="parTransOne" presStyleCnt="0"/>
      <dgm:spPr/>
    </dgm:pt>
    <dgm:pt modelId="{558B723A-59ED-47BC-9EC4-9475CA8CE08B}" type="pres">
      <dgm:prSet presAssocID="{CDD82B92-B5CB-433D-BA1F-23F5BCDB847A}" presName="horzOne" presStyleCnt="0"/>
      <dgm:spPr/>
    </dgm:pt>
    <dgm:pt modelId="{7B626C82-CCB8-4515-9352-F9BE95E9C5FE}" type="pres">
      <dgm:prSet presAssocID="{350A66A3-480C-4DF8-9B29-DC594F2D3FE2}" presName="vertTwo" presStyleCnt="0"/>
      <dgm:spPr/>
    </dgm:pt>
    <dgm:pt modelId="{9A9573AE-58D0-4D04-A4CF-BA6DBEE12F36}" type="pres">
      <dgm:prSet presAssocID="{350A66A3-480C-4DF8-9B29-DC594F2D3FE2}" presName="txTwo" presStyleLbl="node2" presStyleIdx="0" presStyleCnt="2">
        <dgm:presLayoutVars>
          <dgm:chPref val="3"/>
        </dgm:presLayoutVars>
      </dgm:prSet>
      <dgm:spPr/>
      <dgm:t>
        <a:bodyPr/>
        <a:lstStyle/>
        <a:p>
          <a:endParaRPr lang="en-US"/>
        </a:p>
      </dgm:t>
    </dgm:pt>
    <dgm:pt modelId="{938DC755-CEB8-49A3-AC29-01D0F1FCFFFB}" type="pres">
      <dgm:prSet presAssocID="{350A66A3-480C-4DF8-9B29-DC594F2D3FE2}" presName="horzTwo" presStyleCnt="0"/>
      <dgm:spPr/>
    </dgm:pt>
    <dgm:pt modelId="{142DA3F1-8169-456D-AAEB-A92D4E4022C3}" type="pres">
      <dgm:prSet presAssocID="{0D003123-A3EB-4760-A943-CF3A179E76CC}" presName="sibSpaceTwo" presStyleCnt="0"/>
      <dgm:spPr/>
    </dgm:pt>
    <dgm:pt modelId="{786ADFAB-B7A9-4081-84A0-1532EC1CA436}" type="pres">
      <dgm:prSet presAssocID="{3F7496C1-D3F6-43D2-A092-589AB1AC32FA}" presName="vertTwo" presStyleCnt="0"/>
      <dgm:spPr/>
    </dgm:pt>
    <dgm:pt modelId="{71496298-C5B0-4796-BF23-1DEBAE349FC7}" type="pres">
      <dgm:prSet presAssocID="{3F7496C1-D3F6-43D2-A092-589AB1AC32FA}" presName="txTwo" presStyleLbl="node2" presStyleIdx="1" presStyleCnt="2">
        <dgm:presLayoutVars>
          <dgm:chPref val="3"/>
        </dgm:presLayoutVars>
      </dgm:prSet>
      <dgm:spPr/>
      <dgm:t>
        <a:bodyPr/>
        <a:lstStyle/>
        <a:p>
          <a:endParaRPr lang="en-US"/>
        </a:p>
      </dgm:t>
    </dgm:pt>
    <dgm:pt modelId="{8D421B5A-AD8C-4245-8E07-90FE4378A3F9}" type="pres">
      <dgm:prSet presAssocID="{3F7496C1-D3F6-43D2-A092-589AB1AC32FA}" presName="horzTwo" presStyleCnt="0"/>
      <dgm:spPr/>
    </dgm:pt>
  </dgm:ptLst>
  <dgm:cxnLst>
    <dgm:cxn modelId="{168775D6-291B-4D83-8790-38A7122E7A65}" type="presOf" srcId="{CDD82B92-B5CB-433D-BA1F-23F5BCDB847A}" destId="{6FD272DF-005C-4FEE-80F7-6F024FC9AA8E}" srcOrd="0" destOrd="0" presId="urn:microsoft.com/office/officeart/2005/8/layout/hierarchy4"/>
    <dgm:cxn modelId="{0D297302-483F-49BD-97EE-7C6D76D53B2B}" srcId="{CDD82B92-B5CB-433D-BA1F-23F5BCDB847A}" destId="{3F7496C1-D3F6-43D2-A092-589AB1AC32FA}" srcOrd="1" destOrd="0" parTransId="{FBAA0753-FC33-40E0-BDE3-597749C4E33E}" sibTransId="{F33193B0-910D-4003-A3C8-C24D882F3482}"/>
    <dgm:cxn modelId="{F17DCB7A-D4D6-4187-B086-E98A9B21BBAC}" srcId="{039C0F62-3F25-4FF6-91EA-A09B6C8BC667}" destId="{CDD82B92-B5CB-433D-BA1F-23F5BCDB847A}" srcOrd="0" destOrd="0" parTransId="{8FD50E2F-089A-40B7-9EE4-EECE62EE3CE9}" sibTransId="{376C1F03-E5C7-4F1A-AD4C-B8E2F22B22B2}"/>
    <dgm:cxn modelId="{415A92FC-62B2-4C16-99A2-4F04F54B8A2E}" type="presOf" srcId="{3F7496C1-D3F6-43D2-A092-589AB1AC32FA}" destId="{71496298-C5B0-4796-BF23-1DEBAE349FC7}" srcOrd="0" destOrd="0" presId="urn:microsoft.com/office/officeart/2005/8/layout/hierarchy4"/>
    <dgm:cxn modelId="{0AF70C87-79A7-4E2A-9396-FFC114DEE4B4}" type="presOf" srcId="{350A66A3-480C-4DF8-9B29-DC594F2D3FE2}" destId="{9A9573AE-58D0-4D04-A4CF-BA6DBEE12F36}" srcOrd="0" destOrd="0" presId="urn:microsoft.com/office/officeart/2005/8/layout/hierarchy4"/>
    <dgm:cxn modelId="{2B9C9633-F8F0-430F-AD64-4635264E197D}" type="presOf" srcId="{039C0F62-3F25-4FF6-91EA-A09B6C8BC667}" destId="{EF999EF2-9881-48D9-9422-AACD12CD297E}" srcOrd="0" destOrd="0" presId="urn:microsoft.com/office/officeart/2005/8/layout/hierarchy4"/>
    <dgm:cxn modelId="{D29C000F-6FB5-4C72-929A-7B01FE583B15}" srcId="{CDD82B92-B5CB-433D-BA1F-23F5BCDB847A}" destId="{350A66A3-480C-4DF8-9B29-DC594F2D3FE2}" srcOrd="0" destOrd="0" parTransId="{6548380D-6124-417D-8AD5-7FDD957DD9FF}" sibTransId="{0D003123-A3EB-4760-A943-CF3A179E76CC}"/>
    <dgm:cxn modelId="{1AFEB719-5C24-4316-8A9A-F4A1047BEAE3}" type="presParOf" srcId="{EF999EF2-9881-48D9-9422-AACD12CD297E}" destId="{F35C281A-F529-4D48-BFD5-4D117FFC5F51}" srcOrd="0" destOrd="0" presId="urn:microsoft.com/office/officeart/2005/8/layout/hierarchy4"/>
    <dgm:cxn modelId="{2A2DB824-5608-40D6-81A1-7C683C43794C}" type="presParOf" srcId="{F35C281A-F529-4D48-BFD5-4D117FFC5F51}" destId="{6FD272DF-005C-4FEE-80F7-6F024FC9AA8E}" srcOrd="0" destOrd="0" presId="urn:microsoft.com/office/officeart/2005/8/layout/hierarchy4"/>
    <dgm:cxn modelId="{D61B6195-9789-4ACA-96A1-C6BC0699B9B3}" type="presParOf" srcId="{F35C281A-F529-4D48-BFD5-4D117FFC5F51}" destId="{E8C16473-5F64-4095-865B-114AD8FC3779}" srcOrd="1" destOrd="0" presId="urn:microsoft.com/office/officeart/2005/8/layout/hierarchy4"/>
    <dgm:cxn modelId="{F6E7E53A-CBC4-4460-B579-5BF1816E6E4F}" type="presParOf" srcId="{F35C281A-F529-4D48-BFD5-4D117FFC5F51}" destId="{558B723A-59ED-47BC-9EC4-9475CA8CE08B}" srcOrd="2" destOrd="0" presId="urn:microsoft.com/office/officeart/2005/8/layout/hierarchy4"/>
    <dgm:cxn modelId="{BCCA5CA0-77D0-4377-8E10-40B1475E1FD5}" type="presParOf" srcId="{558B723A-59ED-47BC-9EC4-9475CA8CE08B}" destId="{7B626C82-CCB8-4515-9352-F9BE95E9C5FE}" srcOrd="0" destOrd="0" presId="urn:microsoft.com/office/officeart/2005/8/layout/hierarchy4"/>
    <dgm:cxn modelId="{42104DB6-D43C-44D8-AEF2-A1179AEEE8BD}" type="presParOf" srcId="{7B626C82-CCB8-4515-9352-F9BE95E9C5FE}" destId="{9A9573AE-58D0-4D04-A4CF-BA6DBEE12F36}" srcOrd="0" destOrd="0" presId="urn:microsoft.com/office/officeart/2005/8/layout/hierarchy4"/>
    <dgm:cxn modelId="{71E91AFE-11C0-4E63-A1E4-0610890684A1}" type="presParOf" srcId="{7B626C82-CCB8-4515-9352-F9BE95E9C5FE}" destId="{938DC755-CEB8-49A3-AC29-01D0F1FCFFFB}" srcOrd="1" destOrd="0" presId="urn:microsoft.com/office/officeart/2005/8/layout/hierarchy4"/>
    <dgm:cxn modelId="{50500F7A-6299-4E57-9F31-E8615DA2142C}" type="presParOf" srcId="{558B723A-59ED-47BC-9EC4-9475CA8CE08B}" destId="{142DA3F1-8169-456D-AAEB-A92D4E4022C3}" srcOrd="1" destOrd="0" presId="urn:microsoft.com/office/officeart/2005/8/layout/hierarchy4"/>
    <dgm:cxn modelId="{B56A115C-5E4B-41E5-9584-5579F2080BB6}" type="presParOf" srcId="{558B723A-59ED-47BC-9EC4-9475CA8CE08B}" destId="{786ADFAB-B7A9-4081-84A0-1532EC1CA436}" srcOrd="2" destOrd="0" presId="urn:microsoft.com/office/officeart/2005/8/layout/hierarchy4"/>
    <dgm:cxn modelId="{0A8B7E30-8F21-420A-A723-462A2AC93409}" type="presParOf" srcId="{786ADFAB-B7A9-4081-84A0-1532EC1CA436}" destId="{71496298-C5B0-4796-BF23-1DEBAE349FC7}" srcOrd="0" destOrd="0" presId="urn:microsoft.com/office/officeart/2005/8/layout/hierarchy4"/>
    <dgm:cxn modelId="{82706CD8-CAF0-4CDE-9D15-C7E08AFFB08D}" type="presParOf" srcId="{786ADFAB-B7A9-4081-84A0-1532EC1CA436}" destId="{8D421B5A-AD8C-4245-8E07-90FE4378A3F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88086C-9DB0-4A06-864C-37E9ACCFE3ED}"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BB93B779-5AC1-4B0C-B2C8-6034B37FC09B}">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Level C</a:t>
          </a:r>
          <a:endParaRPr lang="en-US" dirty="0"/>
        </a:p>
      </dgm:t>
    </dgm:pt>
    <dgm:pt modelId="{3667E472-9307-41BD-B505-856A11A37C38}" type="parTrans" cxnId="{43D25E68-5C2B-4658-9BDE-4F728B9D1465}">
      <dgm:prSet/>
      <dgm:spPr/>
      <dgm:t>
        <a:bodyPr/>
        <a:lstStyle/>
        <a:p>
          <a:endParaRPr lang="en-US"/>
        </a:p>
      </dgm:t>
    </dgm:pt>
    <dgm:pt modelId="{9236FB0B-61C8-4194-9502-1332271ED428}" type="sibTrans" cxnId="{43D25E68-5C2B-4658-9BDE-4F728B9D1465}">
      <dgm:prSet/>
      <dgm:spPr/>
      <dgm:t>
        <a:bodyPr/>
        <a:lstStyle/>
        <a:p>
          <a:endParaRPr lang="en-US"/>
        </a:p>
      </dgm:t>
    </dgm:pt>
    <dgm:pt modelId="{C0C08C73-B9F7-47DB-9C84-019E0F437A14}">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smtClean="0"/>
            <a:t>185 R</a:t>
          </a:r>
          <a:endParaRPr lang="en-US" dirty="0"/>
        </a:p>
      </dgm:t>
    </dgm:pt>
    <dgm:pt modelId="{EBB4CC63-4F6A-41BF-87BA-C64C9FA4D777}" type="parTrans" cxnId="{0588E3BE-6F89-4B19-BE54-B3DE5CE127E6}">
      <dgm:prSet/>
      <dgm:spPr/>
      <dgm:t>
        <a:bodyPr/>
        <a:lstStyle/>
        <a:p>
          <a:endParaRPr lang="en-US"/>
        </a:p>
      </dgm:t>
    </dgm:pt>
    <dgm:pt modelId="{0510D0E0-385A-49A6-B091-511042C5C709}" type="sibTrans" cxnId="{0588E3BE-6F89-4B19-BE54-B3DE5CE127E6}">
      <dgm:prSet/>
      <dgm:spPr/>
      <dgm:t>
        <a:bodyPr/>
        <a:lstStyle/>
        <a:p>
          <a:endParaRPr lang="en-US"/>
        </a:p>
      </dgm:t>
    </dgm:pt>
    <dgm:pt modelId="{F4613A3C-8EF7-4F67-8B10-B28F387ACE81}">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smtClean="0"/>
            <a:t>186 R</a:t>
          </a:r>
          <a:endParaRPr lang="en-US" dirty="0"/>
        </a:p>
      </dgm:t>
    </dgm:pt>
    <dgm:pt modelId="{33EEEA8A-0835-4935-A61D-A8CBB4A6B440}" type="parTrans" cxnId="{4D60A387-C03B-4050-8587-EB39579B21DC}">
      <dgm:prSet/>
      <dgm:spPr/>
      <dgm:t>
        <a:bodyPr/>
        <a:lstStyle/>
        <a:p>
          <a:endParaRPr lang="en-US"/>
        </a:p>
      </dgm:t>
    </dgm:pt>
    <dgm:pt modelId="{42655BD5-F1CA-47F4-8BB6-EBFC48CF535D}" type="sibTrans" cxnId="{4D60A387-C03B-4050-8587-EB39579B21DC}">
      <dgm:prSet/>
      <dgm:spPr/>
      <dgm:t>
        <a:bodyPr/>
        <a:lstStyle/>
        <a:p>
          <a:endParaRPr lang="en-US"/>
        </a:p>
      </dgm:t>
    </dgm:pt>
    <dgm:pt modelId="{1F3F09D3-F974-40DF-BB1C-E08A0DA1F788}">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smtClean="0"/>
            <a:t>85R</a:t>
          </a:r>
          <a:endParaRPr lang="en-US" dirty="0"/>
        </a:p>
      </dgm:t>
    </dgm:pt>
    <dgm:pt modelId="{03EB2C0E-C347-4A7C-8070-B94614DBCC72}" type="parTrans" cxnId="{29410F4D-8FED-483F-8C15-4B335BD27029}">
      <dgm:prSet/>
      <dgm:spPr/>
      <dgm:t>
        <a:bodyPr/>
        <a:lstStyle/>
        <a:p>
          <a:endParaRPr lang="en-US"/>
        </a:p>
      </dgm:t>
    </dgm:pt>
    <dgm:pt modelId="{26911107-662A-48FC-A424-C02725A3D5B4}" type="sibTrans" cxnId="{29410F4D-8FED-483F-8C15-4B335BD27029}">
      <dgm:prSet/>
      <dgm:spPr/>
      <dgm:t>
        <a:bodyPr/>
        <a:lstStyle/>
        <a:p>
          <a:endParaRPr lang="en-US"/>
        </a:p>
      </dgm:t>
    </dgm:pt>
    <dgm:pt modelId="{EDF00FC2-E030-46D5-97BD-CBACFE70CAD4}">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smtClean="0"/>
            <a:t>86 R</a:t>
          </a:r>
          <a:endParaRPr lang="en-US" dirty="0"/>
        </a:p>
      </dgm:t>
    </dgm:pt>
    <dgm:pt modelId="{03FC9EDA-93F1-48BE-AACB-F8B774619345}" type="parTrans" cxnId="{248B8BF6-25C0-4817-8513-386E76D771A3}">
      <dgm:prSet/>
      <dgm:spPr/>
      <dgm:t>
        <a:bodyPr/>
        <a:lstStyle/>
        <a:p>
          <a:endParaRPr lang="en-US"/>
        </a:p>
      </dgm:t>
    </dgm:pt>
    <dgm:pt modelId="{95E427CA-0AD2-4EDA-95B6-3BA0CF889AFD}" type="sibTrans" cxnId="{248B8BF6-25C0-4817-8513-386E76D771A3}">
      <dgm:prSet/>
      <dgm:spPr/>
      <dgm:t>
        <a:bodyPr/>
        <a:lstStyle/>
        <a:p>
          <a:endParaRPr lang="en-US"/>
        </a:p>
      </dgm:t>
    </dgm:pt>
    <dgm:pt modelId="{7B492DB9-0E37-4814-B64A-5E80BA9E8DE0}" type="pres">
      <dgm:prSet presAssocID="{F288086C-9DB0-4A06-864C-37E9ACCFE3ED}" presName="Name0" presStyleCnt="0">
        <dgm:presLayoutVars>
          <dgm:chPref val="1"/>
          <dgm:dir/>
          <dgm:animOne val="branch"/>
          <dgm:animLvl val="lvl"/>
          <dgm:resizeHandles/>
        </dgm:presLayoutVars>
      </dgm:prSet>
      <dgm:spPr/>
      <dgm:t>
        <a:bodyPr/>
        <a:lstStyle/>
        <a:p>
          <a:endParaRPr lang="en-US"/>
        </a:p>
      </dgm:t>
    </dgm:pt>
    <dgm:pt modelId="{D41E5160-09E4-4A18-8E6E-4462AFA9C127}" type="pres">
      <dgm:prSet presAssocID="{BB93B779-5AC1-4B0C-B2C8-6034B37FC09B}" presName="vertOne" presStyleCnt="0"/>
      <dgm:spPr/>
    </dgm:pt>
    <dgm:pt modelId="{B15A247D-C263-432D-86DE-5329C633DD05}" type="pres">
      <dgm:prSet presAssocID="{BB93B779-5AC1-4B0C-B2C8-6034B37FC09B}" presName="txOne" presStyleLbl="node0" presStyleIdx="0" presStyleCnt="1" custLinFactNeighborX="-11" custLinFactNeighborY="-1356">
        <dgm:presLayoutVars>
          <dgm:chPref val="3"/>
        </dgm:presLayoutVars>
      </dgm:prSet>
      <dgm:spPr/>
      <dgm:t>
        <a:bodyPr/>
        <a:lstStyle/>
        <a:p>
          <a:endParaRPr lang="en-US"/>
        </a:p>
      </dgm:t>
    </dgm:pt>
    <dgm:pt modelId="{2BD48E9B-2C30-4471-B64A-81342D13618C}" type="pres">
      <dgm:prSet presAssocID="{BB93B779-5AC1-4B0C-B2C8-6034B37FC09B}" presName="parTransOne" presStyleCnt="0"/>
      <dgm:spPr/>
    </dgm:pt>
    <dgm:pt modelId="{0A192133-5DAC-47E8-83E2-E55FC2CFC296}" type="pres">
      <dgm:prSet presAssocID="{BB93B779-5AC1-4B0C-B2C8-6034B37FC09B}" presName="horzOne" presStyleCnt="0"/>
      <dgm:spPr/>
    </dgm:pt>
    <dgm:pt modelId="{0C0815EA-7BDB-4546-9F2A-575CB239690C}" type="pres">
      <dgm:prSet presAssocID="{C0C08C73-B9F7-47DB-9C84-019E0F437A14}" presName="vertTwo" presStyleCnt="0"/>
      <dgm:spPr/>
    </dgm:pt>
    <dgm:pt modelId="{AFBAFE7F-96FC-4CEE-BA06-866F35614434}" type="pres">
      <dgm:prSet presAssocID="{C0C08C73-B9F7-47DB-9C84-019E0F437A14}" presName="txTwo" presStyleLbl="node2" presStyleIdx="0" presStyleCnt="4" custScaleX="100995">
        <dgm:presLayoutVars>
          <dgm:chPref val="3"/>
        </dgm:presLayoutVars>
      </dgm:prSet>
      <dgm:spPr/>
      <dgm:t>
        <a:bodyPr/>
        <a:lstStyle/>
        <a:p>
          <a:endParaRPr lang="en-US"/>
        </a:p>
      </dgm:t>
    </dgm:pt>
    <dgm:pt modelId="{B084D265-06B4-43DD-8925-6EE250E3CAD7}" type="pres">
      <dgm:prSet presAssocID="{C0C08C73-B9F7-47DB-9C84-019E0F437A14}" presName="horzTwo" presStyleCnt="0"/>
      <dgm:spPr/>
    </dgm:pt>
    <dgm:pt modelId="{CCF68DEB-D32E-47B6-A787-0233996D5243}" type="pres">
      <dgm:prSet presAssocID="{0510D0E0-385A-49A6-B091-511042C5C709}" presName="sibSpaceTwo" presStyleCnt="0"/>
      <dgm:spPr/>
    </dgm:pt>
    <dgm:pt modelId="{51BF62E2-176A-445A-B056-FB0419FDEF79}" type="pres">
      <dgm:prSet presAssocID="{F4613A3C-8EF7-4F67-8B10-B28F387ACE81}" presName="vertTwo" presStyleCnt="0"/>
      <dgm:spPr/>
    </dgm:pt>
    <dgm:pt modelId="{C4DC145B-CBA5-4CEA-BF79-D92FEBAE5D94}" type="pres">
      <dgm:prSet presAssocID="{F4613A3C-8EF7-4F67-8B10-B28F387ACE81}" presName="txTwo" presStyleLbl="node2" presStyleIdx="1" presStyleCnt="4" custScaleX="97540">
        <dgm:presLayoutVars>
          <dgm:chPref val="3"/>
        </dgm:presLayoutVars>
      </dgm:prSet>
      <dgm:spPr/>
      <dgm:t>
        <a:bodyPr/>
        <a:lstStyle/>
        <a:p>
          <a:endParaRPr lang="en-US"/>
        </a:p>
      </dgm:t>
    </dgm:pt>
    <dgm:pt modelId="{5066FDB9-CF6E-48B5-BAEF-0782B7B549E0}" type="pres">
      <dgm:prSet presAssocID="{F4613A3C-8EF7-4F67-8B10-B28F387ACE81}" presName="horzTwo" presStyleCnt="0"/>
      <dgm:spPr/>
    </dgm:pt>
    <dgm:pt modelId="{D0BB7645-38AC-4F59-8443-F3FEBD91224B}" type="pres">
      <dgm:prSet presAssocID="{42655BD5-F1CA-47F4-8BB6-EBFC48CF535D}" presName="sibSpaceTwo" presStyleCnt="0"/>
      <dgm:spPr/>
    </dgm:pt>
    <dgm:pt modelId="{9C69F782-5474-4FA0-B3B6-AC6BF6176AF4}" type="pres">
      <dgm:prSet presAssocID="{1F3F09D3-F974-40DF-BB1C-E08A0DA1F788}" presName="vertTwo" presStyleCnt="0"/>
      <dgm:spPr/>
    </dgm:pt>
    <dgm:pt modelId="{C64F6DE0-D3AD-4DCF-B8A0-0357E3CD3450}" type="pres">
      <dgm:prSet presAssocID="{1F3F09D3-F974-40DF-BB1C-E08A0DA1F788}" presName="txTwo" presStyleLbl="node2" presStyleIdx="2" presStyleCnt="4">
        <dgm:presLayoutVars>
          <dgm:chPref val="3"/>
        </dgm:presLayoutVars>
      </dgm:prSet>
      <dgm:spPr/>
      <dgm:t>
        <a:bodyPr/>
        <a:lstStyle/>
        <a:p>
          <a:endParaRPr lang="en-US"/>
        </a:p>
      </dgm:t>
    </dgm:pt>
    <dgm:pt modelId="{F08671F9-B4DB-41B2-A0E0-CFCC8E89E9FF}" type="pres">
      <dgm:prSet presAssocID="{1F3F09D3-F974-40DF-BB1C-E08A0DA1F788}" presName="horzTwo" presStyleCnt="0"/>
      <dgm:spPr/>
    </dgm:pt>
    <dgm:pt modelId="{72E72000-8AB4-4403-8521-1E6A07201FA1}" type="pres">
      <dgm:prSet presAssocID="{26911107-662A-48FC-A424-C02725A3D5B4}" presName="sibSpaceTwo" presStyleCnt="0"/>
      <dgm:spPr/>
    </dgm:pt>
    <dgm:pt modelId="{8CD45010-7969-4DB5-8ADA-74D009996327}" type="pres">
      <dgm:prSet presAssocID="{EDF00FC2-E030-46D5-97BD-CBACFE70CAD4}" presName="vertTwo" presStyleCnt="0"/>
      <dgm:spPr/>
    </dgm:pt>
    <dgm:pt modelId="{653AA6D4-B771-42E1-837F-EDE11791EDAD}" type="pres">
      <dgm:prSet presAssocID="{EDF00FC2-E030-46D5-97BD-CBACFE70CAD4}" presName="txTwo" presStyleLbl="node2" presStyleIdx="3" presStyleCnt="4">
        <dgm:presLayoutVars>
          <dgm:chPref val="3"/>
        </dgm:presLayoutVars>
      </dgm:prSet>
      <dgm:spPr/>
      <dgm:t>
        <a:bodyPr/>
        <a:lstStyle/>
        <a:p>
          <a:endParaRPr lang="en-US"/>
        </a:p>
      </dgm:t>
    </dgm:pt>
    <dgm:pt modelId="{4B17584F-F377-45F9-A72C-B4B1D05BA187}" type="pres">
      <dgm:prSet presAssocID="{EDF00FC2-E030-46D5-97BD-CBACFE70CAD4}" presName="horzTwo" presStyleCnt="0"/>
      <dgm:spPr/>
    </dgm:pt>
  </dgm:ptLst>
  <dgm:cxnLst>
    <dgm:cxn modelId="{E04F08F5-2552-4E01-AB22-4FA7AE5DAFC7}" type="presOf" srcId="{EDF00FC2-E030-46D5-97BD-CBACFE70CAD4}" destId="{653AA6D4-B771-42E1-837F-EDE11791EDAD}" srcOrd="0" destOrd="0" presId="urn:microsoft.com/office/officeart/2005/8/layout/hierarchy4"/>
    <dgm:cxn modelId="{D6A86CBA-F28D-4428-94E4-1FD6085B864B}" type="presOf" srcId="{F4613A3C-8EF7-4F67-8B10-B28F387ACE81}" destId="{C4DC145B-CBA5-4CEA-BF79-D92FEBAE5D94}" srcOrd="0" destOrd="0" presId="urn:microsoft.com/office/officeart/2005/8/layout/hierarchy4"/>
    <dgm:cxn modelId="{43D25E68-5C2B-4658-9BDE-4F728B9D1465}" srcId="{F288086C-9DB0-4A06-864C-37E9ACCFE3ED}" destId="{BB93B779-5AC1-4B0C-B2C8-6034B37FC09B}" srcOrd="0" destOrd="0" parTransId="{3667E472-9307-41BD-B505-856A11A37C38}" sibTransId="{9236FB0B-61C8-4194-9502-1332271ED428}"/>
    <dgm:cxn modelId="{4D60A387-C03B-4050-8587-EB39579B21DC}" srcId="{BB93B779-5AC1-4B0C-B2C8-6034B37FC09B}" destId="{F4613A3C-8EF7-4F67-8B10-B28F387ACE81}" srcOrd="1" destOrd="0" parTransId="{33EEEA8A-0835-4935-A61D-A8CBB4A6B440}" sibTransId="{42655BD5-F1CA-47F4-8BB6-EBFC48CF535D}"/>
    <dgm:cxn modelId="{F02D3408-C189-4B25-A2BD-6FA189BD8EAD}" type="presOf" srcId="{1F3F09D3-F974-40DF-BB1C-E08A0DA1F788}" destId="{C64F6DE0-D3AD-4DCF-B8A0-0357E3CD3450}" srcOrd="0" destOrd="0" presId="urn:microsoft.com/office/officeart/2005/8/layout/hierarchy4"/>
    <dgm:cxn modelId="{248B8BF6-25C0-4817-8513-386E76D771A3}" srcId="{BB93B779-5AC1-4B0C-B2C8-6034B37FC09B}" destId="{EDF00FC2-E030-46D5-97BD-CBACFE70CAD4}" srcOrd="3" destOrd="0" parTransId="{03FC9EDA-93F1-48BE-AACB-F8B774619345}" sibTransId="{95E427CA-0AD2-4EDA-95B6-3BA0CF889AFD}"/>
    <dgm:cxn modelId="{29410F4D-8FED-483F-8C15-4B335BD27029}" srcId="{BB93B779-5AC1-4B0C-B2C8-6034B37FC09B}" destId="{1F3F09D3-F974-40DF-BB1C-E08A0DA1F788}" srcOrd="2" destOrd="0" parTransId="{03EB2C0E-C347-4A7C-8070-B94614DBCC72}" sibTransId="{26911107-662A-48FC-A424-C02725A3D5B4}"/>
    <dgm:cxn modelId="{8176518E-0429-4820-AE65-92A57A258980}" type="presOf" srcId="{C0C08C73-B9F7-47DB-9C84-019E0F437A14}" destId="{AFBAFE7F-96FC-4CEE-BA06-866F35614434}" srcOrd="0" destOrd="0" presId="urn:microsoft.com/office/officeart/2005/8/layout/hierarchy4"/>
    <dgm:cxn modelId="{A63FFEBC-8610-4984-B4AB-EEC02E6F1376}" type="presOf" srcId="{F288086C-9DB0-4A06-864C-37E9ACCFE3ED}" destId="{7B492DB9-0E37-4814-B64A-5E80BA9E8DE0}" srcOrd="0" destOrd="0" presId="urn:microsoft.com/office/officeart/2005/8/layout/hierarchy4"/>
    <dgm:cxn modelId="{0588E3BE-6F89-4B19-BE54-B3DE5CE127E6}" srcId="{BB93B779-5AC1-4B0C-B2C8-6034B37FC09B}" destId="{C0C08C73-B9F7-47DB-9C84-019E0F437A14}" srcOrd="0" destOrd="0" parTransId="{EBB4CC63-4F6A-41BF-87BA-C64C9FA4D777}" sibTransId="{0510D0E0-385A-49A6-B091-511042C5C709}"/>
    <dgm:cxn modelId="{494C8265-1A6E-4E9C-B249-681B83820EFE}" type="presOf" srcId="{BB93B779-5AC1-4B0C-B2C8-6034B37FC09B}" destId="{B15A247D-C263-432D-86DE-5329C633DD05}" srcOrd="0" destOrd="0" presId="urn:microsoft.com/office/officeart/2005/8/layout/hierarchy4"/>
    <dgm:cxn modelId="{8954B553-B217-4357-AF35-C667D82841A9}" type="presParOf" srcId="{7B492DB9-0E37-4814-B64A-5E80BA9E8DE0}" destId="{D41E5160-09E4-4A18-8E6E-4462AFA9C127}" srcOrd="0" destOrd="0" presId="urn:microsoft.com/office/officeart/2005/8/layout/hierarchy4"/>
    <dgm:cxn modelId="{A93433AE-531C-4240-BD55-EA5DCDE70989}" type="presParOf" srcId="{D41E5160-09E4-4A18-8E6E-4462AFA9C127}" destId="{B15A247D-C263-432D-86DE-5329C633DD05}" srcOrd="0" destOrd="0" presId="urn:microsoft.com/office/officeart/2005/8/layout/hierarchy4"/>
    <dgm:cxn modelId="{F87DB514-B0A3-4DE8-903C-9635846D6936}" type="presParOf" srcId="{D41E5160-09E4-4A18-8E6E-4462AFA9C127}" destId="{2BD48E9B-2C30-4471-B64A-81342D13618C}" srcOrd="1" destOrd="0" presId="urn:microsoft.com/office/officeart/2005/8/layout/hierarchy4"/>
    <dgm:cxn modelId="{BCAD3517-EAB4-4F99-8774-1AC8A88D9A82}" type="presParOf" srcId="{D41E5160-09E4-4A18-8E6E-4462AFA9C127}" destId="{0A192133-5DAC-47E8-83E2-E55FC2CFC296}" srcOrd="2" destOrd="0" presId="urn:microsoft.com/office/officeart/2005/8/layout/hierarchy4"/>
    <dgm:cxn modelId="{69E08502-FC12-4481-A58B-F613068E3BFC}" type="presParOf" srcId="{0A192133-5DAC-47E8-83E2-E55FC2CFC296}" destId="{0C0815EA-7BDB-4546-9F2A-575CB239690C}" srcOrd="0" destOrd="0" presId="urn:microsoft.com/office/officeart/2005/8/layout/hierarchy4"/>
    <dgm:cxn modelId="{BADF5608-AE18-411F-9A32-BF0E224C80D4}" type="presParOf" srcId="{0C0815EA-7BDB-4546-9F2A-575CB239690C}" destId="{AFBAFE7F-96FC-4CEE-BA06-866F35614434}" srcOrd="0" destOrd="0" presId="urn:microsoft.com/office/officeart/2005/8/layout/hierarchy4"/>
    <dgm:cxn modelId="{321B137D-8F70-40C1-B2DB-0EE7AA8E8F53}" type="presParOf" srcId="{0C0815EA-7BDB-4546-9F2A-575CB239690C}" destId="{B084D265-06B4-43DD-8925-6EE250E3CAD7}" srcOrd="1" destOrd="0" presId="urn:microsoft.com/office/officeart/2005/8/layout/hierarchy4"/>
    <dgm:cxn modelId="{1D3D5FEC-4D85-4ED8-891A-A96FC75284EF}" type="presParOf" srcId="{0A192133-5DAC-47E8-83E2-E55FC2CFC296}" destId="{CCF68DEB-D32E-47B6-A787-0233996D5243}" srcOrd="1" destOrd="0" presId="urn:microsoft.com/office/officeart/2005/8/layout/hierarchy4"/>
    <dgm:cxn modelId="{B1E17C8B-9592-467A-8D85-76CAE62FD2BB}" type="presParOf" srcId="{0A192133-5DAC-47E8-83E2-E55FC2CFC296}" destId="{51BF62E2-176A-445A-B056-FB0419FDEF79}" srcOrd="2" destOrd="0" presId="urn:microsoft.com/office/officeart/2005/8/layout/hierarchy4"/>
    <dgm:cxn modelId="{94D6C8B2-E535-487C-9DD8-08D08AA6BC5F}" type="presParOf" srcId="{51BF62E2-176A-445A-B056-FB0419FDEF79}" destId="{C4DC145B-CBA5-4CEA-BF79-D92FEBAE5D94}" srcOrd="0" destOrd="0" presId="urn:microsoft.com/office/officeart/2005/8/layout/hierarchy4"/>
    <dgm:cxn modelId="{F9DC7A34-133E-4C72-B19B-4A23D60F4E0E}" type="presParOf" srcId="{51BF62E2-176A-445A-B056-FB0419FDEF79}" destId="{5066FDB9-CF6E-48B5-BAEF-0782B7B549E0}" srcOrd="1" destOrd="0" presId="urn:microsoft.com/office/officeart/2005/8/layout/hierarchy4"/>
    <dgm:cxn modelId="{7FA06A3A-E0F7-4092-BF6C-0665D99DD2BD}" type="presParOf" srcId="{0A192133-5DAC-47E8-83E2-E55FC2CFC296}" destId="{D0BB7645-38AC-4F59-8443-F3FEBD91224B}" srcOrd="3" destOrd="0" presId="urn:microsoft.com/office/officeart/2005/8/layout/hierarchy4"/>
    <dgm:cxn modelId="{9736B721-34F7-4182-A044-0EEE10C1A4BE}" type="presParOf" srcId="{0A192133-5DAC-47E8-83E2-E55FC2CFC296}" destId="{9C69F782-5474-4FA0-B3B6-AC6BF6176AF4}" srcOrd="4" destOrd="0" presId="urn:microsoft.com/office/officeart/2005/8/layout/hierarchy4"/>
    <dgm:cxn modelId="{4A33E6B7-3B87-4DD2-B055-82CF3C5C61E9}" type="presParOf" srcId="{9C69F782-5474-4FA0-B3B6-AC6BF6176AF4}" destId="{C64F6DE0-D3AD-4DCF-B8A0-0357E3CD3450}" srcOrd="0" destOrd="0" presId="urn:microsoft.com/office/officeart/2005/8/layout/hierarchy4"/>
    <dgm:cxn modelId="{7D4A29CA-BDCD-446E-86E6-04EC2DA6ACD6}" type="presParOf" srcId="{9C69F782-5474-4FA0-B3B6-AC6BF6176AF4}" destId="{F08671F9-B4DB-41B2-A0E0-CFCC8E89E9FF}" srcOrd="1" destOrd="0" presId="urn:microsoft.com/office/officeart/2005/8/layout/hierarchy4"/>
    <dgm:cxn modelId="{48DB54E3-63C3-41BA-9584-24E1FE49E912}" type="presParOf" srcId="{0A192133-5DAC-47E8-83E2-E55FC2CFC296}" destId="{72E72000-8AB4-4403-8521-1E6A07201FA1}" srcOrd="5" destOrd="0" presId="urn:microsoft.com/office/officeart/2005/8/layout/hierarchy4"/>
    <dgm:cxn modelId="{5F9D78A4-ED19-4482-8577-94E2988CE502}" type="presParOf" srcId="{0A192133-5DAC-47E8-83E2-E55FC2CFC296}" destId="{8CD45010-7969-4DB5-8ADA-74D009996327}" srcOrd="6" destOrd="0" presId="urn:microsoft.com/office/officeart/2005/8/layout/hierarchy4"/>
    <dgm:cxn modelId="{C9BA56B7-0A3B-404C-9965-44CB934004FD}" type="presParOf" srcId="{8CD45010-7969-4DB5-8ADA-74D009996327}" destId="{653AA6D4-B771-42E1-837F-EDE11791EDAD}" srcOrd="0" destOrd="0" presId="urn:microsoft.com/office/officeart/2005/8/layout/hierarchy4"/>
    <dgm:cxn modelId="{E96DE85D-F83C-4373-9CB9-8BDFC2ABA7C8}" type="presParOf" srcId="{8CD45010-7969-4DB5-8ADA-74D009996327}" destId="{4B17584F-F377-45F9-A72C-B4B1D05BA18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E7861253-7F6C-45AC-BEB0-F80386466E1B}" type="doc">
      <dgm:prSet loTypeId="urn:microsoft.com/office/officeart/2005/8/layout/hierarchy4" loCatId="hierarchy" qsTypeId="urn:microsoft.com/office/officeart/2005/8/quickstyle/simple1" qsCatId="simple" csTypeId="urn:microsoft.com/office/officeart/2005/8/colors/accent4_3" csCatId="accent4" phldr="1"/>
      <dgm:spPr/>
      <dgm:t>
        <a:bodyPr/>
        <a:lstStyle/>
        <a:p>
          <a:endParaRPr lang="en-US"/>
        </a:p>
      </dgm:t>
    </dgm:pt>
    <dgm:pt modelId="{1D46F4D4-90BB-41AD-BC4C-197BD98CBC5E}">
      <dgm:prSet phldrT="[Text]" custT="1"/>
      <dgm:spPr>
        <a:solidFill>
          <a:srgbClr val="CC0000"/>
        </a:solidFill>
      </dgm:spPr>
      <dgm:t>
        <a:bodyPr/>
        <a:lstStyle/>
        <a:p>
          <a:r>
            <a:rPr lang="en-US" sz="3600" b="1" dirty="0" smtClean="0"/>
            <a:t>Level D</a:t>
          </a:r>
          <a:endParaRPr lang="en-US" sz="3600" b="1" dirty="0"/>
        </a:p>
      </dgm:t>
    </dgm:pt>
    <dgm:pt modelId="{9ABE43E0-E5C2-41E6-A210-FEF2950C95DA}" type="parTrans" cxnId="{DF92CE6E-F112-4143-A764-59F726DD458A}">
      <dgm:prSet/>
      <dgm:spPr/>
      <dgm:t>
        <a:bodyPr/>
        <a:lstStyle/>
        <a:p>
          <a:endParaRPr lang="en-US"/>
        </a:p>
      </dgm:t>
    </dgm:pt>
    <dgm:pt modelId="{BFAE150D-8C65-4B00-B8DF-438D4663A8FC}" type="sibTrans" cxnId="{DF92CE6E-F112-4143-A764-59F726DD458A}">
      <dgm:prSet/>
      <dgm:spPr/>
      <dgm:t>
        <a:bodyPr/>
        <a:lstStyle/>
        <a:p>
          <a:endParaRPr lang="en-US"/>
        </a:p>
      </dgm:t>
    </dgm:pt>
    <dgm:pt modelId="{DC49345C-D3ED-4C32-8CB1-F9733324A5C1}">
      <dgm:prSet phldrT="[Text]"/>
      <dgm:spPr>
        <a:solidFill>
          <a:srgbClr val="CC0000"/>
        </a:solidFill>
      </dgm:spPr>
      <dgm:t>
        <a:bodyPr/>
        <a:lstStyle/>
        <a:p>
          <a:r>
            <a:rPr lang="en-US" dirty="0" smtClean="0"/>
            <a:t>187 R</a:t>
          </a:r>
          <a:endParaRPr lang="en-US" dirty="0"/>
        </a:p>
      </dgm:t>
    </dgm:pt>
    <dgm:pt modelId="{07B14C98-972F-473F-B933-893BB01EF1C6}" type="parTrans" cxnId="{00CFC8D5-2830-4681-AA6B-8C27B6D0BB55}">
      <dgm:prSet/>
      <dgm:spPr/>
      <dgm:t>
        <a:bodyPr/>
        <a:lstStyle/>
        <a:p>
          <a:endParaRPr lang="en-US"/>
        </a:p>
      </dgm:t>
    </dgm:pt>
    <dgm:pt modelId="{B5954436-FE12-449B-934C-FE643BB6AA06}" type="sibTrans" cxnId="{00CFC8D5-2830-4681-AA6B-8C27B6D0BB55}">
      <dgm:prSet/>
      <dgm:spPr/>
      <dgm:t>
        <a:bodyPr/>
        <a:lstStyle/>
        <a:p>
          <a:endParaRPr lang="en-US"/>
        </a:p>
      </dgm:t>
    </dgm:pt>
    <dgm:pt modelId="{A559B427-F9C4-4F54-A0EC-D33882F27114}">
      <dgm:prSet phldrT="[Text]"/>
      <dgm:spPr>
        <a:solidFill>
          <a:srgbClr val="CC0000"/>
        </a:solidFill>
      </dgm:spPr>
      <dgm:t>
        <a:bodyPr/>
        <a:lstStyle/>
        <a:p>
          <a:r>
            <a:rPr lang="en-US" dirty="0" smtClean="0"/>
            <a:t>188 R</a:t>
          </a:r>
          <a:endParaRPr lang="en-US" dirty="0"/>
        </a:p>
      </dgm:t>
    </dgm:pt>
    <dgm:pt modelId="{3E0364C7-A14A-40CC-80BF-A6A7F7152843}" type="parTrans" cxnId="{E7B1A668-41AB-42A1-BF4D-A532D56B0693}">
      <dgm:prSet/>
      <dgm:spPr/>
      <dgm:t>
        <a:bodyPr/>
        <a:lstStyle/>
        <a:p>
          <a:endParaRPr lang="en-US"/>
        </a:p>
      </dgm:t>
    </dgm:pt>
    <dgm:pt modelId="{F8C3EAA2-2F3D-4EB2-B173-25F526632DAE}" type="sibTrans" cxnId="{E7B1A668-41AB-42A1-BF4D-A532D56B0693}">
      <dgm:prSet/>
      <dgm:spPr/>
      <dgm:t>
        <a:bodyPr/>
        <a:lstStyle/>
        <a:p>
          <a:endParaRPr lang="en-US"/>
        </a:p>
      </dgm:t>
    </dgm:pt>
    <dgm:pt modelId="{9579FE1C-AC39-4475-9555-FF77854E5AB2}" type="pres">
      <dgm:prSet presAssocID="{E7861253-7F6C-45AC-BEB0-F80386466E1B}" presName="Name0" presStyleCnt="0">
        <dgm:presLayoutVars>
          <dgm:chPref val="1"/>
          <dgm:dir/>
          <dgm:animOne val="branch"/>
          <dgm:animLvl val="lvl"/>
          <dgm:resizeHandles/>
        </dgm:presLayoutVars>
      </dgm:prSet>
      <dgm:spPr/>
      <dgm:t>
        <a:bodyPr/>
        <a:lstStyle/>
        <a:p>
          <a:endParaRPr lang="en-US"/>
        </a:p>
      </dgm:t>
    </dgm:pt>
    <dgm:pt modelId="{6F234595-0451-4FF2-9B3F-00765F2F7CCA}" type="pres">
      <dgm:prSet presAssocID="{1D46F4D4-90BB-41AD-BC4C-197BD98CBC5E}" presName="vertOne" presStyleCnt="0"/>
      <dgm:spPr/>
    </dgm:pt>
    <dgm:pt modelId="{07CB2BDA-0FB6-40DD-9E96-A3EF2E96F578}" type="pres">
      <dgm:prSet presAssocID="{1D46F4D4-90BB-41AD-BC4C-197BD98CBC5E}" presName="txOne" presStyleLbl="node0" presStyleIdx="0" presStyleCnt="1">
        <dgm:presLayoutVars>
          <dgm:chPref val="3"/>
        </dgm:presLayoutVars>
      </dgm:prSet>
      <dgm:spPr/>
      <dgm:t>
        <a:bodyPr/>
        <a:lstStyle/>
        <a:p>
          <a:endParaRPr lang="en-US"/>
        </a:p>
      </dgm:t>
    </dgm:pt>
    <dgm:pt modelId="{15640B0C-5B38-4B44-B355-ED099CED6ABF}" type="pres">
      <dgm:prSet presAssocID="{1D46F4D4-90BB-41AD-BC4C-197BD98CBC5E}" presName="parTransOne" presStyleCnt="0"/>
      <dgm:spPr/>
    </dgm:pt>
    <dgm:pt modelId="{B0185FBA-789B-4302-9345-AD6E0058396A}" type="pres">
      <dgm:prSet presAssocID="{1D46F4D4-90BB-41AD-BC4C-197BD98CBC5E}" presName="horzOne" presStyleCnt="0"/>
      <dgm:spPr/>
    </dgm:pt>
    <dgm:pt modelId="{0BCC44CE-D680-4E5B-B771-499FAA257AAB}" type="pres">
      <dgm:prSet presAssocID="{DC49345C-D3ED-4C32-8CB1-F9733324A5C1}" presName="vertTwo" presStyleCnt="0"/>
      <dgm:spPr/>
    </dgm:pt>
    <dgm:pt modelId="{F173B9B7-9F30-48AF-9A9F-3E1DF1AB74EC}" type="pres">
      <dgm:prSet presAssocID="{DC49345C-D3ED-4C32-8CB1-F9733324A5C1}" presName="txTwo" presStyleLbl="node2" presStyleIdx="0" presStyleCnt="2">
        <dgm:presLayoutVars>
          <dgm:chPref val="3"/>
        </dgm:presLayoutVars>
      </dgm:prSet>
      <dgm:spPr/>
      <dgm:t>
        <a:bodyPr/>
        <a:lstStyle/>
        <a:p>
          <a:endParaRPr lang="en-US"/>
        </a:p>
      </dgm:t>
    </dgm:pt>
    <dgm:pt modelId="{8022A39F-C418-43B6-AB44-52AC6E56ED1D}" type="pres">
      <dgm:prSet presAssocID="{DC49345C-D3ED-4C32-8CB1-F9733324A5C1}" presName="horzTwo" presStyleCnt="0"/>
      <dgm:spPr/>
    </dgm:pt>
    <dgm:pt modelId="{7372D8D4-2FA1-4ADE-8181-3D0C5F40BC4F}" type="pres">
      <dgm:prSet presAssocID="{B5954436-FE12-449B-934C-FE643BB6AA06}" presName="sibSpaceTwo" presStyleCnt="0"/>
      <dgm:spPr/>
    </dgm:pt>
    <dgm:pt modelId="{B42029DF-572B-4C16-8A1F-EB137A4FA36A}" type="pres">
      <dgm:prSet presAssocID="{A559B427-F9C4-4F54-A0EC-D33882F27114}" presName="vertTwo" presStyleCnt="0"/>
      <dgm:spPr/>
    </dgm:pt>
    <dgm:pt modelId="{EAB140D1-161D-4945-ADA4-8C56CDEAA094}" type="pres">
      <dgm:prSet presAssocID="{A559B427-F9C4-4F54-A0EC-D33882F27114}" presName="txTwo" presStyleLbl="node2" presStyleIdx="1" presStyleCnt="2">
        <dgm:presLayoutVars>
          <dgm:chPref val="3"/>
        </dgm:presLayoutVars>
      </dgm:prSet>
      <dgm:spPr/>
      <dgm:t>
        <a:bodyPr/>
        <a:lstStyle/>
        <a:p>
          <a:endParaRPr lang="en-US"/>
        </a:p>
      </dgm:t>
    </dgm:pt>
    <dgm:pt modelId="{BBFCF738-00EE-4D26-A2C5-60ED3504C2FA}" type="pres">
      <dgm:prSet presAssocID="{A559B427-F9C4-4F54-A0EC-D33882F27114}" presName="horzTwo" presStyleCnt="0"/>
      <dgm:spPr/>
    </dgm:pt>
  </dgm:ptLst>
  <dgm:cxnLst>
    <dgm:cxn modelId="{AA7B5ECE-54D9-4D04-AAEF-1068F7657E30}" type="presOf" srcId="{A559B427-F9C4-4F54-A0EC-D33882F27114}" destId="{EAB140D1-161D-4945-ADA4-8C56CDEAA094}" srcOrd="0" destOrd="0" presId="urn:microsoft.com/office/officeart/2005/8/layout/hierarchy4"/>
    <dgm:cxn modelId="{00CFC8D5-2830-4681-AA6B-8C27B6D0BB55}" srcId="{1D46F4D4-90BB-41AD-BC4C-197BD98CBC5E}" destId="{DC49345C-D3ED-4C32-8CB1-F9733324A5C1}" srcOrd="0" destOrd="0" parTransId="{07B14C98-972F-473F-B933-893BB01EF1C6}" sibTransId="{B5954436-FE12-449B-934C-FE643BB6AA06}"/>
    <dgm:cxn modelId="{1F239A2A-4626-4CCC-B371-457D50DC4B88}" type="presOf" srcId="{1D46F4D4-90BB-41AD-BC4C-197BD98CBC5E}" destId="{07CB2BDA-0FB6-40DD-9E96-A3EF2E96F578}" srcOrd="0" destOrd="0" presId="urn:microsoft.com/office/officeart/2005/8/layout/hierarchy4"/>
    <dgm:cxn modelId="{3547F80F-058A-474C-BBF4-D6B417443BBF}" type="presOf" srcId="{E7861253-7F6C-45AC-BEB0-F80386466E1B}" destId="{9579FE1C-AC39-4475-9555-FF77854E5AB2}" srcOrd="0" destOrd="0" presId="urn:microsoft.com/office/officeart/2005/8/layout/hierarchy4"/>
    <dgm:cxn modelId="{E7B1A668-41AB-42A1-BF4D-A532D56B0693}" srcId="{1D46F4D4-90BB-41AD-BC4C-197BD98CBC5E}" destId="{A559B427-F9C4-4F54-A0EC-D33882F27114}" srcOrd="1" destOrd="0" parTransId="{3E0364C7-A14A-40CC-80BF-A6A7F7152843}" sibTransId="{F8C3EAA2-2F3D-4EB2-B173-25F526632DAE}"/>
    <dgm:cxn modelId="{DF92CE6E-F112-4143-A764-59F726DD458A}" srcId="{E7861253-7F6C-45AC-BEB0-F80386466E1B}" destId="{1D46F4D4-90BB-41AD-BC4C-197BD98CBC5E}" srcOrd="0" destOrd="0" parTransId="{9ABE43E0-E5C2-41E6-A210-FEF2950C95DA}" sibTransId="{BFAE150D-8C65-4B00-B8DF-438D4663A8FC}"/>
    <dgm:cxn modelId="{80A1E958-8997-4F3D-B74B-AF5ADB3DB799}" type="presOf" srcId="{DC49345C-D3ED-4C32-8CB1-F9733324A5C1}" destId="{F173B9B7-9F30-48AF-9A9F-3E1DF1AB74EC}" srcOrd="0" destOrd="0" presId="urn:microsoft.com/office/officeart/2005/8/layout/hierarchy4"/>
    <dgm:cxn modelId="{6B99537A-F463-4078-9E2B-4038B714EC14}" type="presParOf" srcId="{9579FE1C-AC39-4475-9555-FF77854E5AB2}" destId="{6F234595-0451-4FF2-9B3F-00765F2F7CCA}" srcOrd="0" destOrd="0" presId="urn:microsoft.com/office/officeart/2005/8/layout/hierarchy4"/>
    <dgm:cxn modelId="{9D895347-24AD-4756-91F2-EAC359429FF8}" type="presParOf" srcId="{6F234595-0451-4FF2-9B3F-00765F2F7CCA}" destId="{07CB2BDA-0FB6-40DD-9E96-A3EF2E96F578}" srcOrd="0" destOrd="0" presId="urn:microsoft.com/office/officeart/2005/8/layout/hierarchy4"/>
    <dgm:cxn modelId="{799F8B2A-4423-4093-93D2-C397ECEADEAA}" type="presParOf" srcId="{6F234595-0451-4FF2-9B3F-00765F2F7CCA}" destId="{15640B0C-5B38-4B44-B355-ED099CED6ABF}" srcOrd="1" destOrd="0" presId="urn:microsoft.com/office/officeart/2005/8/layout/hierarchy4"/>
    <dgm:cxn modelId="{0BB1AECB-AC3F-4FAA-B43C-CB0C1B42CE70}" type="presParOf" srcId="{6F234595-0451-4FF2-9B3F-00765F2F7CCA}" destId="{B0185FBA-789B-4302-9345-AD6E0058396A}" srcOrd="2" destOrd="0" presId="urn:microsoft.com/office/officeart/2005/8/layout/hierarchy4"/>
    <dgm:cxn modelId="{27DDFDA7-A875-460F-8D69-9A83DB7D4EAB}" type="presParOf" srcId="{B0185FBA-789B-4302-9345-AD6E0058396A}" destId="{0BCC44CE-D680-4E5B-B771-499FAA257AAB}" srcOrd="0" destOrd="0" presId="urn:microsoft.com/office/officeart/2005/8/layout/hierarchy4"/>
    <dgm:cxn modelId="{F0D16B56-A838-40E4-AB33-410BF835BBBE}" type="presParOf" srcId="{0BCC44CE-D680-4E5B-B771-499FAA257AAB}" destId="{F173B9B7-9F30-48AF-9A9F-3E1DF1AB74EC}" srcOrd="0" destOrd="0" presId="urn:microsoft.com/office/officeart/2005/8/layout/hierarchy4"/>
    <dgm:cxn modelId="{9D56F333-0B73-4B82-AFF0-821A35AAAB55}" type="presParOf" srcId="{0BCC44CE-D680-4E5B-B771-499FAA257AAB}" destId="{8022A39F-C418-43B6-AB44-52AC6E56ED1D}" srcOrd="1" destOrd="0" presId="urn:microsoft.com/office/officeart/2005/8/layout/hierarchy4"/>
    <dgm:cxn modelId="{5563A98A-A137-4344-9A19-BA0A298BD0D4}" type="presParOf" srcId="{B0185FBA-789B-4302-9345-AD6E0058396A}" destId="{7372D8D4-2FA1-4ADE-8181-3D0C5F40BC4F}" srcOrd="1" destOrd="0" presId="urn:microsoft.com/office/officeart/2005/8/layout/hierarchy4"/>
    <dgm:cxn modelId="{A6C712C4-2940-42D8-BA40-171CDDBE21B7}" type="presParOf" srcId="{B0185FBA-789B-4302-9345-AD6E0058396A}" destId="{B42029DF-572B-4C16-8A1F-EB137A4FA36A}" srcOrd="2" destOrd="0" presId="urn:microsoft.com/office/officeart/2005/8/layout/hierarchy4"/>
    <dgm:cxn modelId="{80B59CE7-9D62-48FB-B9E8-4096BA0BAF16}" type="presParOf" srcId="{B42029DF-572B-4C16-8A1F-EB137A4FA36A}" destId="{EAB140D1-161D-4945-ADA4-8C56CDEAA094}" srcOrd="0" destOrd="0" presId="urn:microsoft.com/office/officeart/2005/8/layout/hierarchy4"/>
    <dgm:cxn modelId="{59640032-6BED-4615-9D9A-7C8CCC053877}" type="presParOf" srcId="{B42029DF-572B-4C16-8A1F-EB137A4FA36A}" destId="{BBFCF738-00EE-4D26-A2C5-60ED3504C2F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79089-6259-49E6-90E7-C8E69D5C26E1}"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F07C00A7-C346-4FD6-88EA-5132D76A8A38}">
      <dgm:prSet phldrT="[Text]" custT="1"/>
      <dgm:spPr/>
      <dgm:t>
        <a:bodyPr/>
        <a:lstStyle/>
        <a:p>
          <a:pPr algn="l"/>
          <a:r>
            <a:rPr lang="en-US" sz="1400" dirty="0" smtClean="0"/>
            <a:t>Reading</a:t>
          </a:r>
          <a:endParaRPr lang="en-US" sz="1400" dirty="0"/>
        </a:p>
      </dgm:t>
    </dgm:pt>
    <dgm:pt modelId="{2430882E-CCF6-45DD-BE6F-617035A7016D}" type="parTrans" cxnId="{E38B5087-D4A6-4BF6-8465-7C540A9A7388}">
      <dgm:prSet/>
      <dgm:spPr/>
      <dgm:t>
        <a:bodyPr/>
        <a:lstStyle/>
        <a:p>
          <a:pPr algn="l"/>
          <a:endParaRPr lang="en-US" sz="600"/>
        </a:p>
      </dgm:t>
    </dgm:pt>
    <dgm:pt modelId="{FABFFF56-C423-49BC-8DD2-595D87AE4566}" type="sibTrans" cxnId="{E38B5087-D4A6-4BF6-8465-7C540A9A7388}">
      <dgm:prSet/>
      <dgm:spPr/>
      <dgm:t>
        <a:bodyPr/>
        <a:lstStyle/>
        <a:p>
          <a:pPr algn="l"/>
          <a:endParaRPr lang="en-US" sz="600"/>
        </a:p>
      </dgm:t>
    </dgm:pt>
    <dgm:pt modelId="{97C36D36-4853-40CF-AC6D-A2C21F7D9090}">
      <dgm:prSet phldrT="[Text]" custT="1"/>
      <dgm:spPr/>
      <dgm:t>
        <a:bodyPr/>
        <a:lstStyle/>
        <a:p>
          <a:pPr marL="0" indent="0" algn="l">
            <a:lnSpc>
              <a:spcPct val="100000"/>
            </a:lnSpc>
            <a:spcAft>
              <a:spcPts val="0"/>
            </a:spcAft>
          </a:pPr>
          <a:r>
            <a:rPr lang="en-US" sz="800" dirty="0" smtClean="0"/>
            <a:t>R1  Beginning literacy/phonics</a:t>
          </a:r>
          <a:endParaRPr lang="en-US" sz="800" dirty="0"/>
        </a:p>
      </dgm:t>
    </dgm:pt>
    <dgm:pt modelId="{A0D1D669-F541-4868-A7BE-00DC5A674E87}" type="parTrans" cxnId="{1CE6FE18-F553-41EF-A16D-604610B85736}">
      <dgm:prSet/>
      <dgm:spPr/>
      <dgm:t>
        <a:bodyPr/>
        <a:lstStyle/>
        <a:p>
          <a:pPr algn="l"/>
          <a:endParaRPr lang="en-US" sz="600"/>
        </a:p>
      </dgm:t>
    </dgm:pt>
    <dgm:pt modelId="{CC4F3936-8E27-44F3-AD65-D36798A1418D}" type="sibTrans" cxnId="{1CE6FE18-F553-41EF-A16D-604610B85736}">
      <dgm:prSet/>
      <dgm:spPr/>
      <dgm:t>
        <a:bodyPr/>
        <a:lstStyle/>
        <a:p>
          <a:pPr algn="l"/>
          <a:endParaRPr lang="en-US" sz="600"/>
        </a:p>
      </dgm:t>
    </dgm:pt>
    <dgm:pt modelId="{76D69E01-99EE-4D0A-AFB7-AB1FA108E2FC}">
      <dgm:prSet phldrT="[Text]" custT="1"/>
      <dgm:spPr/>
      <dgm:t>
        <a:bodyPr/>
        <a:lstStyle/>
        <a:p>
          <a:pPr algn="l"/>
          <a:r>
            <a:rPr lang="en-US" sz="1400" dirty="0" smtClean="0"/>
            <a:t>Listening</a:t>
          </a:r>
          <a:endParaRPr lang="en-US" sz="1400" dirty="0"/>
        </a:p>
      </dgm:t>
    </dgm:pt>
    <dgm:pt modelId="{3704E71D-D6F0-4BAA-82F0-6A466C028C05}" type="parTrans" cxnId="{7B55C218-AE51-44AB-9090-6D21F3CF51DD}">
      <dgm:prSet/>
      <dgm:spPr/>
      <dgm:t>
        <a:bodyPr/>
        <a:lstStyle/>
        <a:p>
          <a:pPr algn="l"/>
          <a:endParaRPr lang="en-US" sz="600"/>
        </a:p>
      </dgm:t>
    </dgm:pt>
    <dgm:pt modelId="{0CAEAB6C-0A07-4D63-8EE8-BD6ED5AE26C2}" type="sibTrans" cxnId="{7B55C218-AE51-44AB-9090-6D21F3CF51DD}">
      <dgm:prSet/>
      <dgm:spPr/>
      <dgm:t>
        <a:bodyPr/>
        <a:lstStyle/>
        <a:p>
          <a:pPr algn="l"/>
          <a:endParaRPr lang="en-US" sz="600"/>
        </a:p>
      </dgm:t>
    </dgm:pt>
    <dgm:pt modelId="{E804CEC0-D47B-4AE0-A4DD-9F1204A3402B}">
      <dgm:prSet phldrT="[Text]" custT="1"/>
      <dgm:spPr/>
      <dgm:t>
        <a:bodyPr/>
        <a:lstStyle/>
        <a:p>
          <a:pPr algn="l"/>
          <a:r>
            <a:rPr lang="en-US" sz="800" dirty="0" smtClean="0"/>
            <a:t>L1   Phonology </a:t>
          </a:r>
          <a:endParaRPr lang="en-US" sz="800" dirty="0"/>
        </a:p>
      </dgm:t>
    </dgm:pt>
    <dgm:pt modelId="{1DAF2CF1-54FB-4B3E-ABE7-83CDFCA6B84E}" type="parTrans" cxnId="{CEA44368-2A16-4DEE-B4D6-A6F846C27078}">
      <dgm:prSet/>
      <dgm:spPr/>
      <dgm:t>
        <a:bodyPr/>
        <a:lstStyle/>
        <a:p>
          <a:pPr algn="l"/>
          <a:endParaRPr lang="en-US" sz="600"/>
        </a:p>
      </dgm:t>
    </dgm:pt>
    <dgm:pt modelId="{F2BCC93B-A043-4AFD-A25A-252FF399D60D}" type="sibTrans" cxnId="{CEA44368-2A16-4DEE-B4D6-A6F846C27078}">
      <dgm:prSet/>
      <dgm:spPr/>
      <dgm:t>
        <a:bodyPr/>
        <a:lstStyle/>
        <a:p>
          <a:pPr algn="l"/>
          <a:endParaRPr lang="en-US" sz="600"/>
        </a:p>
      </dgm:t>
    </dgm:pt>
    <dgm:pt modelId="{F02E9654-DBC0-44F7-B127-9EB99275283D}">
      <dgm:prSet phldrT="[Text]" custT="1"/>
      <dgm:spPr/>
      <dgm:t>
        <a:bodyPr/>
        <a:lstStyle/>
        <a:p>
          <a:pPr algn="l"/>
          <a:r>
            <a:rPr lang="en-US" sz="1400" dirty="0" smtClean="0"/>
            <a:t>Math</a:t>
          </a:r>
          <a:endParaRPr lang="en-US" sz="1400" dirty="0"/>
        </a:p>
      </dgm:t>
    </dgm:pt>
    <dgm:pt modelId="{08EAA84D-156E-43C2-9240-0F81042FE815}" type="parTrans" cxnId="{90D3B908-907E-4CF9-B79E-0545F557682E}">
      <dgm:prSet/>
      <dgm:spPr/>
      <dgm:t>
        <a:bodyPr/>
        <a:lstStyle/>
        <a:p>
          <a:pPr algn="l"/>
          <a:endParaRPr lang="en-US" sz="600"/>
        </a:p>
      </dgm:t>
    </dgm:pt>
    <dgm:pt modelId="{6591AD53-0ED7-4F79-BE4F-8E5140374031}" type="sibTrans" cxnId="{90D3B908-907E-4CF9-B79E-0545F557682E}">
      <dgm:prSet/>
      <dgm:spPr/>
      <dgm:t>
        <a:bodyPr/>
        <a:lstStyle/>
        <a:p>
          <a:pPr algn="l"/>
          <a:endParaRPr lang="en-US" sz="600"/>
        </a:p>
      </dgm:t>
    </dgm:pt>
    <dgm:pt modelId="{33BF9C3D-9226-422F-BA58-C207EF756372}">
      <dgm:prSet phldrT="[Text]" custT="1"/>
      <dgm:spPr/>
      <dgm:t>
        <a:bodyPr/>
        <a:lstStyle/>
        <a:p>
          <a:pPr algn="l"/>
          <a:r>
            <a:rPr lang="en-US" sz="800" dirty="0" smtClean="0"/>
            <a:t>M1    Number Sense</a:t>
          </a:r>
          <a:endParaRPr lang="en-US" sz="800" dirty="0"/>
        </a:p>
      </dgm:t>
    </dgm:pt>
    <dgm:pt modelId="{BF94B3EA-9775-4B49-803D-9B5C78D35868}" type="parTrans" cxnId="{4823E172-592F-4CF8-BBE7-6DCB0103ACDF}">
      <dgm:prSet/>
      <dgm:spPr/>
      <dgm:t>
        <a:bodyPr/>
        <a:lstStyle/>
        <a:p>
          <a:pPr algn="l"/>
          <a:endParaRPr lang="en-US" sz="600"/>
        </a:p>
      </dgm:t>
    </dgm:pt>
    <dgm:pt modelId="{4A1E6AA7-DA3F-45A7-8820-9F1748FDA02B}" type="sibTrans" cxnId="{4823E172-592F-4CF8-BBE7-6DCB0103ACDF}">
      <dgm:prSet/>
      <dgm:spPr/>
      <dgm:t>
        <a:bodyPr/>
        <a:lstStyle/>
        <a:p>
          <a:pPr algn="l"/>
          <a:endParaRPr lang="en-US" sz="600"/>
        </a:p>
      </dgm:t>
    </dgm:pt>
    <dgm:pt modelId="{F5C61098-D6BC-4AAD-A789-211C19343D65}">
      <dgm:prSet custT="1"/>
      <dgm:spPr/>
      <dgm:t>
        <a:bodyPr/>
        <a:lstStyle/>
        <a:p>
          <a:pPr marL="0" indent="0" algn="l">
            <a:lnSpc>
              <a:spcPct val="100000"/>
            </a:lnSpc>
            <a:spcAft>
              <a:spcPts val="0"/>
            </a:spcAft>
          </a:pPr>
          <a:r>
            <a:rPr lang="en-US" sz="800" dirty="0" smtClean="0"/>
            <a:t>R2   Vocabulary</a:t>
          </a:r>
          <a:endParaRPr lang="en-US" sz="800" dirty="0"/>
        </a:p>
      </dgm:t>
    </dgm:pt>
    <dgm:pt modelId="{17DD1160-37D8-49F3-97FC-A0E9E2DA790A}" type="parTrans" cxnId="{41CA6161-E71E-4AB7-84C6-4DF7090611CC}">
      <dgm:prSet/>
      <dgm:spPr/>
      <dgm:t>
        <a:bodyPr/>
        <a:lstStyle/>
        <a:p>
          <a:pPr algn="l"/>
          <a:endParaRPr lang="en-US" sz="600"/>
        </a:p>
      </dgm:t>
    </dgm:pt>
    <dgm:pt modelId="{03C589FF-6F22-486C-B034-3D4A8AD16574}" type="sibTrans" cxnId="{41CA6161-E71E-4AB7-84C6-4DF7090611CC}">
      <dgm:prSet/>
      <dgm:spPr/>
      <dgm:t>
        <a:bodyPr/>
        <a:lstStyle/>
        <a:p>
          <a:pPr algn="l"/>
          <a:endParaRPr lang="en-US" sz="600"/>
        </a:p>
      </dgm:t>
    </dgm:pt>
    <dgm:pt modelId="{AC355F9F-9C76-4D9E-8DE3-ED8A0CD37340}">
      <dgm:prSet custT="1"/>
      <dgm:spPr/>
      <dgm:t>
        <a:bodyPr/>
        <a:lstStyle/>
        <a:p>
          <a:pPr marL="0" indent="0" algn="l">
            <a:lnSpc>
              <a:spcPct val="100000"/>
            </a:lnSpc>
            <a:spcAft>
              <a:spcPts val="0"/>
            </a:spcAft>
          </a:pPr>
          <a:r>
            <a:rPr lang="en-US" sz="800" dirty="0" smtClean="0"/>
            <a:t>R3   General reading comprehension</a:t>
          </a:r>
          <a:endParaRPr lang="en-US" sz="800" dirty="0"/>
        </a:p>
      </dgm:t>
    </dgm:pt>
    <dgm:pt modelId="{C7662DC1-DCB1-4DC1-8FC9-F599B3BBC92E}" type="parTrans" cxnId="{A47FFA9B-C08B-4552-A3AA-D82E7A3453DA}">
      <dgm:prSet/>
      <dgm:spPr/>
      <dgm:t>
        <a:bodyPr/>
        <a:lstStyle/>
        <a:p>
          <a:pPr algn="l"/>
          <a:endParaRPr lang="en-US" sz="600"/>
        </a:p>
      </dgm:t>
    </dgm:pt>
    <dgm:pt modelId="{DBCD1741-19CB-4CE2-BC30-56378A22B269}" type="sibTrans" cxnId="{A47FFA9B-C08B-4552-A3AA-D82E7A3453DA}">
      <dgm:prSet/>
      <dgm:spPr/>
      <dgm:t>
        <a:bodyPr/>
        <a:lstStyle/>
        <a:p>
          <a:pPr algn="l"/>
          <a:endParaRPr lang="en-US" sz="600"/>
        </a:p>
      </dgm:t>
    </dgm:pt>
    <dgm:pt modelId="{AFE84B1A-5FE0-4326-A471-129DE918681B}">
      <dgm:prSet custT="1"/>
      <dgm:spPr/>
      <dgm:t>
        <a:bodyPr/>
        <a:lstStyle/>
        <a:p>
          <a:pPr marL="0" indent="0" algn="l">
            <a:lnSpc>
              <a:spcPct val="100000"/>
            </a:lnSpc>
            <a:spcAft>
              <a:spcPts val="0"/>
            </a:spcAft>
          </a:pPr>
          <a:r>
            <a:rPr lang="en-US" sz="800" dirty="0" smtClean="0"/>
            <a:t>R4   Text in format</a:t>
          </a:r>
          <a:endParaRPr lang="en-US" sz="800" dirty="0"/>
        </a:p>
      </dgm:t>
    </dgm:pt>
    <dgm:pt modelId="{6E0D4939-5543-431B-B104-4E6BA5C8EBB8}" type="parTrans" cxnId="{79B4FC72-D3A4-4A97-8E90-32CEED95C004}">
      <dgm:prSet/>
      <dgm:spPr/>
      <dgm:t>
        <a:bodyPr/>
        <a:lstStyle/>
        <a:p>
          <a:pPr algn="l"/>
          <a:endParaRPr lang="en-US" sz="600"/>
        </a:p>
      </dgm:t>
    </dgm:pt>
    <dgm:pt modelId="{414AB9D4-0796-42DD-949A-145EC33845E8}" type="sibTrans" cxnId="{79B4FC72-D3A4-4A97-8E90-32CEED95C004}">
      <dgm:prSet/>
      <dgm:spPr/>
      <dgm:t>
        <a:bodyPr/>
        <a:lstStyle/>
        <a:p>
          <a:pPr algn="l"/>
          <a:endParaRPr lang="en-US" sz="600"/>
        </a:p>
      </dgm:t>
    </dgm:pt>
    <dgm:pt modelId="{2DB482B4-F66A-4620-914F-E95ADDD2AF0C}">
      <dgm:prSet custT="1"/>
      <dgm:spPr/>
      <dgm:t>
        <a:bodyPr/>
        <a:lstStyle/>
        <a:p>
          <a:pPr marL="0" indent="0" algn="l">
            <a:lnSpc>
              <a:spcPct val="100000"/>
            </a:lnSpc>
            <a:spcAft>
              <a:spcPts val="0"/>
            </a:spcAft>
          </a:pPr>
          <a:r>
            <a:rPr lang="en-US" sz="800" dirty="0" smtClean="0"/>
            <a:t>R5   Reference materials</a:t>
          </a:r>
          <a:endParaRPr lang="en-US" sz="800" dirty="0"/>
        </a:p>
      </dgm:t>
    </dgm:pt>
    <dgm:pt modelId="{37EFF732-DC29-45B5-9CD4-8B08990D60B1}" type="parTrans" cxnId="{56CF392B-DDE4-4C1F-9E38-79693B2E8903}">
      <dgm:prSet/>
      <dgm:spPr/>
      <dgm:t>
        <a:bodyPr/>
        <a:lstStyle/>
        <a:p>
          <a:pPr algn="l"/>
          <a:endParaRPr lang="en-US" sz="600"/>
        </a:p>
      </dgm:t>
    </dgm:pt>
    <dgm:pt modelId="{117DB5D5-9524-484A-A0E1-301CDDF6F220}" type="sibTrans" cxnId="{56CF392B-DDE4-4C1F-9E38-79693B2E8903}">
      <dgm:prSet/>
      <dgm:spPr/>
      <dgm:t>
        <a:bodyPr/>
        <a:lstStyle/>
        <a:p>
          <a:pPr algn="l"/>
          <a:endParaRPr lang="en-US" sz="600"/>
        </a:p>
      </dgm:t>
    </dgm:pt>
    <dgm:pt modelId="{855DA468-8692-4E2C-B5BD-4EF731C6D03E}">
      <dgm:prSet custT="1"/>
      <dgm:spPr/>
      <dgm:t>
        <a:bodyPr/>
        <a:lstStyle/>
        <a:p>
          <a:pPr marL="0" indent="0" algn="l">
            <a:lnSpc>
              <a:spcPct val="100000"/>
            </a:lnSpc>
            <a:spcAft>
              <a:spcPts val="0"/>
            </a:spcAft>
          </a:pPr>
          <a:r>
            <a:rPr lang="en-US" sz="800" dirty="0" smtClean="0"/>
            <a:t>R6   Reading strategies</a:t>
          </a:r>
          <a:endParaRPr lang="en-US" sz="800" dirty="0"/>
        </a:p>
      </dgm:t>
    </dgm:pt>
    <dgm:pt modelId="{1ED8F0C4-22D4-403A-A066-A9777AAF89A7}" type="parTrans" cxnId="{CD57427B-4CA2-4407-838F-9A0F0AD1663E}">
      <dgm:prSet/>
      <dgm:spPr/>
      <dgm:t>
        <a:bodyPr/>
        <a:lstStyle/>
        <a:p>
          <a:pPr algn="l"/>
          <a:endParaRPr lang="en-US" sz="600"/>
        </a:p>
      </dgm:t>
    </dgm:pt>
    <dgm:pt modelId="{B1CC9EF2-75D6-4300-905A-751A4C30E8C2}" type="sibTrans" cxnId="{CD57427B-4CA2-4407-838F-9A0F0AD1663E}">
      <dgm:prSet/>
      <dgm:spPr/>
      <dgm:t>
        <a:bodyPr/>
        <a:lstStyle/>
        <a:p>
          <a:pPr algn="l"/>
          <a:endParaRPr lang="en-US" sz="600"/>
        </a:p>
      </dgm:t>
    </dgm:pt>
    <dgm:pt modelId="{F28C0F44-8F1A-4410-A8DB-2D13078DCE56}">
      <dgm:prSet custT="1"/>
      <dgm:spPr/>
      <dgm:t>
        <a:bodyPr/>
        <a:lstStyle/>
        <a:p>
          <a:pPr marL="0" indent="0" algn="l">
            <a:lnSpc>
              <a:spcPct val="100000"/>
            </a:lnSpc>
            <a:spcAft>
              <a:spcPts val="0"/>
            </a:spcAft>
          </a:pPr>
          <a:r>
            <a:rPr lang="en-US" sz="800" dirty="0" smtClean="0"/>
            <a:t>R7   Reading and thinking skills</a:t>
          </a:r>
          <a:endParaRPr lang="en-US" sz="800" dirty="0"/>
        </a:p>
      </dgm:t>
    </dgm:pt>
    <dgm:pt modelId="{01E60EB1-2A92-499E-AC96-E386448A7101}" type="parTrans" cxnId="{3935266F-EF2F-4395-A8C4-66E40B83C487}">
      <dgm:prSet/>
      <dgm:spPr/>
      <dgm:t>
        <a:bodyPr/>
        <a:lstStyle/>
        <a:p>
          <a:pPr algn="l"/>
          <a:endParaRPr lang="en-US" sz="600"/>
        </a:p>
      </dgm:t>
    </dgm:pt>
    <dgm:pt modelId="{F763FEC9-5903-409E-8BF7-E3C0F48F3CC3}" type="sibTrans" cxnId="{3935266F-EF2F-4395-A8C4-66E40B83C487}">
      <dgm:prSet/>
      <dgm:spPr/>
      <dgm:t>
        <a:bodyPr/>
        <a:lstStyle/>
        <a:p>
          <a:pPr algn="l"/>
          <a:endParaRPr lang="en-US" sz="600"/>
        </a:p>
      </dgm:t>
    </dgm:pt>
    <dgm:pt modelId="{7F605506-AC22-4040-9DB1-8CB797659DF3}">
      <dgm:prSet custT="1"/>
      <dgm:spPr/>
      <dgm:t>
        <a:bodyPr/>
        <a:lstStyle/>
        <a:p>
          <a:pPr marL="0" indent="0" algn="l">
            <a:lnSpc>
              <a:spcPct val="100000"/>
            </a:lnSpc>
            <a:spcAft>
              <a:spcPts val="0"/>
            </a:spcAft>
          </a:pPr>
          <a:r>
            <a:rPr lang="en-US" sz="800" dirty="0" smtClean="0"/>
            <a:t>R8   Academic-oriented skills</a:t>
          </a:r>
          <a:endParaRPr lang="en-US" sz="800" dirty="0"/>
        </a:p>
      </dgm:t>
    </dgm:pt>
    <dgm:pt modelId="{B5C7CA83-67D7-46DE-940E-8D8092D436D3}" type="parTrans" cxnId="{F394D942-59BB-46CB-B9FB-594E99B8E4FB}">
      <dgm:prSet/>
      <dgm:spPr/>
      <dgm:t>
        <a:bodyPr/>
        <a:lstStyle/>
        <a:p>
          <a:pPr algn="l"/>
          <a:endParaRPr lang="en-US" sz="600"/>
        </a:p>
      </dgm:t>
    </dgm:pt>
    <dgm:pt modelId="{B1E26B26-626F-464F-8602-B184A7D584FE}" type="sibTrans" cxnId="{F394D942-59BB-46CB-B9FB-594E99B8E4FB}">
      <dgm:prSet/>
      <dgm:spPr/>
      <dgm:t>
        <a:bodyPr/>
        <a:lstStyle/>
        <a:p>
          <a:pPr algn="l"/>
          <a:endParaRPr lang="en-US" sz="600"/>
        </a:p>
      </dgm:t>
    </dgm:pt>
    <dgm:pt modelId="{04C43169-8341-4CB9-A3C1-B00946CCE6E9}">
      <dgm:prSet custT="1"/>
      <dgm:spPr/>
      <dgm:t>
        <a:bodyPr/>
        <a:lstStyle/>
        <a:p>
          <a:pPr marL="0" indent="0" algn="l">
            <a:lnSpc>
              <a:spcPct val="100000"/>
            </a:lnSpc>
            <a:spcAft>
              <a:spcPts val="0"/>
            </a:spcAft>
          </a:pPr>
          <a:r>
            <a:rPr lang="en-US" sz="800" dirty="0" smtClean="0"/>
            <a:t>R9   Literary Analysis (ABE/ASE only)</a:t>
          </a:r>
          <a:endParaRPr lang="en-US" sz="800" dirty="0"/>
        </a:p>
      </dgm:t>
    </dgm:pt>
    <dgm:pt modelId="{D6B766B0-56FA-4396-81A5-66393C41FB69}" type="parTrans" cxnId="{F0B84438-9380-468A-8186-0B32FEE6531C}">
      <dgm:prSet/>
      <dgm:spPr/>
      <dgm:t>
        <a:bodyPr/>
        <a:lstStyle/>
        <a:p>
          <a:pPr algn="l"/>
          <a:endParaRPr lang="en-US" sz="600"/>
        </a:p>
      </dgm:t>
    </dgm:pt>
    <dgm:pt modelId="{FB06C3F5-3FDA-46AA-B4B6-856E64E611E9}" type="sibTrans" cxnId="{F0B84438-9380-468A-8186-0B32FEE6531C}">
      <dgm:prSet/>
      <dgm:spPr/>
      <dgm:t>
        <a:bodyPr/>
        <a:lstStyle/>
        <a:p>
          <a:pPr algn="l"/>
          <a:endParaRPr lang="en-US" sz="600"/>
        </a:p>
      </dgm:t>
    </dgm:pt>
    <dgm:pt modelId="{DEF7D448-F4D2-4E0E-921B-5C61B8540734}">
      <dgm:prSet custT="1"/>
      <dgm:spPr/>
      <dgm:t>
        <a:bodyPr/>
        <a:lstStyle/>
        <a:p>
          <a:pPr algn="l"/>
          <a:r>
            <a:rPr lang="en-US" sz="800" dirty="0" smtClean="0"/>
            <a:t>L2   Vocabulary </a:t>
          </a:r>
          <a:endParaRPr lang="en-US" sz="800" dirty="0"/>
        </a:p>
      </dgm:t>
    </dgm:pt>
    <dgm:pt modelId="{079D1C82-54D2-4574-8F3C-645BD8150053}" type="parTrans" cxnId="{0497BD05-2985-4BE9-BCD8-7BF44777D47E}">
      <dgm:prSet/>
      <dgm:spPr/>
      <dgm:t>
        <a:bodyPr/>
        <a:lstStyle/>
        <a:p>
          <a:pPr algn="l"/>
          <a:endParaRPr lang="en-US" sz="600"/>
        </a:p>
      </dgm:t>
    </dgm:pt>
    <dgm:pt modelId="{D88166FF-45FC-44ED-B469-5D852BFD609B}" type="sibTrans" cxnId="{0497BD05-2985-4BE9-BCD8-7BF44777D47E}">
      <dgm:prSet/>
      <dgm:spPr/>
      <dgm:t>
        <a:bodyPr/>
        <a:lstStyle/>
        <a:p>
          <a:pPr algn="l"/>
          <a:endParaRPr lang="en-US" sz="600"/>
        </a:p>
      </dgm:t>
    </dgm:pt>
    <dgm:pt modelId="{71F3E918-F032-4958-9EFC-8757A4E9A17C}">
      <dgm:prSet custT="1"/>
      <dgm:spPr/>
      <dgm:t>
        <a:bodyPr/>
        <a:lstStyle/>
        <a:p>
          <a:pPr algn="l"/>
          <a:r>
            <a:rPr lang="en-US" sz="800" dirty="0" smtClean="0"/>
            <a:t>L3   Grammar </a:t>
          </a:r>
          <a:endParaRPr lang="en-US" sz="800" dirty="0"/>
        </a:p>
      </dgm:t>
    </dgm:pt>
    <dgm:pt modelId="{8A85BA6B-C7E4-42B7-BEED-A50D2417C800}" type="parTrans" cxnId="{C10F4847-A759-4094-9ED7-809A422FE590}">
      <dgm:prSet/>
      <dgm:spPr/>
      <dgm:t>
        <a:bodyPr/>
        <a:lstStyle/>
        <a:p>
          <a:pPr algn="l"/>
          <a:endParaRPr lang="en-US" sz="600"/>
        </a:p>
      </dgm:t>
    </dgm:pt>
    <dgm:pt modelId="{29688B60-C531-46B0-B069-000713D18A40}" type="sibTrans" cxnId="{C10F4847-A759-4094-9ED7-809A422FE590}">
      <dgm:prSet/>
      <dgm:spPr/>
      <dgm:t>
        <a:bodyPr/>
        <a:lstStyle/>
        <a:p>
          <a:pPr algn="l"/>
          <a:endParaRPr lang="en-US" sz="600"/>
        </a:p>
      </dgm:t>
    </dgm:pt>
    <dgm:pt modelId="{47F5934B-E706-4E7F-8AEB-4A8AAF34BA68}">
      <dgm:prSet custT="1"/>
      <dgm:spPr/>
      <dgm:t>
        <a:bodyPr/>
        <a:lstStyle/>
        <a:p>
          <a:pPr algn="l"/>
          <a:r>
            <a:rPr lang="en-US" sz="800" dirty="0" smtClean="0"/>
            <a:t>L4   General Discourse </a:t>
          </a:r>
          <a:endParaRPr lang="en-US" sz="800" dirty="0"/>
        </a:p>
      </dgm:t>
    </dgm:pt>
    <dgm:pt modelId="{362349D7-4284-4250-9E99-5F88E7A78337}" type="parTrans" cxnId="{4B68D4D4-A6CE-4344-841E-24C5DFDBC15F}">
      <dgm:prSet/>
      <dgm:spPr/>
      <dgm:t>
        <a:bodyPr/>
        <a:lstStyle/>
        <a:p>
          <a:pPr algn="l"/>
          <a:endParaRPr lang="en-US" sz="600"/>
        </a:p>
      </dgm:t>
    </dgm:pt>
    <dgm:pt modelId="{C89F4AAA-3D2C-4842-A2D0-8EC8FFB941C0}" type="sibTrans" cxnId="{4B68D4D4-A6CE-4344-841E-24C5DFDBC15F}">
      <dgm:prSet/>
      <dgm:spPr/>
      <dgm:t>
        <a:bodyPr/>
        <a:lstStyle/>
        <a:p>
          <a:pPr algn="l"/>
          <a:endParaRPr lang="en-US" sz="600"/>
        </a:p>
      </dgm:t>
    </dgm:pt>
    <dgm:pt modelId="{B5C5B6C3-130E-4EBC-9BCF-E6427E19608B}">
      <dgm:prSet custT="1"/>
      <dgm:spPr/>
      <dgm:t>
        <a:bodyPr/>
        <a:lstStyle/>
        <a:p>
          <a:pPr algn="l"/>
          <a:r>
            <a:rPr lang="en-US" sz="800" dirty="0" smtClean="0"/>
            <a:t>L5   Informational Discourse </a:t>
          </a:r>
          <a:endParaRPr lang="en-US" sz="800" dirty="0"/>
        </a:p>
      </dgm:t>
    </dgm:pt>
    <dgm:pt modelId="{F9B6054A-7676-41E6-9DA5-15EECB104013}" type="parTrans" cxnId="{3AD23B5F-5530-4519-9DE2-81AD271A4DC0}">
      <dgm:prSet/>
      <dgm:spPr/>
      <dgm:t>
        <a:bodyPr/>
        <a:lstStyle/>
        <a:p>
          <a:pPr algn="l"/>
          <a:endParaRPr lang="en-US" sz="600"/>
        </a:p>
      </dgm:t>
    </dgm:pt>
    <dgm:pt modelId="{F8C91C6D-8BA4-49C6-B234-568BC424EF08}" type="sibTrans" cxnId="{3AD23B5F-5530-4519-9DE2-81AD271A4DC0}">
      <dgm:prSet/>
      <dgm:spPr/>
      <dgm:t>
        <a:bodyPr/>
        <a:lstStyle/>
        <a:p>
          <a:pPr algn="l"/>
          <a:endParaRPr lang="en-US" sz="600"/>
        </a:p>
      </dgm:t>
    </dgm:pt>
    <dgm:pt modelId="{03EE4503-BB45-418A-B1FD-33D4C47A01AE}">
      <dgm:prSet custT="1"/>
      <dgm:spPr/>
      <dgm:t>
        <a:bodyPr/>
        <a:lstStyle/>
        <a:p>
          <a:pPr algn="l"/>
          <a:r>
            <a:rPr lang="en-US" sz="800" dirty="0" smtClean="0"/>
            <a:t>L6   Strategies and Critical Thinking </a:t>
          </a:r>
          <a:endParaRPr lang="en-US" sz="800" dirty="0"/>
        </a:p>
      </dgm:t>
    </dgm:pt>
    <dgm:pt modelId="{2720E117-25EF-4D93-B43B-785CF31BD4D2}" type="parTrans" cxnId="{8E1FD90A-D713-4374-A1FF-08DA7F194697}">
      <dgm:prSet/>
      <dgm:spPr/>
      <dgm:t>
        <a:bodyPr/>
        <a:lstStyle/>
        <a:p>
          <a:pPr algn="l"/>
          <a:endParaRPr lang="en-US" sz="600"/>
        </a:p>
      </dgm:t>
    </dgm:pt>
    <dgm:pt modelId="{65C1F294-DD2F-46ED-B50A-13ED91708158}" type="sibTrans" cxnId="{8E1FD90A-D713-4374-A1FF-08DA7F194697}">
      <dgm:prSet/>
      <dgm:spPr/>
      <dgm:t>
        <a:bodyPr/>
        <a:lstStyle/>
        <a:p>
          <a:pPr algn="l"/>
          <a:endParaRPr lang="en-US" sz="600"/>
        </a:p>
      </dgm:t>
    </dgm:pt>
    <dgm:pt modelId="{A27204E8-8599-429E-900A-604A2A140EDD}">
      <dgm:prSet custT="1"/>
      <dgm:spPr/>
      <dgm:t>
        <a:bodyPr/>
        <a:lstStyle/>
        <a:p>
          <a:pPr algn="l"/>
          <a:r>
            <a:rPr lang="en-US" sz="800" dirty="0" smtClean="0"/>
            <a:t>M2    Algebra</a:t>
          </a:r>
          <a:endParaRPr lang="en-US" sz="800" dirty="0"/>
        </a:p>
      </dgm:t>
    </dgm:pt>
    <dgm:pt modelId="{DA0A5DE3-C4D9-4406-92DD-CF3889AB9CA5}" type="parTrans" cxnId="{D8B3E93C-E0FF-41EF-B83C-898C2FAE0714}">
      <dgm:prSet/>
      <dgm:spPr/>
      <dgm:t>
        <a:bodyPr/>
        <a:lstStyle/>
        <a:p>
          <a:pPr algn="l"/>
          <a:endParaRPr lang="en-US" sz="600"/>
        </a:p>
      </dgm:t>
    </dgm:pt>
    <dgm:pt modelId="{08CE3B1C-247F-4171-A046-EC08BCC1E639}" type="sibTrans" cxnId="{D8B3E93C-E0FF-41EF-B83C-898C2FAE0714}">
      <dgm:prSet/>
      <dgm:spPr/>
      <dgm:t>
        <a:bodyPr/>
        <a:lstStyle/>
        <a:p>
          <a:pPr algn="l"/>
          <a:endParaRPr lang="en-US" sz="600"/>
        </a:p>
      </dgm:t>
    </dgm:pt>
    <dgm:pt modelId="{C258EB35-1876-42E1-9248-F09A977F9CF1}">
      <dgm:prSet custT="1"/>
      <dgm:spPr/>
      <dgm:t>
        <a:bodyPr/>
        <a:lstStyle/>
        <a:p>
          <a:pPr algn="l"/>
          <a:r>
            <a:rPr lang="en-US" sz="800" dirty="0" smtClean="0"/>
            <a:t>M3    Geometry</a:t>
          </a:r>
          <a:endParaRPr lang="en-US" sz="800" dirty="0"/>
        </a:p>
      </dgm:t>
    </dgm:pt>
    <dgm:pt modelId="{90B5F7EB-5D91-4FE9-B8EB-91304C511310}" type="parTrans" cxnId="{13B082A6-6687-4D06-91C1-22A5597B25A2}">
      <dgm:prSet/>
      <dgm:spPr/>
      <dgm:t>
        <a:bodyPr/>
        <a:lstStyle/>
        <a:p>
          <a:pPr algn="l"/>
          <a:endParaRPr lang="en-US" sz="600"/>
        </a:p>
      </dgm:t>
    </dgm:pt>
    <dgm:pt modelId="{3438BBE1-65D1-4B1B-BE8D-4E86705BCA0E}" type="sibTrans" cxnId="{13B082A6-6687-4D06-91C1-22A5597B25A2}">
      <dgm:prSet/>
      <dgm:spPr/>
      <dgm:t>
        <a:bodyPr/>
        <a:lstStyle/>
        <a:p>
          <a:pPr algn="l"/>
          <a:endParaRPr lang="en-US" sz="600"/>
        </a:p>
      </dgm:t>
    </dgm:pt>
    <dgm:pt modelId="{E2A30E1A-339E-4A59-8DE2-9539AA8F76EF}">
      <dgm:prSet custT="1"/>
      <dgm:spPr/>
      <dgm:t>
        <a:bodyPr/>
        <a:lstStyle/>
        <a:p>
          <a:pPr algn="l"/>
          <a:r>
            <a:rPr lang="en-US" sz="800" dirty="0" smtClean="0"/>
            <a:t>M4    Measurement</a:t>
          </a:r>
          <a:endParaRPr lang="en-US" sz="800" dirty="0"/>
        </a:p>
      </dgm:t>
    </dgm:pt>
    <dgm:pt modelId="{61498D9A-C203-484A-BDA1-CF626530026D}" type="parTrans" cxnId="{EA02FD1E-6FA5-44F4-970E-6B88547624A9}">
      <dgm:prSet/>
      <dgm:spPr/>
      <dgm:t>
        <a:bodyPr/>
        <a:lstStyle/>
        <a:p>
          <a:pPr algn="l"/>
          <a:endParaRPr lang="en-US" sz="600"/>
        </a:p>
      </dgm:t>
    </dgm:pt>
    <dgm:pt modelId="{AC291830-6229-4522-89EF-008D6F3751F9}" type="sibTrans" cxnId="{EA02FD1E-6FA5-44F4-970E-6B88547624A9}">
      <dgm:prSet/>
      <dgm:spPr/>
      <dgm:t>
        <a:bodyPr/>
        <a:lstStyle/>
        <a:p>
          <a:pPr algn="l"/>
          <a:endParaRPr lang="en-US" sz="600"/>
        </a:p>
      </dgm:t>
    </dgm:pt>
    <dgm:pt modelId="{3B0B3C6A-1AF9-4B11-8101-5A80F1165495}">
      <dgm:prSet custT="1"/>
      <dgm:spPr/>
      <dgm:t>
        <a:bodyPr/>
        <a:lstStyle/>
        <a:p>
          <a:pPr algn="l"/>
          <a:r>
            <a:rPr lang="en-US" sz="800" dirty="0" smtClean="0"/>
            <a:t>M5    Statistics, Data Analysis and Probability</a:t>
          </a:r>
          <a:endParaRPr lang="en-US" sz="800" dirty="0"/>
        </a:p>
      </dgm:t>
    </dgm:pt>
    <dgm:pt modelId="{C87740E2-F116-48DB-AB0B-2A3851A125E6}" type="parTrans" cxnId="{2607B0C4-7052-4705-B296-7AA3335E9841}">
      <dgm:prSet/>
      <dgm:spPr/>
      <dgm:t>
        <a:bodyPr/>
        <a:lstStyle/>
        <a:p>
          <a:pPr algn="l"/>
          <a:endParaRPr lang="en-US" sz="600"/>
        </a:p>
      </dgm:t>
    </dgm:pt>
    <dgm:pt modelId="{4435B5D3-09D6-449E-9E38-FC093EA4A558}" type="sibTrans" cxnId="{2607B0C4-7052-4705-B296-7AA3335E9841}">
      <dgm:prSet/>
      <dgm:spPr/>
      <dgm:t>
        <a:bodyPr/>
        <a:lstStyle/>
        <a:p>
          <a:pPr algn="l"/>
          <a:endParaRPr lang="en-US" sz="600"/>
        </a:p>
      </dgm:t>
    </dgm:pt>
    <dgm:pt modelId="{BDAFFAE9-42B9-4B7E-BB20-1D49230AFD21}">
      <dgm:prSet custT="1"/>
      <dgm:spPr/>
      <dgm:t>
        <a:bodyPr/>
        <a:lstStyle/>
        <a:p>
          <a:pPr algn="l"/>
          <a:r>
            <a:rPr lang="en-US" sz="1400" dirty="0" smtClean="0"/>
            <a:t>Writing</a:t>
          </a:r>
          <a:endParaRPr lang="en-US" sz="1400" dirty="0"/>
        </a:p>
      </dgm:t>
    </dgm:pt>
    <dgm:pt modelId="{37497266-8EE1-427E-A588-C093DA63D3F4}" type="parTrans" cxnId="{867332F0-1760-4342-B0C3-488BFE892925}">
      <dgm:prSet/>
      <dgm:spPr/>
      <dgm:t>
        <a:bodyPr/>
        <a:lstStyle/>
        <a:p>
          <a:pPr algn="l"/>
          <a:endParaRPr lang="en-US" sz="600"/>
        </a:p>
      </dgm:t>
    </dgm:pt>
    <dgm:pt modelId="{CAFD28EF-A56D-4B16-8B7E-18A27661960C}" type="sibTrans" cxnId="{867332F0-1760-4342-B0C3-488BFE892925}">
      <dgm:prSet/>
      <dgm:spPr/>
      <dgm:t>
        <a:bodyPr/>
        <a:lstStyle/>
        <a:p>
          <a:pPr algn="l"/>
          <a:endParaRPr lang="en-US" sz="600"/>
        </a:p>
      </dgm:t>
    </dgm:pt>
    <dgm:pt modelId="{0E493247-5467-4799-9BFE-C29062FCA05C}">
      <dgm:prSet custT="1"/>
      <dgm:spPr/>
      <dgm:t>
        <a:bodyPr/>
        <a:lstStyle/>
        <a:p>
          <a:pPr algn="l"/>
          <a:r>
            <a:rPr lang="en-US" sz="800" smtClean="0"/>
            <a:t>W1 Beginning Literacy </a:t>
          </a:r>
          <a:endParaRPr lang="en-US" sz="800"/>
        </a:p>
      </dgm:t>
    </dgm:pt>
    <dgm:pt modelId="{C7B19366-D5EE-41A1-8211-4CACD184FACC}" type="parTrans" cxnId="{0C5DDF59-0B2B-436A-AF0E-5853DEFBBB05}">
      <dgm:prSet/>
      <dgm:spPr/>
      <dgm:t>
        <a:bodyPr/>
        <a:lstStyle/>
        <a:p>
          <a:pPr algn="l"/>
          <a:endParaRPr lang="en-US" sz="600"/>
        </a:p>
      </dgm:t>
    </dgm:pt>
    <dgm:pt modelId="{13B33388-7035-4643-A635-37184C3D8142}" type="sibTrans" cxnId="{0C5DDF59-0B2B-436A-AF0E-5853DEFBBB05}">
      <dgm:prSet/>
      <dgm:spPr/>
      <dgm:t>
        <a:bodyPr/>
        <a:lstStyle/>
        <a:p>
          <a:pPr algn="l"/>
          <a:endParaRPr lang="en-US" sz="600"/>
        </a:p>
      </dgm:t>
    </dgm:pt>
    <dgm:pt modelId="{39FC925C-D146-49BD-9D3E-46FB8DD525D8}">
      <dgm:prSet custT="1"/>
      <dgm:spPr/>
      <dgm:t>
        <a:bodyPr/>
        <a:lstStyle/>
        <a:p>
          <a:pPr algn="l"/>
          <a:r>
            <a:rPr lang="en-US" sz="800" smtClean="0"/>
            <a:t>W2 Spelling and Mechanics </a:t>
          </a:r>
          <a:endParaRPr lang="en-US" sz="800"/>
        </a:p>
      </dgm:t>
    </dgm:pt>
    <dgm:pt modelId="{EA68683F-5B2D-4294-B274-8F7B1CFF687A}" type="parTrans" cxnId="{C05D1D3A-A6BC-44AB-9F3A-94ED7E80865C}">
      <dgm:prSet/>
      <dgm:spPr/>
      <dgm:t>
        <a:bodyPr/>
        <a:lstStyle/>
        <a:p>
          <a:pPr algn="l"/>
          <a:endParaRPr lang="en-US" sz="600"/>
        </a:p>
      </dgm:t>
    </dgm:pt>
    <dgm:pt modelId="{A3F08435-5869-4E29-B6EC-9EE7A2542FEF}" type="sibTrans" cxnId="{C05D1D3A-A6BC-44AB-9F3A-94ED7E80865C}">
      <dgm:prSet/>
      <dgm:spPr/>
      <dgm:t>
        <a:bodyPr/>
        <a:lstStyle/>
        <a:p>
          <a:pPr algn="l"/>
          <a:endParaRPr lang="en-US" sz="600"/>
        </a:p>
      </dgm:t>
    </dgm:pt>
    <dgm:pt modelId="{1E76BA41-1836-4194-9BA4-1A5559B90B6F}">
      <dgm:prSet custT="1"/>
      <dgm:spPr/>
      <dgm:t>
        <a:bodyPr/>
        <a:lstStyle/>
        <a:p>
          <a:pPr algn="l"/>
          <a:r>
            <a:rPr lang="en-US" sz="800" dirty="0" smtClean="0"/>
            <a:t>W3 Grammar and Sentence Structure </a:t>
          </a:r>
          <a:endParaRPr lang="en-US" sz="800" dirty="0"/>
        </a:p>
      </dgm:t>
    </dgm:pt>
    <dgm:pt modelId="{E67E77D1-2BF3-4728-B0EF-5A43CF825787}" type="parTrans" cxnId="{0FE48B5E-5D90-4508-9192-616A254120FB}">
      <dgm:prSet/>
      <dgm:spPr/>
      <dgm:t>
        <a:bodyPr/>
        <a:lstStyle/>
        <a:p>
          <a:pPr algn="l"/>
          <a:endParaRPr lang="en-US" sz="600"/>
        </a:p>
      </dgm:t>
    </dgm:pt>
    <dgm:pt modelId="{1891ACD3-4B39-48BB-BE36-586ACB1F16CF}" type="sibTrans" cxnId="{0FE48B5E-5D90-4508-9192-616A254120FB}">
      <dgm:prSet/>
      <dgm:spPr/>
      <dgm:t>
        <a:bodyPr/>
        <a:lstStyle/>
        <a:p>
          <a:pPr algn="l"/>
          <a:endParaRPr lang="en-US" sz="600"/>
        </a:p>
      </dgm:t>
    </dgm:pt>
    <dgm:pt modelId="{01D1EDF7-D3AF-42BE-B8FC-38D9F0BB6DBE}">
      <dgm:prSet custT="1"/>
      <dgm:spPr/>
      <dgm:t>
        <a:bodyPr/>
        <a:lstStyle/>
        <a:p>
          <a:pPr algn="l"/>
          <a:r>
            <a:rPr lang="en-US" sz="800" smtClean="0"/>
            <a:t>W4 Vocabulary/Word Choice </a:t>
          </a:r>
          <a:endParaRPr lang="en-US" sz="800"/>
        </a:p>
      </dgm:t>
    </dgm:pt>
    <dgm:pt modelId="{32D4B204-6D27-4BE8-B097-F428BD34EC55}" type="parTrans" cxnId="{5E508B42-6FA3-4A77-84E7-F01ACA90A811}">
      <dgm:prSet/>
      <dgm:spPr/>
      <dgm:t>
        <a:bodyPr/>
        <a:lstStyle/>
        <a:p>
          <a:pPr algn="l"/>
          <a:endParaRPr lang="en-US" sz="600"/>
        </a:p>
      </dgm:t>
    </dgm:pt>
    <dgm:pt modelId="{C1ED848A-55AC-40DD-8F98-2F5AC683D8B6}" type="sibTrans" cxnId="{5E508B42-6FA3-4A77-84E7-F01ACA90A811}">
      <dgm:prSet/>
      <dgm:spPr/>
      <dgm:t>
        <a:bodyPr/>
        <a:lstStyle/>
        <a:p>
          <a:pPr algn="l"/>
          <a:endParaRPr lang="en-US" sz="600"/>
        </a:p>
      </dgm:t>
    </dgm:pt>
    <dgm:pt modelId="{34DCF0AE-936A-41AD-87D6-08546EC10762}">
      <dgm:prSet custT="1"/>
      <dgm:spPr/>
      <dgm:t>
        <a:bodyPr/>
        <a:lstStyle/>
        <a:p>
          <a:pPr algn="l"/>
          <a:r>
            <a:rPr lang="en-US" sz="800" smtClean="0"/>
            <a:t>W5 Organization </a:t>
          </a:r>
          <a:endParaRPr lang="en-US" sz="800"/>
        </a:p>
      </dgm:t>
    </dgm:pt>
    <dgm:pt modelId="{0A79FBAF-0160-4D14-8D8A-E2CF4B86A04B}" type="parTrans" cxnId="{D5C5CE7E-BB9A-40DA-8A89-BC8D2B348A2D}">
      <dgm:prSet/>
      <dgm:spPr/>
      <dgm:t>
        <a:bodyPr/>
        <a:lstStyle/>
        <a:p>
          <a:pPr algn="l"/>
          <a:endParaRPr lang="en-US" sz="600"/>
        </a:p>
      </dgm:t>
    </dgm:pt>
    <dgm:pt modelId="{B478E8CF-38D4-4B19-8AA2-FD145F5D8BFF}" type="sibTrans" cxnId="{D5C5CE7E-BB9A-40DA-8A89-BC8D2B348A2D}">
      <dgm:prSet/>
      <dgm:spPr/>
      <dgm:t>
        <a:bodyPr/>
        <a:lstStyle/>
        <a:p>
          <a:pPr algn="l"/>
          <a:endParaRPr lang="en-US" sz="600"/>
        </a:p>
      </dgm:t>
    </dgm:pt>
    <dgm:pt modelId="{CCFB0C7E-1D29-4696-8E21-97FA3A0B258A}">
      <dgm:prSet custT="1"/>
      <dgm:spPr/>
      <dgm:t>
        <a:bodyPr/>
        <a:lstStyle/>
        <a:p>
          <a:pPr algn="l"/>
          <a:r>
            <a:rPr lang="en-US" sz="800" smtClean="0"/>
            <a:t>W6 Content </a:t>
          </a:r>
          <a:endParaRPr lang="en-US" sz="800"/>
        </a:p>
      </dgm:t>
    </dgm:pt>
    <dgm:pt modelId="{97F761E0-EAFA-4BF2-9819-FBA2848B162B}" type="parTrans" cxnId="{858D9504-FE27-44AD-93FA-A43DCB3A67A3}">
      <dgm:prSet/>
      <dgm:spPr/>
      <dgm:t>
        <a:bodyPr/>
        <a:lstStyle/>
        <a:p>
          <a:pPr algn="l"/>
          <a:endParaRPr lang="en-US" sz="600"/>
        </a:p>
      </dgm:t>
    </dgm:pt>
    <dgm:pt modelId="{2D7F8A03-DD73-4451-B5B1-5A608EDCBA10}" type="sibTrans" cxnId="{858D9504-FE27-44AD-93FA-A43DCB3A67A3}">
      <dgm:prSet/>
      <dgm:spPr/>
      <dgm:t>
        <a:bodyPr/>
        <a:lstStyle/>
        <a:p>
          <a:pPr algn="l"/>
          <a:endParaRPr lang="en-US" sz="600"/>
        </a:p>
      </dgm:t>
    </dgm:pt>
    <dgm:pt modelId="{D4DCA531-6D9B-4ACE-99B6-02336F438C26}">
      <dgm:prSet custT="1"/>
      <dgm:spPr/>
      <dgm:t>
        <a:bodyPr/>
        <a:lstStyle/>
        <a:p>
          <a:pPr algn="l"/>
          <a:r>
            <a:rPr lang="en-US" sz="800" dirty="0" smtClean="0"/>
            <a:t>W7 Writing for Varied Purposes </a:t>
          </a:r>
          <a:endParaRPr lang="en-US" sz="800" dirty="0"/>
        </a:p>
      </dgm:t>
    </dgm:pt>
    <dgm:pt modelId="{73D3CBFF-E61F-411C-9D03-963BFB9CFF2D}" type="parTrans" cxnId="{9925EBBC-892E-444C-BE44-2782C4D18A79}">
      <dgm:prSet/>
      <dgm:spPr/>
      <dgm:t>
        <a:bodyPr/>
        <a:lstStyle/>
        <a:p>
          <a:pPr algn="l"/>
          <a:endParaRPr lang="en-US" sz="600"/>
        </a:p>
      </dgm:t>
    </dgm:pt>
    <dgm:pt modelId="{0887D10E-1C08-47CE-AD15-D675B6E09D54}" type="sibTrans" cxnId="{9925EBBC-892E-444C-BE44-2782C4D18A79}">
      <dgm:prSet/>
      <dgm:spPr/>
      <dgm:t>
        <a:bodyPr/>
        <a:lstStyle/>
        <a:p>
          <a:pPr algn="l"/>
          <a:endParaRPr lang="en-US" sz="600"/>
        </a:p>
      </dgm:t>
    </dgm:pt>
    <dgm:pt modelId="{34A28ACC-16E7-4BF6-B63C-34AC8EDB8808}">
      <dgm:prSet custT="1"/>
      <dgm:spPr/>
      <dgm:t>
        <a:bodyPr/>
        <a:lstStyle/>
        <a:p>
          <a:pPr algn="l"/>
          <a:r>
            <a:rPr lang="en-US" sz="800" smtClean="0"/>
            <a:t>W8 Academic-oriented Skills </a:t>
          </a:r>
          <a:endParaRPr lang="en-US" sz="800"/>
        </a:p>
      </dgm:t>
    </dgm:pt>
    <dgm:pt modelId="{648D9191-C8AB-42BF-A348-57A6CF099D28}" type="parTrans" cxnId="{F2068FA5-4FF8-4EEA-B0A7-80B1A620012F}">
      <dgm:prSet/>
      <dgm:spPr/>
      <dgm:t>
        <a:bodyPr/>
        <a:lstStyle/>
        <a:p>
          <a:pPr algn="l"/>
          <a:endParaRPr lang="en-US" sz="600"/>
        </a:p>
      </dgm:t>
    </dgm:pt>
    <dgm:pt modelId="{0E8C59F1-A7A0-4935-A640-267EC38AB720}" type="sibTrans" cxnId="{F2068FA5-4FF8-4EEA-B0A7-80B1A620012F}">
      <dgm:prSet/>
      <dgm:spPr/>
      <dgm:t>
        <a:bodyPr/>
        <a:lstStyle/>
        <a:p>
          <a:pPr algn="l"/>
          <a:endParaRPr lang="en-US" sz="600"/>
        </a:p>
      </dgm:t>
    </dgm:pt>
    <dgm:pt modelId="{2D6FEB74-D1C1-4E44-9C4D-9813587DCF6F}">
      <dgm:prSet custT="1"/>
      <dgm:spPr/>
      <dgm:t>
        <a:bodyPr/>
        <a:lstStyle/>
        <a:p>
          <a:pPr algn="l"/>
          <a:r>
            <a:rPr lang="en-US" sz="1400" dirty="0" smtClean="0"/>
            <a:t>Speaking</a:t>
          </a:r>
          <a:endParaRPr lang="en-US" sz="1400" dirty="0"/>
        </a:p>
      </dgm:t>
    </dgm:pt>
    <dgm:pt modelId="{B1E123AD-FCDE-453B-9D81-7D948B5957B2}" type="parTrans" cxnId="{4CFE1D07-2CC3-4282-8031-7EBC741AC0A3}">
      <dgm:prSet/>
      <dgm:spPr/>
      <dgm:t>
        <a:bodyPr/>
        <a:lstStyle/>
        <a:p>
          <a:pPr algn="l"/>
          <a:endParaRPr lang="en-US" sz="600"/>
        </a:p>
      </dgm:t>
    </dgm:pt>
    <dgm:pt modelId="{4C96CE90-C41A-405A-8224-D14BEBDB5E2C}" type="sibTrans" cxnId="{4CFE1D07-2CC3-4282-8031-7EBC741AC0A3}">
      <dgm:prSet/>
      <dgm:spPr/>
      <dgm:t>
        <a:bodyPr/>
        <a:lstStyle/>
        <a:p>
          <a:pPr algn="l"/>
          <a:endParaRPr lang="en-US" sz="600"/>
        </a:p>
      </dgm:t>
    </dgm:pt>
    <dgm:pt modelId="{B0F11A3F-A434-48DE-A0D7-3FFE1CD6E1CA}">
      <dgm:prSet custT="1"/>
      <dgm:spPr/>
      <dgm:t>
        <a:bodyPr/>
        <a:lstStyle/>
        <a:p>
          <a:pPr algn="l"/>
          <a:r>
            <a:rPr lang="en-US" sz="800" dirty="0" smtClean="0"/>
            <a:t>S1 Phonology/ Pronunciation </a:t>
          </a:r>
          <a:endParaRPr lang="en-US" sz="800" dirty="0"/>
        </a:p>
      </dgm:t>
    </dgm:pt>
    <dgm:pt modelId="{FC85EBEE-5B4F-4FF3-8232-4E213BB0F8F7}" type="parTrans" cxnId="{AD01FDCF-4240-477D-AA0A-5F8804C14B8E}">
      <dgm:prSet/>
      <dgm:spPr/>
      <dgm:t>
        <a:bodyPr/>
        <a:lstStyle/>
        <a:p>
          <a:pPr algn="l"/>
          <a:endParaRPr lang="en-US" sz="600"/>
        </a:p>
      </dgm:t>
    </dgm:pt>
    <dgm:pt modelId="{AD26662E-9D3F-4068-A33F-70638BA157F1}" type="sibTrans" cxnId="{AD01FDCF-4240-477D-AA0A-5F8804C14B8E}">
      <dgm:prSet/>
      <dgm:spPr/>
      <dgm:t>
        <a:bodyPr/>
        <a:lstStyle/>
        <a:p>
          <a:pPr algn="l"/>
          <a:endParaRPr lang="en-US" sz="600"/>
        </a:p>
      </dgm:t>
    </dgm:pt>
    <dgm:pt modelId="{ECD9C28B-6763-4958-AC7B-9C004615F61B}">
      <dgm:prSet custT="1"/>
      <dgm:spPr/>
      <dgm:t>
        <a:bodyPr/>
        <a:lstStyle/>
        <a:p>
          <a:pPr algn="l"/>
          <a:r>
            <a:rPr lang="en-US" sz="800" smtClean="0"/>
            <a:t>S2 Vocabulary </a:t>
          </a:r>
          <a:endParaRPr lang="en-US" sz="800"/>
        </a:p>
      </dgm:t>
    </dgm:pt>
    <dgm:pt modelId="{C91BE1B6-822E-4A69-B9DF-88E520779E80}" type="parTrans" cxnId="{01E56A1F-B8C6-4409-819A-764151CD6346}">
      <dgm:prSet/>
      <dgm:spPr/>
      <dgm:t>
        <a:bodyPr/>
        <a:lstStyle/>
        <a:p>
          <a:pPr algn="l"/>
          <a:endParaRPr lang="en-US" sz="600"/>
        </a:p>
      </dgm:t>
    </dgm:pt>
    <dgm:pt modelId="{20129E35-3792-40D4-BC04-FA8DD0868BA1}" type="sibTrans" cxnId="{01E56A1F-B8C6-4409-819A-764151CD6346}">
      <dgm:prSet/>
      <dgm:spPr/>
      <dgm:t>
        <a:bodyPr/>
        <a:lstStyle/>
        <a:p>
          <a:pPr algn="l"/>
          <a:endParaRPr lang="en-US" sz="600"/>
        </a:p>
      </dgm:t>
    </dgm:pt>
    <dgm:pt modelId="{9ED0FE1A-C90C-42B4-B641-8E232A17BF3D}">
      <dgm:prSet custT="1"/>
      <dgm:spPr/>
      <dgm:t>
        <a:bodyPr/>
        <a:lstStyle/>
        <a:p>
          <a:pPr algn="l"/>
          <a:r>
            <a:rPr lang="en-US" sz="800" smtClean="0"/>
            <a:t>S3 Grammar </a:t>
          </a:r>
          <a:endParaRPr lang="en-US" sz="800"/>
        </a:p>
      </dgm:t>
    </dgm:pt>
    <dgm:pt modelId="{2946525B-0D23-417F-833E-CB4462FDE30B}" type="parTrans" cxnId="{E5375A4B-5D71-4883-B125-35DBAFADD17F}">
      <dgm:prSet/>
      <dgm:spPr/>
      <dgm:t>
        <a:bodyPr/>
        <a:lstStyle/>
        <a:p>
          <a:pPr algn="l"/>
          <a:endParaRPr lang="en-US" sz="600"/>
        </a:p>
      </dgm:t>
    </dgm:pt>
    <dgm:pt modelId="{D4D763F3-9EB3-4C5E-AF2B-155186948321}" type="sibTrans" cxnId="{E5375A4B-5D71-4883-B125-35DBAFADD17F}">
      <dgm:prSet/>
      <dgm:spPr/>
      <dgm:t>
        <a:bodyPr/>
        <a:lstStyle/>
        <a:p>
          <a:pPr algn="l"/>
          <a:endParaRPr lang="en-US" sz="600"/>
        </a:p>
      </dgm:t>
    </dgm:pt>
    <dgm:pt modelId="{02F5CAC5-3462-4C28-8B3F-0942067B02C2}">
      <dgm:prSet custT="1"/>
      <dgm:spPr/>
      <dgm:t>
        <a:bodyPr/>
        <a:lstStyle/>
        <a:p>
          <a:pPr algn="l"/>
          <a:r>
            <a:rPr lang="en-US" sz="800" smtClean="0"/>
            <a:t>S4 General Discourse </a:t>
          </a:r>
          <a:endParaRPr lang="en-US" sz="800"/>
        </a:p>
      </dgm:t>
    </dgm:pt>
    <dgm:pt modelId="{FB532A63-EBF6-4E74-957D-F1601E334310}" type="parTrans" cxnId="{1F4C0A56-C045-4A6B-BB69-42E73687BC08}">
      <dgm:prSet/>
      <dgm:spPr/>
      <dgm:t>
        <a:bodyPr/>
        <a:lstStyle/>
        <a:p>
          <a:pPr algn="l"/>
          <a:endParaRPr lang="en-US" sz="600"/>
        </a:p>
      </dgm:t>
    </dgm:pt>
    <dgm:pt modelId="{D7DF8C01-2F05-4F2B-8E44-EE212943E5E8}" type="sibTrans" cxnId="{1F4C0A56-C045-4A6B-BB69-42E73687BC08}">
      <dgm:prSet/>
      <dgm:spPr/>
      <dgm:t>
        <a:bodyPr/>
        <a:lstStyle/>
        <a:p>
          <a:pPr algn="l"/>
          <a:endParaRPr lang="en-US" sz="600"/>
        </a:p>
      </dgm:t>
    </dgm:pt>
    <dgm:pt modelId="{7B2B9748-3428-4898-9865-154BCF11DEF7}">
      <dgm:prSet custT="1"/>
      <dgm:spPr/>
      <dgm:t>
        <a:bodyPr/>
        <a:lstStyle/>
        <a:p>
          <a:pPr algn="l"/>
          <a:r>
            <a:rPr lang="en-US" sz="800" smtClean="0"/>
            <a:t>S5 Informational Discourse </a:t>
          </a:r>
          <a:endParaRPr lang="en-US" sz="800"/>
        </a:p>
      </dgm:t>
    </dgm:pt>
    <dgm:pt modelId="{FA7BACA4-6BAD-4C1C-8CD8-3860FABC2A34}" type="parTrans" cxnId="{B86D4F29-A5BE-4223-B9BD-08CC15D2EE85}">
      <dgm:prSet/>
      <dgm:spPr/>
      <dgm:t>
        <a:bodyPr/>
        <a:lstStyle/>
        <a:p>
          <a:pPr algn="l"/>
          <a:endParaRPr lang="en-US" sz="600"/>
        </a:p>
      </dgm:t>
    </dgm:pt>
    <dgm:pt modelId="{4B295466-0E41-4059-B53F-0D0CF483BFEE}" type="sibTrans" cxnId="{B86D4F29-A5BE-4223-B9BD-08CC15D2EE85}">
      <dgm:prSet/>
      <dgm:spPr/>
      <dgm:t>
        <a:bodyPr/>
        <a:lstStyle/>
        <a:p>
          <a:pPr algn="l"/>
          <a:endParaRPr lang="en-US" sz="600"/>
        </a:p>
      </dgm:t>
    </dgm:pt>
    <dgm:pt modelId="{70548466-5890-42CF-B233-6831A2BE8A5F}">
      <dgm:prSet custT="1"/>
      <dgm:spPr/>
      <dgm:t>
        <a:bodyPr/>
        <a:lstStyle/>
        <a:p>
          <a:pPr algn="l"/>
          <a:r>
            <a:rPr lang="en-US" sz="800" dirty="0" smtClean="0"/>
            <a:t>S6 Strategies and Critical Thinking </a:t>
          </a:r>
          <a:endParaRPr lang="en-US" sz="800" dirty="0"/>
        </a:p>
      </dgm:t>
    </dgm:pt>
    <dgm:pt modelId="{C5C9488E-2C68-44AF-9E43-B3D5FB911881}" type="parTrans" cxnId="{B4E21665-DDF9-41FF-A44A-6A7260CA8F60}">
      <dgm:prSet/>
      <dgm:spPr/>
      <dgm:t>
        <a:bodyPr/>
        <a:lstStyle/>
        <a:p>
          <a:pPr algn="l"/>
          <a:endParaRPr lang="en-US" sz="600"/>
        </a:p>
      </dgm:t>
    </dgm:pt>
    <dgm:pt modelId="{36039B9E-9E94-46D9-A3EE-81213218CD00}" type="sibTrans" cxnId="{B4E21665-DDF9-41FF-A44A-6A7260CA8F60}">
      <dgm:prSet/>
      <dgm:spPr/>
      <dgm:t>
        <a:bodyPr/>
        <a:lstStyle/>
        <a:p>
          <a:pPr algn="l"/>
          <a:endParaRPr lang="en-US" sz="600"/>
        </a:p>
      </dgm:t>
    </dgm:pt>
    <dgm:pt modelId="{22F16469-C621-4C2F-B914-39BEE228823B}">
      <dgm:prSet phldrT="[Text]" custT="1"/>
      <dgm:spPr/>
      <dgm:t>
        <a:bodyPr/>
        <a:lstStyle/>
        <a:p>
          <a:pPr algn="l"/>
          <a:endParaRPr lang="en-US" sz="800" dirty="0"/>
        </a:p>
      </dgm:t>
    </dgm:pt>
    <dgm:pt modelId="{E37CE0C3-C45D-4752-A40D-3C19DE953267}" type="parTrans" cxnId="{DB61E4B6-F7A7-44DE-ABF6-E851389A0110}">
      <dgm:prSet/>
      <dgm:spPr/>
      <dgm:t>
        <a:bodyPr/>
        <a:lstStyle/>
        <a:p>
          <a:endParaRPr lang="en-US"/>
        </a:p>
      </dgm:t>
    </dgm:pt>
    <dgm:pt modelId="{DE13FB22-F033-4319-B4BF-79ADFF1972FC}" type="sibTrans" cxnId="{DB61E4B6-F7A7-44DE-ABF6-E851389A0110}">
      <dgm:prSet/>
      <dgm:spPr/>
      <dgm:t>
        <a:bodyPr/>
        <a:lstStyle/>
        <a:p>
          <a:endParaRPr lang="en-US"/>
        </a:p>
      </dgm:t>
    </dgm:pt>
    <dgm:pt modelId="{1D01E480-2BDB-4285-8F67-F6EC71F43C6D}">
      <dgm:prSet phldrT="[Text]" custT="1"/>
      <dgm:spPr/>
      <dgm:t>
        <a:bodyPr/>
        <a:lstStyle/>
        <a:p>
          <a:pPr algn="l"/>
          <a:endParaRPr lang="en-US" sz="800" dirty="0"/>
        </a:p>
      </dgm:t>
    </dgm:pt>
    <dgm:pt modelId="{3E78E8D5-7B75-4298-861A-25DBE7A7E25A}" type="parTrans" cxnId="{A3C7C7E1-69DB-4CC8-A746-315B1C2E21AF}">
      <dgm:prSet/>
      <dgm:spPr/>
      <dgm:t>
        <a:bodyPr/>
        <a:lstStyle/>
        <a:p>
          <a:endParaRPr lang="en-US"/>
        </a:p>
      </dgm:t>
    </dgm:pt>
    <dgm:pt modelId="{2F559585-2C1C-4E3C-894C-AA810347B7E9}" type="sibTrans" cxnId="{A3C7C7E1-69DB-4CC8-A746-315B1C2E21AF}">
      <dgm:prSet/>
      <dgm:spPr/>
      <dgm:t>
        <a:bodyPr/>
        <a:lstStyle/>
        <a:p>
          <a:endParaRPr lang="en-US"/>
        </a:p>
      </dgm:t>
    </dgm:pt>
    <dgm:pt modelId="{64B24858-5E74-45FD-B914-D687FF6094A3}" type="pres">
      <dgm:prSet presAssocID="{2B179089-6259-49E6-90E7-C8E69D5C26E1}" presName="diagram" presStyleCnt="0">
        <dgm:presLayoutVars>
          <dgm:dir/>
          <dgm:animLvl val="lvl"/>
          <dgm:resizeHandles val="exact"/>
        </dgm:presLayoutVars>
      </dgm:prSet>
      <dgm:spPr/>
      <dgm:t>
        <a:bodyPr/>
        <a:lstStyle/>
        <a:p>
          <a:endParaRPr lang="en-US"/>
        </a:p>
      </dgm:t>
    </dgm:pt>
    <dgm:pt modelId="{998A0268-BBF7-4641-9066-13E075F712D6}" type="pres">
      <dgm:prSet presAssocID="{F07C00A7-C346-4FD6-88EA-5132D76A8A38}" presName="compNode" presStyleCnt="0"/>
      <dgm:spPr/>
    </dgm:pt>
    <dgm:pt modelId="{1B6183C7-E0C4-460A-A37C-E67018FB643B}" type="pres">
      <dgm:prSet presAssocID="{F07C00A7-C346-4FD6-88EA-5132D76A8A38}" presName="childRect" presStyleLbl="bgAcc1" presStyleIdx="0" presStyleCnt="5" custScaleX="116051" custScaleY="101641">
        <dgm:presLayoutVars>
          <dgm:bulletEnabled val="1"/>
        </dgm:presLayoutVars>
      </dgm:prSet>
      <dgm:spPr/>
      <dgm:t>
        <a:bodyPr/>
        <a:lstStyle/>
        <a:p>
          <a:endParaRPr lang="en-US"/>
        </a:p>
      </dgm:t>
    </dgm:pt>
    <dgm:pt modelId="{65083156-7D29-44D0-8966-1E81EA62CEF8}" type="pres">
      <dgm:prSet presAssocID="{F07C00A7-C346-4FD6-88EA-5132D76A8A38}" presName="parentText" presStyleLbl="node1" presStyleIdx="0" presStyleCnt="0">
        <dgm:presLayoutVars>
          <dgm:chMax val="0"/>
          <dgm:bulletEnabled val="1"/>
        </dgm:presLayoutVars>
      </dgm:prSet>
      <dgm:spPr/>
      <dgm:t>
        <a:bodyPr/>
        <a:lstStyle/>
        <a:p>
          <a:endParaRPr lang="en-US"/>
        </a:p>
      </dgm:t>
    </dgm:pt>
    <dgm:pt modelId="{BE592626-DC71-449C-9539-F9B8247D718E}" type="pres">
      <dgm:prSet presAssocID="{F07C00A7-C346-4FD6-88EA-5132D76A8A38}" presName="parentRect" presStyleLbl="alignNode1" presStyleIdx="0" presStyleCnt="5" custScaleX="113346" custScaleY="108503" custLinFactNeighborX="642" custLinFactNeighborY="6742"/>
      <dgm:spPr/>
      <dgm:t>
        <a:bodyPr/>
        <a:lstStyle/>
        <a:p>
          <a:endParaRPr lang="en-US"/>
        </a:p>
      </dgm:t>
    </dgm:pt>
    <dgm:pt modelId="{44A3B690-D0A9-4B03-B008-BB45C1A6269F}" type="pres">
      <dgm:prSet presAssocID="{F07C00A7-C346-4FD6-88EA-5132D76A8A38}" presName="adorn" presStyleLbl="fgAccFollowNode1" presStyleIdx="0" presStyleCnt="5" custLinFactNeighborX="-24614" custLinFactNeighborY="-15094"/>
      <dgm:spPr>
        <a:blipFill rotWithShape="1">
          <a:blip xmlns:r="http://schemas.openxmlformats.org/officeDocument/2006/relationships" r:embed="rId1"/>
          <a:stretch>
            <a:fillRect/>
          </a:stretch>
        </a:blipFill>
      </dgm:spPr>
      <dgm:t>
        <a:bodyPr/>
        <a:lstStyle/>
        <a:p>
          <a:endParaRPr lang="en-US"/>
        </a:p>
      </dgm:t>
    </dgm:pt>
    <dgm:pt modelId="{8DE10CE8-019E-48BB-8CCF-E44B7D6DA785}" type="pres">
      <dgm:prSet presAssocID="{FABFFF56-C423-49BC-8DD2-595D87AE4566}" presName="sibTrans" presStyleLbl="sibTrans2D1" presStyleIdx="0" presStyleCnt="0"/>
      <dgm:spPr/>
      <dgm:t>
        <a:bodyPr/>
        <a:lstStyle/>
        <a:p>
          <a:endParaRPr lang="en-US"/>
        </a:p>
      </dgm:t>
    </dgm:pt>
    <dgm:pt modelId="{0F24084E-D768-45AD-8680-0AD96A577E18}" type="pres">
      <dgm:prSet presAssocID="{76D69E01-99EE-4D0A-AFB7-AB1FA108E2FC}" presName="compNode" presStyleCnt="0"/>
      <dgm:spPr/>
    </dgm:pt>
    <dgm:pt modelId="{016E8883-B3D4-4919-B8D0-2BB77D5473A3}" type="pres">
      <dgm:prSet presAssocID="{76D69E01-99EE-4D0A-AFB7-AB1FA108E2FC}" presName="childRect" presStyleLbl="bgAcc1" presStyleIdx="1" presStyleCnt="5" custLinFactNeighborX="36291" custLinFactNeighborY="-171">
        <dgm:presLayoutVars>
          <dgm:bulletEnabled val="1"/>
        </dgm:presLayoutVars>
      </dgm:prSet>
      <dgm:spPr/>
      <dgm:t>
        <a:bodyPr/>
        <a:lstStyle/>
        <a:p>
          <a:endParaRPr lang="en-US"/>
        </a:p>
      </dgm:t>
    </dgm:pt>
    <dgm:pt modelId="{AC8F78C8-CEE2-4702-94CA-2A95B7F47CCB}" type="pres">
      <dgm:prSet presAssocID="{76D69E01-99EE-4D0A-AFB7-AB1FA108E2FC}" presName="parentText" presStyleLbl="node1" presStyleIdx="0" presStyleCnt="0">
        <dgm:presLayoutVars>
          <dgm:chMax val="0"/>
          <dgm:bulletEnabled val="1"/>
        </dgm:presLayoutVars>
      </dgm:prSet>
      <dgm:spPr/>
      <dgm:t>
        <a:bodyPr/>
        <a:lstStyle/>
        <a:p>
          <a:endParaRPr lang="en-US"/>
        </a:p>
      </dgm:t>
    </dgm:pt>
    <dgm:pt modelId="{D7B88E48-6EE6-47F4-8044-132C13BB701F}" type="pres">
      <dgm:prSet presAssocID="{76D69E01-99EE-4D0A-AFB7-AB1FA108E2FC}" presName="parentRect" presStyleLbl="alignNode1" presStyleIdx="1" presStyleCnt="5" custLinFactNeighborX="36291" custLinFactNeighborY="-574"/>
      <dgm:spPr/>
      <dgm:t>
        <a:bodyPr/>
        <a:lstStyle/>
        <a:p>
          <a:endParaRPr lang="en-US"/>
        </a:p>
      </dgm:t>
    </dgm:pt>
    <dgm:pt modelId="{13A656F8-31FC-40E6-B1D0-BCBF0E5ADB5C}" type="pres">
      <dgm:prSet presAssocID="{76D69E01-99EE-4D0A-AFB7-AB1FA108E2FC}" presName="adorn" presStyleLbl="fgAccFollowNode1" presStyleIdx="1" presStyleCnt="5" custLinFactNeighborX="94197" custLinFactNeighborY="-15094"/>
      <dgm:spPr>
        <a:blipFill rotWithShape="1">
          <a:blip xmlns:r="http://schemas.openxmlformats.org/officeDocument/2006/relationships" r:embed="rId2"/>
          <a:stretch>
            <a:fillRect/>
          </a:stretch>
        </a:blipFill>
      </dgm:spPr>
      <dgm:t>
        <a:bodyPr/>
        <a:lstStyle/>
        <a:p>
          <a:endParaRPr lang="en-US"/>
        </a:p>
      </dgm:t>
    </dgm:pt>
    <dgm:pt modelId="{2A57DAA0-FEE4-4431-9D07-6D5FDCFDEBBA}" type="pres">
      <dgm:prSet presAssocID="{0CAEAB6C-0A07-4D63-8EE8-BD6ED5AE26C2}" presName="sibTrans" presStyleLbl="sibTrans2D1" presStyleIdx="0" presStyleCnt="0"/>
      <dgm:spPr/>
      <dgm:t>
        <a:bodyPr/>
        <a:lstStyle/>
        <a:p>
          <a:endParaRPr lang="en-US"/>
        </a:p>
      </dgm:t>
    </dgm:pt>
    <dgm:pt modelId="{E394025B-06B5-4FF4-B91F-B0FF51A14AB9}" type="pres">
      <dgm:prSet presAssocID="{F02E9654-DBC0-44F7-B127-9EB99275283D}" presName="compNode" presStyleCnt="0"/>
      <dgm:spPr/>
    </dgm:pt>
    <dgm:pt modelId="{9B1A2699-5082-4D64-8A3E-DCE2E5E9EA73}" type="pres">
      <dgm:prSet presAssocID="{F02E9654-DBC0-44F7-B127-9EB99275283D}" presName="childRect" presStyleLbl="bgAcc1" presStyleIdx="2" presStyleCnt="5" custScaleX="103135" custScaleY="105378" custLinFactNeighborX="87199" custLinFactNeighborY="-171">
        <dgm:presLayoutVars>
          <dgm:bulletEnabled val="1"/>
        </dgm:presLayoutVars>
      </dgm:prSet>
      <dgm:spPr/>
      <dgm:t>
        <a:bodyPr/>
        <a:lstStyle/>
        <a:p>
          <a:endParaRPr lang="en-US"/>
        </a:p>
      </dgm:t>
    </dgm:pt>
    <dgm:pt modelId="{2F69E135-C71A-486E-A0BD-75470107AE23}" type="pres">
      <dgm:prSet presAssocID="{F02E9654-DBC0-44F7-B127-9EB99275283D}" presName="parentText" presStyleLbl="node1" presStyleIdx="0" presStyleCnt="0">
        <dgm:presLayoutVars>
          <dgm:chMax val="0"/>
          <dgm:bulletEnabled val="1"/>
        </dgm:presLayoutVars>
      </dgm:prSet>
      <dgm:spPr/>
      <dgm:t>
        <a:bodyPr/>
        <a:lstStyle/>
        <a:p>
          <a:endParaRPr lang="en-US"/>
        </a:p>
      </dgm:t>
    </dgm:pt>
    <dgm:pt modelId="{A5E310D2-7A67-47EC-B6D6-D84121FC1E7F}" type="pres">
      <dgm:prSet presAssocID="{F02E9654-DBC0-44F7-B127-9EB99275283D}" presName="parentRect" presStyleLbl="alignNode1" presStyleIdx="2" presStyleCnt="5" custScaleX="105466" custLinFactNeighborX="86651" custLinFactNeighborY="7626"/>
      <dgm:spPr/>
      <dgm:t>
        <a:bodyPr/>
        <a:lstStyle/>
        <a:p>
          <a:endParaRPr lang="en-US"/>
        </a:p>
      </dgm:t>
    </dgm:pt>
    <dgm:pt modelId="{732C773E-D3AA-4BAD-9BD6-C6797BE904B2}" type="pres">
      <dgm:prSet presAssocID="{F02E9654-DBC0-44F7-B127-9EB99275283D}" presName="adorn" presStyleLbl="fgAccFollowNode1" presStyleIdx="2" presStyleCnt="5" custLinFactX="100000" custLinFactNeighborX="126327" custLinFactNeighborY="-15094"/>
      <dgm:spPr>
        <a:blipFill rotWithShape="1">
          <a:blip xmlns:r="http://schemas.openxmlformats.org/officeDocument/2006/relationships" r:embed="rId3"/>
          <a:stretch>
            <a:fillRect/>
          </a:stretch>
        </a:blipFill>
      </dgm:spPr>
      <dgm:t>
        <a:bodyPr/>
        <a:lstStyle/>
        <a:p>
          <a:endParaRPr lang="en-US"/>
        </a:p>
      </dgm:t>
    </dgm:pt>
    <dgm:pt modelId="{760C5ADB-C25A-4E51-8968-86904B4AD0F3}" type="pres">
      <dgm:prSet presAssocID="{6591AD53-0ED7-4F79-BE4F-8E5140374031}" presName="sibTrans" presStyleLbl="sibTrans2D1" presStyleIdx="0" presStyleCnt="0"/>
      <dgm:spPr/>
      <dgm:t>
        <a:bodyPr/>
        <a:lstStyle/>
        <a:p>
          <a:endParaRPr lang="en-US"/>
        </a:p>
      </dgm:t>
    </dgm:pt>
    <dgm:pt modelId="{659FC58B-9D18-4658-BA1D-C47987BB6A9F}" type="pres">
      <dgm:prSet presAssocID="{BDAFFAE9-42B9-4B7E-BB20-1D49230AFD21}" presName="compNode" presStyleCnt="0"/>
      <dgm:spPr/>
    </dgm:pt>
    <dgm:pt modelId="{62623BA7-4FE2-481A-ACDA-802EF55AB63E}" type="pres">
      <dgm:prSet presAssocID="{BDAFFAE9-42B9-4B7E-BB20-1D49230AFD21}" presName="childRect" presStyleLbl="bgAcc1" presStyleIdx="3" presStyleCnt="5" custScaleX="124161" custScaleY="110312" custLinFactX="-100000" custLinFactY="68451" custLinFactNeighborX="-186131" custLinFactNeighborY="100000">
        <dgm:presLayoutVars>
          <dgm:bulletEnabled val="1"/>
        </dgm:presLayoutVars>
      </dgm:prSet>
      <dgm:spPr/>
      <dgm:t>
        <a:bodyPr/>
        <a:lstStyle/>
        <a:p>
          <a:endParaRPr lang="en-US"/>
        </a:p>
      </dgm:t>
    </dgm:pt>
    <dgm:pt modelId="{DDCB6B4D-9100-46C3-B447-E98424935D33}" type="pres">
      <dgm:prSet presAssocID="{BDAFFAE9-42B9-4B7E-BB20-1D49230AFD21}" presName="parentText" presStyleLbl="node1" presStyleIdx="0" presStyleCnt="0">
        <dgm:presLayoutVars>
          <dgm:chMax val="0"/>
          <dgm:bulletEnabled val="1"/>
        </dgm:presLayoutVars>
      </dgm:prSet>
      <dgm:spPr/>
      <dgm:t>
        <a:bodyPr/>
        <a:lstStyle/>
        <a:p>
          <a:endParaRPr lang="en-US"/>
        </a:p>
      </dgm:t>
    </dgm:pt>
    <dgm:pt modelId="{6ABC34E5-8888-41A6-AF1F-9E421E017BEE}" type="pres">
      <dgm:prSet presAssocID="{BDAFFAE9-42B9-4B7E-BB20-1D49230AFD21}" presName="parentRect" presStyleLbl="alignNode1" presStyleIdx="3" presStyleCnt="5" custScaleX="126110" custLinFactX="-100000" custLinFactY="200000" custLinFactNeighborX="-185014" custLinFactNeighborY="204159"/>
      <dgm:spPr/>
      <dgm:t>
        <a:bodyPr/>
        <a:lstStyle/>
        <a:p>
          <a:endParaRPr lang="en-US"/>
        </a:p>
      </dgm:t>
    </dgm:pt>
    <dgm:pt modelId="{C7B91658-E041-4C10-A82E-E64A542E902F}" type="pres">
      <dgm:prSet presAssocID="{BDAFFAE9-42B9-4B7E-BB20-1D49230AFD21}" presName="adorn" presStyleLbl="fgAccFollowNode1" presStyleIdx="3" presStyleCnt="5" custLinFactX="-400000" custLinFactY="144541" custLinFactNeighborX="-427008" custLinFactNeighborY="200000"/>
      <dgm:spPr>
        <a:blipFill rotWithShape="1">
          <a:blip xmlns:r="http://schemas.openxmlformats.org/officeDocument/2006/relationships" r:embed="rId4"/>
          <a:stretch>
            <a:fillRect/>
          </a:stretch>
        </a:blipFill>
      </dgm:spPr>
      <dgm:t>
        <a:bodyPr/>
        <a:lstStyle/>
        <a:p>
          <a:endParaRPr lang="en-US"/>
        </a:p>
      </dgm:t>
    </dgm:pt>
    <dgm:pt modelId="{63CB150C-700B-4F7A-8C6C-EA360686066A}" type="pres">
      <dgm:prSet presAssocID="{CAFD28EF-A56D-4B16-8B7E-18A27661960C}" presName="sibTrans" presStyleLbl="sibTrans2D1" presStyleIdx="0" presStyleCnt="0"/>
      <dgm:spPr/>
      <dgm:t>
        <a:bodyPr/>
        <a:lstStyle/>
        <a:p>
          <a:endParaRPr lang="en-US"/>
        </a:p>
      </dgm:t>
    </dgm:pt>
    <dgm:pt modelId="{E1A3009D-E3B1-4C5B-860A-FB6DA7E49CA7}" type="pres">
      <dgm:prSet presAssocID="{2D6FEB74-D1C1-4E44-9C4D-9813587DCF6F}" presName="compNode" presStyleCnt="0"/>
      <dgm:spPr/>
    </dgm:pt>
    <dgm:pt modelId="{A16A2EB2-4D66-4F8B-AE7E-5B39719CCF2E}" type="pres">
      <dgm:prSet presAssocID="{2D6FEB74-D1C1-4E44-9C4D-9813587DCF6F}" presName="childRect" presStyleLbl="bgAcc1" presStyleIdx="4" presStyleCnt="5" custScaleX="125508" custScaleY="115247" custLinFactNeighborX="66407" custLinFactNeighborY="-14734">
        <dgm:presLayoutVars>
          <dgm:bulletEnabled val="1"/>
        </dgm:presLayoutVars>
      </dgm:prSet>
      <dgm:spPr/>
      <dgm:t>
        <a:bodyPr/>
        <a:lstStyle/>
        <a:p>
          <a:endParaRPr lang="en-US"/>
        </a:p>
      </dgm:t>
    </dgm:pt>
    <dgm:pt modelId="{F905FB24-2DAF-4CD9-9DA1-C7B518945950}" type="pres">
      <dgm:prSet presAssocID="{2D6FEB74-D1C1-4E44-9C4D-9813587DCF6F}" presName="parentText" presStyleLbl="node1" presStyleIdx="0" presStyleCnt="0">
        <dgm:presLayoutVars>
          <dgm:chMax val="0"/>
          <dgm:bulletEnabled val="1"/>
        </dgm:presLayoutVars>
      </dgm:prSet>
      <dgm:spPr/>
      <dgm:t>
        <a:bodyPr/>
        <a:lstStyle/>
        <a:p>
          <a:endParaRPr lang="en-US"/>
        </a:p>
      </dgm:t>
    </dgm:pt>
    <dgm:pt modelId="{EBC42FC2-B50A-4D48-8CDC-8FCFA8ACABF4}" type="pres">
      <dgm:prSet presAssocID="{2D6FEB74-D1C1-4E44-9C4D-9813587DCF6F}" presName="parentRect" presStyleLbl="alignNode1" presStyleIdx="4" presStyleCnt="5" custScaleX="125015" custScaleY="107401" custLinFactNeighborX="66407" custLinFactNeighborY="-19263"/>
      <dgm:spPr/>
      <dgm:t>
        <a:bodyPr/>
        <a:lstStyle/>
        <a:p>
          <a:endParaRPr lang="en-US"/>
        </a:p>
      </dgm:t>
    </dgm:pt>
    <dgm:pt modelId="{45C70E2C-8E95-4FF5-87FB-EBCE8A9EA643}" type="pres">
      <dgm:prSet presAssocID="{2D6FEB74-D1C1-4E44-9C4D-9813587DCF6F}" presName="adorn" presStyleLbl="fgAccFollowNode1" presStyleIdx="4" presStyleCnt="5" custLinFactX="66922" custLinFactNeighborX="100000" custLinFactNeighborY="-59473"/>
      <dgm:spPr>
        <a:blipFill rotWithShape="1">
          <a:blip xmlns:r="http://schemas.openxmlformats.org/officeDocument/2006/relationships" r:embed="rId5"/>
          <a:stretch>
            <a:fillRect/>
          </a:stretch>
        </a:blipFill>
      </dgm:spPr>
      <dgm:t>
        <a:bodyPr/>
        <a:lstStyle/>
        <a:p>
          <a:endParaRPr lang="en-US"/>
        </a:p>
      </dgm:t>
    </dgm:pt>
  </dgm:ptLst>
  <dgm:cxnLst>
    <dgm:cxn modelId="{991DC9A2-B723-4B75-9AB9-B5554DAFF4E9}" type="presOf" srcId="{F07C00A7-C346-4FD6-88EA-5132D76A8A38}" destId="{65083156-7D29-44D0-8966-1E81EA62CEF8}" srcOrd="0" destOrd="0" presId="urn:microsoft.com/office/officeart/2005/8/layout/bList2"/>
    <dgm:cxn modelId="{0497BD05-2985-4BE9-BCD8-7BF44777D47E}" srcId="{76D69E01-99EE-4D0A-AFB7-AB1FA108E2FC}" destId="{DEF7D448-F4D2-4E0E-921B-5C61B8540734}" srcOrd="2" destOrd="0" parTransId="{079D1C82-54D2-4574-8F3C-645BD8150053}" sibTransId="{D88166FF-45FC-44ED-B469-5D852BFD609B}"/>
    <dgm:cxn modelId="{4D341567-10C8-4387-A877-24A1A798E186}" type="presOf" srcId="{FABFFF56-C423-49BC-8DD2-595D87AE4566}" destId="{8DE10CE8-019E-48BB-8CCF-E44B7D6DA785}" srcOrd="0" destOrd="0" presId="urn:microsoft.com/office/officeart/2005/8/layout/bList2"/>
    <dgm:cxn modelId="{13EE97E0-7E67-4BA3-BEC4-0C3DD4C57B93}" type="presOf" srcId="{E804CEC0-D47B-4AE0-A4DD-9F1204A3402B}" destId="{016E8883-B3D4-4919-B8D0-2BB77D5473A3}" srcOrd="0" destOrd="1" presId="urn:microsoft.com/office/officeart/2005/8/layout/bList2"/>
    <dgm:cxn modelId="{E38B5087-D4A6-4BF6-8465-7C540A9A7388}" srcId="{2B179089-6259-49E6-90E7-C8E69D5C26E1}" destId="{F07C00A7-C346-4FD6-88EA-5132D76A8A38}" srcOrd="0" destOrd="0" parTransId="{2430882E-CCF6-45DD-BE6F-617035A7016D}" sibTransId="{FABFFF56-C423-49BC-8DD2-595D87AE4566}"/>
    <dgm:cxn modelId="{E267CA8E-26E5-4111-9836-B0F67218AD31}" type="presOf" srcId="{47F5934B-E706-4E7F-8AEB-4A8AAF34BA68}" destId="{016E8883-B3D4-4919-B8D0-2BB77D5473A3}" srcOrd="0" destOrd="4" presId="urn:microsoft.com/office/officeart/2005/8/layout/bList2"/>
    <dgm:cxn modelId="{60D564B7-CF1A-49DF-9412-D08273CB9DE0}" type="presOf" srcId="{BDAFFAE9-42B9-4B7E-BB20-1D49230AFD21}" destId="{DDCB6B4D-9100-46C3-B447-E98424935D33}" srcOrd="0" destOrd="0" presId="urn:microsoft.com/office/officeart/2005/8/layout/bList2"/>
    <dgm:cxn modelId="{3AD23B5F-5530-4519-9DE2-81AD271A4DC0}" srcId="{76D69E01-99EE-4D0A-AFB7-AB1FA108E2FC}" destId="{B5C5B6C3-130E-4EBC-9BCF-E6427E19608B}" srcOrd="5" destOrd="0" parTransId="{F9B6054A-7676-41E6-9DA5-15EECB104013}" sibTransId="{F8C91C6D-8BA4-49C6-B234-568BC424EF08}"/>
    <dgm:cxn modelId="{3935266F-EF2F-4395-A8C4-66E40B83C487}" srcId="{F07C00A7-C346-4FD6-88EA-5132D76A8A38}" destId="{F28C0F44-8F1A-4410-A8DB-2D13078DCE56}" srcOrd="6" destOrd="0" parTransId="{01E60EB1-2A92-499E-AC96-E386448A7101}" sibTransId="{F763FEC9-5903-409E-8BF7-E3C0F48F3CC3}"/>
    <dgm:cxn modelId="{3DB1614C-FC03-4468-AD19-AB42F6E83B21}" type="presOf" srcId="{855DA468-8692-4E2C-B5BD-4EF731C6D03E}" destId="{1B6183C7-E0C4-460A-A37C-E67018FB643B}" srcOrd="0" destOrd="5" presId="urn:microsoft.com/office/officeart/2005/8/layout/bList2"/>
    <dgm:cxn modelId="{0AA73C2C-3FA4-468D-923F-E4AC6CC61A0C}" type="presOf" srcId="{6591AD53-0ED7-4F79-BE4F-8E5140374031}" destId="{760C5ADB-C25A-4E51-8968-86904B4AD0F3}" srcOrd="0" destOrd="0" presId="urn:microsoft.com/office/officeart/2005/8/layout/bList2"/>
    <dgm:cxn modelId="{C10F4847-A759-4094-9ED7-809A422FE590}" srcId="{76D69E01-99EE-4D0A-AFB7-AB1FA108E2FC}" destId="{71F3E918-F032-4958-9EFC-8757A4E9A17C}" srcOrd="3" destOrd="0" parTransId="{8A85BA6B-C7E4-42B7-BEED-A50D2417C800}" sibTransId="{29688B60-C531-46B0-B069-000713D18A40}"/>
    <dgm:cxn modelId="{FB867EFF-ADE1-4199-965B-A2AB296476E0}" type="presOf" srcId="{71F3E918-F032-4958-9EFC-8757A4E9A17C}" destId="{016E8883-B3D4-4919-B8D0-2BB77D5473A3}" srcOrd="0" destOrd="3" presId="urn:microsoft.com/office/officeart/2005/8/layout/bList2"/>
    <dgm:cxn modelId="{B4B3B71F-666A-4179-B339-AD3801FFB8CE}" type="presOf" srcId="{F02E9654-DBC0-44F7-B127-9EB99275283D}" destId="{2F69E135-C71A-486E-A0BD-75470107AE23}" srcOrd="0" destOrd="0" presId="urn:microsoft.com/office/officeart/2005/8/layout/bList2"/>
    <dgm:cxn modelId="{0FE48B5E-5D90-4508-9192-616A254120FB}" srcId="{BDAFFAE9-42B9-4B7E-BB20-1D49230AFD21}" destId="{1E76BA41-1836-4194-9BA4-1A5559B90B6F}" srcOrd="2" destOrd="0" parTransId="{E67E77D1-2BF3-4728-B0EF-5A43CF825787}" sibTransId="{1891ACD3-4B39-48BB-BE36-586ACB1F16CF}"/>
    <dgm:cxn modelId="{F2068FA5-4FF8-4EEA-B0A7-80B1A620012F}" srcId="{BDAFFAE9-42B9-4B7E-BB20-1D49230AFD21}" destId="{34A28ACC-16E7-4BF6-B63C-34AC8EDB8808}" srcOrd="7" destOrd="0" parTransId="{648D9191-C8AB-42BF-A348-57A6CF099D28}" sibTransId="{0E8C59F1-A7A0-4935-A640-267EC38AB720}"/>
    <dgm:cxn modelId="{41CA6161-E71E-4AB7-84C6-4DF7090611CC}" srcId="{F07C00A7-C346-4FD6-88EA-5132D76A8A38}" destId="{F5C61098-D6BC-4AAD-A789-211C19343D65}" srcOrd="1" destOrd="0" parTransId="{17DD1160-37D8-49F3-97FC-A0E9E2DA790A}" sibTransId="{03C589FF-6F22-486C-B034-3D4A8AD16574}"/>
    <dgm:cxn modelId="{B734420E-A2C1-4F72-BF5A-B5F936FC4709}" type="presOf" srcId="{B0F11A3F-A434-48DE-A0D7-3FFE1CD6E1CA}" destId="{A16A2EB2-4D66-4F8B-AE7E-5B39719CCF2E}" srcOrd="0" destOrd="0" presId="urn:microsoft.com/office/officeart/2005/8/layout/bList2"/>
    <dgm:cxn modelId="{8836B381-1634-403C-8604-218E716C2F0E}" type="presOf" srcId="{34A28ACC-16E7-4BF6-B63C-34AC8EDB8808}" destId="{62623BA7-4FE2-481A-ACDA-802EF55AB63E}" srcOrd="0" destOrd="7" presId="urn:microsoft.com/office/officeart/2005/8/layout/bList2"/>
    <dgm:cxn modelId="{D8B3E93C-E0FF-41EF-B83C-898C2FAE0714}" srcId="{F02E9654-DBC0-44F7-B127-9EB99275283D}" destId="{A27204E8-8599-429E-900A-604A2A140EDD}" srcOrd="2" destOrd="0" parTransId="{DA0A5DE3-C4D9-4406-92DD-CF3889AB9CA5}" sibTransId="{08CE3B1C-247F-4171-A046-EC08BCC1E639}"/>
    <dgm:cxn modelId="{5407C8B6-DFF6-45E5-B92E-2312819944ED}" type="presOf" srcId="{22F16469-C621-4C2F-B914-39BEE228823B}" destId="{9B1A2699-5082-4D64-8A3E-DCE2E5E9EA73}" srcOrd="0" destOrd="0" presId="urn:microsoft.com/office/officeart/2005/8/layout/bList2"/>
    <dgm:cxn modelId="{A3C7C7E1-69DB-4CC8-A746-315B1C2E21AF}" srcId="{76D69E01-99EE-4D0A-AFB7-AB1FA108E2FC}" destId="{1D01E480-2BDB-4285-8F67-F6EC71F43C6D}" srcOrd="0" destOrd="0" parTransId="{3E78E8D5-7B75-4298-861A-25DBE7A7E25A}" sibTransId="{2F559585-2C1C-4E3C-894C-AA810347B7E9}"/>
    <dgm:cxn modelId="{A7DCB3EE-4578-417A-8C42-0D60A0A03923}" type="presOf" srcId="{34DCF0AE-936A-41AD-87D6-08546EC10762}" destId="{62623BA7-4FE2-481A-ACDA-802EF55AB63E}" srcOrd="0" destOrd="4" presId="urn:microsoft.com/office/officeart/2005/8/layout/bList2"/>
    <dgm:cxn modelId="{F394D942-59BB-46CB-B9FB-594E99B8E4FB}" srcId="{F07C00A7-C346-4FD6-88EA-5132D76A8A38}" destId="{7F605506-AC22-4040-9DB1-8CB797659DF3}" srcOrd="7" destOrd="0" parTransId="{B5C7CA83-67D7-46DE-940E-8D8092D436D3}" sibTransId="{B1E26B26-626F-464F-8602-B184A7D584FE}"/>
    <dgm:cxn modelId="{867332F0-1760-4342-B0C3-488BFE892925}" srcId="{2B179089-6259-49E6-90E7-C8E69D5C26E1}" destId="{BDAFFAE9-42B9-4B7E-BB20-1D49230AFD21}" srcOrd="3" destOrd="0" parTransId="{37497266-8EE1-427E-A588-C093DA63D3F4}" sibTransId="{CAFD28EF-A56D-4B16-8B7E-18A27661960C}"/>
    <dgm:cxn modelId="{7B55C218-AE51-44AB-9090-6D21F3CF51DD}" srcId="{2B179089-6259-49E6-90E7-C8E69D5C26E1}" destId="{76D69E01-99EE-4D0A-AFB7-AB1FA108E2FC}" srcOrd="1" destOrd="0" parTransId="{3704E71D-D6F0-4BAA-82F0-6A466C028C05}" sibTransId="{0CAEAB6C-0A07-4D63-8EE8-BD6ED5AE26C2}"/>
    <dgm:cxn modelId="{BC5F06CE-F187-4C90-B540-33A8D9A1BFA3}" type="presOf" srcId="{70548466-5890-42CF-B233-6831A2BE8A5F}" destId="{A16A2EB2-4D66-4F8B-AE7E-5B39719CCF2E}" srcOrd="0" destOrd="5" presId="urn:microsoft.com/office/officeart/2005/8/layout/bList2"/>
    <dgm:cxn modelId="{13B082A6-6687-4D06-91C1-22A5597B25A2}" srcId="{F02E9654-DBC0-44F7-B127-9EB99275283D}" destId="{C258EB35-1876-42E1-9248-F09A977F9CF1}" srcOrd="3" destOrd="0" parTransId="{90B5F7EB-5D91-4FE9-B8EB-91304C511310}" sibTransId="{3438BBE1-65D1-4B1B-BE8D-4E86705BCA0E}"/>
    <dgm:cxn modelId="{56CF392B-DDE4-4C1F-9E38-79693B2E8903}" srcId="{F07C00A7-C346-4FD6-88EA-5132D76A8A38}" destId="{2DB482B4-F66A-4620-914F-E95ADDD2AF0C}" srcOrd="4" destOrd="0" parTransId="{37EFF732-DC29-45B5-9CD4-8B08990D60B1}" sibTransId="{117DB5D5-9524-484A-A0E1-301CDDF6F220}"/>
    <dgm:cxn modelId="{4CFE1D07-2CC3-4282-8031-7EBC741AC0A3}" srcId="{2B179089-6259-49E6-90E7-C8E69D5C26E1}" destId="{2D6FEB74-D1C1-4E44-9C4D-9813587DCF6F}" srcOrd="4" destOrd="0" parTransId="{B1E123AD-FCDE-453B-9D81-7D948B5957B2}" sibTransId="{4C96CE90-C41A-405A-8224-D14BEBDB5E2C}"/>
    <dgm:cxn modelId="{E5375A4B-5D71-4883-B125-35DBAFADD17F}" srcId="{2D6FEB74-D1C1-4E44-9C4D-9813587DCF6F}" destId="{9ED0FE1A-C90C-42B4-B641-8E232A17BF3D}" srcOrd="2" destOrd="0" parTransId="{2946525B-0D23-417F-833E-CB4462FDE30B}" sibTransId="{D4D763F3-9EB3-4C5E-AF2B-155186948321}"/>
    <dgm:cxn modelId="{B4E21665-DDF9-41FF-A44A-6A7260CA8F60}" srcId="{2D6FEB74-D1C1-4E44-9C4D-9813587DCF6F}" destId="{70548466-5890-42CF-B233-6831A2BE8A5F}" srcOrd="5" destOrd="0" parTransId="{C5C9488E-2C68-44AF-9E43-B3D5FB911881}" sibTransId="{36039B9E-9E94-46D9-A3EE-81213218CD00}"/>
    <dgm:cxn modelId="{DD04B890-0EE1-4C64-BF75-CEE26ACF3835}" type="presOf" srcId="{F28C0F44-8F1A-4410-A8DB-2D13078DCE56}" destId="{1B6183C7-E0C4-460A-A37C-E67018FB643B}" srcOrd="0" destOrd="6" presId="urn:microsoft.com/office/officeart/2005/8/layout/bList2"/>
    <dgm:cxn modelId="{3A85CF8F-0534-4C45-9196-6E1626D1E424}" type="presOf" srcId="{AFE84B1A-5FE0-4326-A471-129DE918681B}" destId="{1B6183C7-E0C4-460A-A37C-E67018FB643B}" srcOrd="0" destOrd="3" presId="urn:microsoft.com/office/officeart/2005/8/layout/bList2"/>
    <dgm:cxn modelId="{35EDC12A-043A-453C-96D9-F0E0D5E59E2C}" type="presOf" srcId="{39FC925C-D146-49BD-9D3E-46FB8DD525D8}" destId="{62623BA7-4FE2-481A-ACDA-802EF55AB63E}" srcOrd="0" destOrd="1" presId="urn:microsoft.com/office/officeart/2005/8/layout/bList2"/>
    <dgm:cxn modelId="{01E56A1F-B8C6-4409-819A-764151CD6346}" srcId="{2D6FEB74-D1C1-4E44-9C4D-9813587DCF6F}" destId="{ECD9C28B-6763-4958-AC7B-9C004615F61B}" srcOrd="1" destOrd="0" parTransId="{C91BE1B6-822E-4A69-B9DF-88E520779E80}" sibTransId="{20129E35-3792-40D4-BC04-FA8DD0868BA1}"/>
    <dgm:cxn modelId="{89A99043-F9B5-47D3-85CA-447B441916E6}" type="presOf" srcId="{2D6FEB74-D1C1-4E44-9C4D-9813587DCF6F}" destId="{F905FB24-2DAF-4CD9-9DA1-C7B518945950}" srcOrd="0" destOrd="0" presId="urn:microsoft.com/office/officeart/2005/8/layout/bList2"/>
    <dgm:cxn modelId="{0A5A2D92-39C5-4EC3-B4BD-A41AB56A6485}" type="presOf" srcId="{2D6FEB74-D1C1-4E44-9C4D-9813587DCF6F}" destId="{EBC42FC2-B50A-4D48-8CDC-8FCFA8ACABF4}" srcOrd="1" destOrd="0" presId="urn:microsoft.com/office/officeart/2005/8/layout/bList2"/>
    <dgm:cxn modelId="{A6A8C240-D3E9-4529-BD63-251F2DA64AE8}" type="presOf" srcId="{F5C61098-D6BC-4AAD-A789-211C19343D65}" destId="{1B6183C7-E0C4-460A-A37C-E67018FB643B}" srcOrd="0" destOrd="1" presId="urn:microsoft.com/office/officeart/2005/8/layout/bList2"/>
    <dgm:cxn modelId="{94D55145-F33E-4160-9FF8-E72002D08346}" type="presOf" srcId="{0E493247-5467-4799-9BFE-C29062FCA05C}" destId="{62623BA7-4FE2-481A-ACDA-802EF55AB63E}" srcOrd="0" destOrd="0" presId="urn:microsoft.com/office/officeart/2005/8/layout/bList2"/>
    <dgm:cxn modelId="{AA4A9089-027C-4D2F-AD38-1CE41210A85E}" type="presOf" srcId="{B5C5B6C3-130E-4EBC-9BCF-E6427E19608B}" destId="{016E8883-B3D4-4919-B8D0-2BB77D5473A3}" srcOrd="0" destOrd="5" presId="urn:microsoft.com/office/officeart/2005/8/layout/bList2"/>
    <dgm:cxn modelId="{5824735D-FA37-48C4-8CFB-E29653C2B9A6}" type="presOf" srcId="{C258EB35-1876-42E1-9248-F09A977F9CF1}" destId="{9B1A2699-5082-4D64-8A3E-DCE2E5E9EA73}" srcOrd="0" destOrd="3" presId="urn:microsoft.com/office/officeart/2005/8/layout/bList2"/>
    <dgm:cxn modelId="{858D9504-FE27-44AD-93FA-A43DCB3A67A3}" srcId="{BDAFFAE9-42B9-4B7E-BB20-1D49230AFD21}" destId="{CCFB0C7E-1D29-4696-8E21-97FA3A0B258A}" srcOrd="5" destOrd="0" parTransId="{97F761E0-EAFA-4BF2-9819-FBA2848B162B}" sibTransId="{2D7F8A03-DD73-4451-B5B1-5A608EDCBA10}"/>
    <dgm:cxn modelId="{2FA8F002-ECD6-4EA7-A83E-BD3E0ECF489E}" type="presOf" srcId="{AC355F9F-9C76-4D9E-8DE3-ED8A0CD37340}" destId="{1B6183C7-E0C4-460A-A37C-E67018FB643B}" srcOrd="0" destOrd="2" presId="urn:microsoft.com/office/officeart/2005/8/layout/bList2"/>
    <dgm:cxn modelId="{4B68D4D4-A6CE-4344-841E-24C5DFDBC15F}" srcId="{76D69E01-99EE-4D0A-AFB7-AB1FA108E2FC}" destId="{47F5934B-E706-4E7F-8AEB-4A8AAF34BA68}" srcOrd="4" destOrd="0" parTransId="{362349D7-4284-4250-9E99-5F88E7A78337}" sibTransId="{C89F4AAA-3D2C-4842-A2D0-8EC8FFB941C0}"/>
    <dgm:cxn modelId="{E637CE66-BF99-464E-8F5D-851DEFC0E0F0}" type="presOf" srcId="{2DB482B4-F66A-4620-914F-E95ADDD2AF0C}" destId="{1B6183C7-E0C4-460A-A37C-E67018FB643B}" srcOrd="0" destOrd="4" presId="urn:microsoft.com/office/officeart/2005/8/layout/bList2"/>
    <dgm:cxn modelId="{F8501B77-AD2B-4269-9090-03C451D73ED3}" type="presOf" srcId="{F02E9654-DBC0-44F7-B127-9EB99275283D}" destId="{A5E310D2-7A67-47EC-B6D6-D84121FC1E7F}" srcOrd="1" destOrd="0" presId="urn:microsoft.com/office/officeart/2005/8/layout/bList2"/>
    <dgm:cxn modelId="{B67D3296-7012-43E5-ACA4-BBB4AB832512}" type="presOf" srcId="{DEF7D448-F4D2-4E0E-921B-5C61B8540734}" destId="{016E8883-B3D4-4919-B8D0-2BB77D5473A3}" srcOrd="0" destOrd="2" presId="urn:microsoft.com/office/officeart/2005/8/layout/bList2"/>
    <dgm:cxn modelId="{B86D4F29-A5BE-4223-B9BD-08CC15D2EE85}" srcId="{2D6FEB74-D1C1-4E44-9C4D-9813587DCF6F}" destId="{7B2B9748-3428-4898-9865-154BCF11DEF7}" srcOrd="4" destOrd="0" parTransId="{FA7BACA4-6BAD-4C1C-8CD8-3860FABC2A34}" sibTransId="{4B295466-0E41-4059-B53F-0D0CF483BFEE}"/>
    <dgm:cxn modelId="{85D34F82-F6F7-4736-ABA6-01CAF08A0925}" type="presOf" srcId="{CCFB0C7E-1D29-4696-8E21-97FA3A0B258A}" destId="{62623BA7-4FE2-481A-ACDA-802EF55AB63E}" srcOrd="0" destOrd="5" presId="urn:microsoft.com/office/officeart/2005/8/layout/bList2"/>
    <dgm:cxn modelId="{D3D5C9E7-541E-482B-8CB1-F9873A499208}" type="presOf" srcId="{7F605506-AC22-4040-9DB1-8CB797659DF3}" destId="{1B6183C7-E0C4-460A-A37C-E67018FB643B}" srcOrd="0" destOrd="7" presId="urn:microsoft.com/office/officeart/2005/8/layout/bList2"/>
    <dgm:cxn modelId="{54712BCD-B74D-48CC-B189-8290235E08D1}" type="presOf" srcId="{1E76BA41-1836-4194-9BA4-1A5559B90B6F}" destId="{62623BA7-4FE2-481A-ACDA-802EF55AB63E}" srcOrd="0" destOrd="2" presId="urn:microsoft.com/office/officeart/2005/8/layout/bList2"/>
    <dgm:cxn modelId="{0C5DDF59-0B2B-436A-AF0E-5853DEFBBB05}" srcId="{BDAFFAE9-42B9-4B7E-BB20-1D49230AFD21}" destId="{0E493247-5467-4799-9BFE-C29062FCA05C}" srcOrd="0" destOrd="0" parTransId="{C7B19366-D5EE-41A1-8211-4CACD184FACC}" sibTransId="{13B33388-7035-4643-A635-37184C3D8142}"/>
    <dgm:cxn modelId="{EA02FD1E-6FA5-44F4-970E-6B88547624A9}" srcId="{F02E9654-DBC0-44F7-B127-9EB99275283D}" destId="{E2A30E1A-339E-4A59-8DE2-9539AA8F76EF}" srcOrd="4" destOrd="0" parTransId="{61498D9A-C203-484A-BDA1-CF626530026D}" sibTransId="{AC291830-6229-4522-89EF-008D6F3751F9}"/>
    <dgm:cxn modelId="{DB61E4B6-F7A7-44DE-ABF6-E851389A0110}" srcId="{F02E9654-DBC0-44F7-B127-9EB99275283D}" destId="{22F16469-C621-4C2F-B914-39BEE228823B}" srcOrd="0" destOrd="0" parTransId="{E37CE0C3-C45D-4752-A40D-3C19DE953267}" sibTransId="{DE13FB22-F033-4319-B4BF-79ADFF1972FC}"/>
    <dgm:cxn modelId="{6F49F621-56A1-428A-9FD5-0E940D8AD395}" type="presOf" srcId="{F07C00A7-C346-4FD6-88EA-5132D76A8A38}" destId="{BE592626-DC71-449C-9539-F9B8247D718E}" srcOrd="1" destOrd="0" presId="urn:microsoft.com/office/officeart/2005/8/layout/bList2"/>
    <dgm:cxn modelId="{2607B0C4-7052-4705-B296-7AA3335E9841}" srcId="{F02E9654-DBC0-44F7-B127-9EB99275283D}" destId="{3B0B3C6A-1AF9-4B11-8101-5A80F1165495}" srcOrd="5" destOrd="0" parTransId="{C87740E2-F116-48DB-AB0B-2A3851A125E6}" sibTransId="{4435B5D3-09D6-449E-9E38-FC093EA4A558}"/>
    <dgm:cxn modelId="{A47FFA9B-C08B-4552-A3AA-D82E7A3453DA}" srcId="{F07C00A7-C346-4FD6-88EA-5132D76A8A38}" destId="{AC355F9F-9C76-4D9E-8DE3-ED8A0CD37340}" srcOrd="2" destOrd="0" parTransId="{C7662DC1-DCB1-4DC1-8FC9-F599B3BBC92E}" sibTransId="{DBCD1741-19CB-4CE2-BC30-56378A22B269}"/>
    <dgm:cxn modelId="{1F4C0A56-C045-4A6B-BB69-42E73687BC08}" srcId="{2D6FEB74-D1C1-4E44-9C4D-9813587DCF6F}" destId="{02F5CAC5-3462-4C28-8B3F-0942067B02C2}" srcOrd="3" destOrd="0" parTransId="{FB532A63-EBF6-4E74-957D-F1601E334310}" sibTransId="{D7DF8C01-2F05-4F2B-8E44-EE212943E5E8}"/>
    <dgm:cxn modelId="{D449A47A-4682-47DD-988D-F490402786D4}" type="presOf" srcId="{E2A30E1A-339E-4A59-8DE2-9539AA8F76EF}" destId="{9B1A2699-5082-4D64-8A3E-DCE2E5E9EA73}" srcOrd="0" destOrd="4" presId="urn:microsoft.com/office/officeart/2005/8/layout/bList2"/>
    <dgm:cxn modelId="{6A529D93-53C0-48F2-985C-A360132B56BF}" type="presOf" srcId="{76D69E01-99EE-4D0A-AFB7-AB1FA108E2FC}" destId="{AC8F78C8-CEE2-4702-94CA-2A95B7F47CCB}" srcOrd="0" destOrd="0" presId="urn:microsoft.com/office/officeart/2005/8/layout/bList2"/>
    <dgm:cxn modelId="{79B4FC72-D3A4-4A97-8E90-32CEED95C004}" srcId="{F07C00A7-C346-4FD6-88EA-5132D76A8A38}" destId="{AFE84B1A-5FE0-4326-A471-129DE918681B}" srcOrd="3" destOrd="0" parTransId="{6E0D4939-5543-431B-B104-4E6BA5C8EBB8}" sibTransId="{414AB9D4-0796-42DD-949A-145EC33845E8}"/>
    <dgm:cxn modelId="{89863BCB-4FCB-46ED-8437-D1D870BDCFB7}" type="presOf" srcId="{7B2B9748-3428-4898-9865-154BCF11DEF7}" destId="{A16A2EB2-4D66-4F8B-AE7E-5B39719CCF2E}" srcOrd="0" destOrd="4" presId="urn:microsoft.com/office/officeart/2005/8/layout/bList2"/>
    <dgm:cxn modelId="{09AA008A-7F23-4CFB-BB82-9FD0F777F219}" type="presOf" srcId="{CAFD28EF-A56D-4B16-8B7E-18A27661960C}" destId="{63CB150C-700B-4F7A-8C6C-EA360686066A}" srcOrd="0" destOrd="0" presId="urn:microsoft.com/office/officeart/2005/8/layout/bList2"/>
    <dgm:cxn modelId="{84509E20-8A15-46F8-A8A7-402BF9C7B744}" type="presOf" srcId="{97C36D36-4853-40CF-AC6D-A2C21F7D9090}" destId="{1B6183C7-E0C4-460A-A37C-E67018FB643B}" srcOrd="0" destOrd="0" presId="urn:microsoft.com/office/officeart/2005/8/layout/bList2"/>
    <dgm:cxn modelId="{90D3B908-907E-4CF9-B79E-0545F557682E}" srcId="{2B179089-6259-49E6-90E7-C8E69D5C26E1}" destId="{F02E9654-DBC0-44F7-B127-9EB99275283D}" srcOrd="2" destOrd="0" parTransId="{08EAA84D-156E-43C2-9240-0F81042FE815}" sibTransId="{6591AD53-0ED7-4F79-BE4F-8E5140374031}"/>
    <dgm:cxn modelId="{1CE6FE18-F553-41EF-A16D-604610B85736}" srcId="{F07C00A7-C346-4FD6-88EA-5132D76A8A38}" destId="{97C36D36-4853-40CF-AC6D-A2C21F7D9090}" srcOrd="0" destOrd="0" parTransId="{A0D1D669-F541-4868-A7BE-00DC5A674E87}" sibTransId="{CC4F3936-8E27-44F3-AD65-D36798A1418D}"/>
    <dgm:cxn modelId="{C05D1D3A-A6BC-44AB-9F3A-94ED7E80865C}" srcId="{BDAFFAE9-42B9-4B7E-BB20-1D49230AFD21}" destId="{39FC925C-D146-49BD-9D3E-46FB8DD525D8}" srcOrd="1" destOrd="0" parTransId="{EA68683F-5B2D-4294-B274-8F7B1CFF687A}" sibTransId="{A3F08435-5869-4E29-B6EC-9EE7A2542FEF}"/>
    <dgm:cxn modelId="{52B781F7-3E23-4A48-9ACE-5AB6AB287251}" type="presOf" srcId="{76D69E01-99EE-4D0A-AFB7-AB1FA108E2FC}" destId="{D7B88E48-6EE6-47F4-8044-132C13BB701F}" srcOrd="1" destOrd="0" presId="urn:microsoft.com/office/officeart/2005/8/layout/bList2"/>
    <dgm:cxn modelId="{4823E172-592F-4CF8-BBE7-6DCB0103ACDF}" srcId="{F02E9654-DBC0-44F7-B127-9EB99275283D}" destId="{33BF9C3D-9226-422F-BA58-C207EF756372}" srcOrd="1" destOrd="0" parTransId="{BF94B3EA-9775-4B49-803D-9B5C78D35868}" sibTransId="{4A1E6AA7-DA3F-45A7-8820-9F1748FDA02B}"/>
    <dgm:cxn modelId="{43D4EAAB-934E-44FA-8F40-E41B90CA3569}" type="presOf" srcId="{ECD9C28B-6763-4958-AC7B-9C004615F61B}" destId="{A16A2EB2-4D66-4F8B-AE7E-5B39719CCF2E}" srcOrd="0" destOrd="1" presId="urn:microsoft.com/office/officeart/2005/8/layout/bList2"/>
    <dgm:cxn modelId="{3243CD82-0118-427D-8ACC-60D39DBC3FC4}" type="presOf" srcId="{04C43169-8341-4CB9-A3C1-B00946CCE6E9}" destId="{1B6183C7-E0C4-460A-A37C-E67018FB643B}" srcOrd="0" destOrd="8" presId="urn:microsoft.com/office/officeart/2005/8/layout/bList2"/>
    <dgm:cxn modelId="{E0A9D884-4E85-4351-96AC-0F47544C79E4}" type="presOf" srcId="{3B0B3C6A-1AF9-4B11-8101-5A80F1165495}" destId="{9B1A2699-5082-4D64-8A3E-DCE2E5E9EA73}" srcOrd="0" destOrd="5" presId="urn:microsoft.com/office/officeart/2005/8/layout/bList2"/>
    <dgm:cxn modelId="{7A9E29ED-A35A-48C8-857B-5C26094ED642}" type="presOf" srcId="{2B179089-6259-49E6-90E7-C8E69D5C26E1}" destId="{64B24858-5E74-45FD-B914-D687FF6094A3}" srcOrd="0" destOrd="0" presId="urn:microsoft.com/office/officeart/2005/8/layout/bList2"/>
    <dgm:cxn modelId="{9C95C29A-4F78-4890-AEB1-DF293B6D03C8}" type="presOf" srcId="{1D01E480-2BDB-4285-8F67-F6EC71F43C6D}" destId="{016E8883-B3D4-4919-B8D0-2BB77D5473A3}" srcOrd="0" destOrd="0" presId="urn:microsoft.com/office/officeart/2005/8/layout/bList2"/>
    <dgm:cxn modelId="{8E1FD90A-D713-4374-A1FF-08DA7F194697}" srcId="{76D69E01-99EE-4D0A-AFB7-AB1FA108E2FC}" destId="{03EE4503-BB45-418A-B1FD-33D4C47A01AE}" srcOrd="6" destOrd="0" parTransId="{2720E117-25EF-4D93-B43B-785CF31BD4D2}" sibTransId="{65C1F294-DD2F-46ED-B50A-13ED91708158}"/>
    <dgm:cxn modelId="{333BE622-E34B-4BE0-9F37-A40036534935}" type="presOf" srcId="{02F5CAC5-3462-4C28-8B3F-0942067B02C2}" destId="{A16A2EB2-4D66-4F8B-AE7E-5B39719CCF2E}" srcOrd="0" destOrd="3" presId="urn:microsoft.com/office/officeart/2005/8/layout/bList2"/>
    <dgm:cxn modelId="{F0B84438-9380-468A-8186-0B32FEE6531C}" srcId="{F07C00A7-C346-4FD6-88EA-5132D76A8A38}" destId="{04C43169-8341-4CB9-A3C1-B00946CCE6E9}" srcOrd="8" destOrd="0" parTransId="{D6B766B0-56FA-4396-81A5-66393C41FB69}" sibTransId="{FB06C3F5-3FDA-46AA-B4B6-856E64E611E9}"/>
    <dgm:cxn modelId="{5E508B42-6FA3-4A77-84E7-F01ACA90A811}" srcId="{BDAFFAE9-42B9-4B7E-BB20-1D49230AFD21}" destId="{01D1EDF7-D3AF-42BE-B8FC-38D9F0BB6DBE}" srcOrd="3" destOrd="0" parTransId="{32D4B204-6D27-4BE8-B097-F428BD34EC55}" sibTransId="{C1ED848A-55AC-40DD-8F98-2F5AC683D8B6}"/>
    <dgm:cxn modelId="{246AE649-DA6B-4E06-AD45-ED984B16B838}" type="presOf" srcId="{A27204E8-8599-429E-900A-604A2A140EDD}" destId="{9B1A2699-5082-4D64-8A3E-DCE2E5E9EA73}" srcOrd="0" destOrd="2" presId="urn:microsoft.com/office/officeart/2005/8/layout/bList2"/>
    <dgm:cxn modelId="{55D52221-DAB3-4E2F-B055-71D55AD7BD94}" type="presOf" srcId="{01D1EDF7-D3AF-42BE-B8FC-38D9F0BB6DBE}" destId="{62623BA7-4FE2-481A-ACDA-802EF55AB63E}" srcOrd="0" destOrd="3" presId="urn:microsoft.com/office/officeart/2005/8/layout/bList2"/>
    <dgm:cxn modelId="{AD01FDCF-4240-477D-AA0A-5F8804C14B8E}" srcId="{2D6FEB74-D1C1-4E44-9C4D-9813587DCF6F}" destId="{B0F11A3F-A434-48DE-A0D7-3FFE1CD6E1CA}" srcOrd="0" destOrd="0" parTransId="{FC85EBEE-5B4F-4FF3-8232-4E213BB0F8F7}" sibTransId="{AD26662E-9D3F-4068-A33F-70638BA157F1}"/>
    <dgm:cxn modelId="{D5C5CE7E-BB9A-40DA-8A89-BC8D2B348A2D}" srcId="{BDAFFAE9-42B9-4B7E-BB20-1D49230AFD21}" destId="{34DCF0AE-936A-41AD-87D6-08546EC10762}" srcOrd="4" destOrd="0" parTransId="{0A79FBAF-0160-4D14-8D8A-E2CF4B86A04B}" sibTransId="{B478E8CF-38D4-4B19-8AA2-FD145F5D8BFF}"/>
    <dgm:cxn modelId="{1C9C2484-DD69-4392-A204-7A74E0EE711C}" type="presOf" srcId="{BDAFFAE9-42B9-4B7E-BB20-1D49230AFD21}" destId="{6ABC34E5-8888-41A6-AF1F-9E421E017BEE}" srcOrd="1" destOrd="0" presId="urn:microsoft.com/office/officeart/2005/8/layout/bList2"/>
    <dgm:cxn modelId="{65094956-1E60-4CA4-8BEA-CEEDEDF36F2C}" type="presOf" srcId="{D4DCA531-6D9B-4ACE-99B6-02336F438C26}" destId="{62623BA7-4FE2-481A-ACDA-802EF55AB63E}" srcOrd="0" destOrd="6" presId="urn:microsoft.com/office/officeart/2005/8/layout/bList2"/>
    <dgm:cxn modelId="{3656D71B-8D42-4F22-9243-A9708C50BF15}" type="presOf" srcId="{03EE4503-BB45-418A-B1FD-33D4C47A01AE}" destId="{016E8883-B3D4-4919-B8D0-2BB77D5473A3}" srcOrd="0" destOrd="6" presId="urn:microsoft.com/office/officeart/2005/8/layout/bList2"/>
    <dgm:cxn modelId="{9925EBBC-892E-444C-BE44-2782C4D18A79}" srcId="{BDAFFAE9-42B9-4B7E-BB20-1D49230AFD21}" destId="{D4DCA531-6D9B-4ACE-99B6-02336F438C26}" srcOrd="6" destOrd="0" parTransId="{73D3CBFF-E61F-411C-9D03-963BFB9CFF2D}" sibTransId="{0887D10E-1C08-47CE-AD15-D675B6E09D54}"/>
    <dgm:cxn modelId="{913A6FC9-53E2-4B23-A164-9F42C317E244}" type="presOf" srcId="{33BF9C3D-9226-422F-BA58-C207EF756372}" destId="{9B1A2699-5082-4D64-8A3E-DCE2E5E9EA73}" srcOrd="0" destOrd="1" presId="urn:microsoft.com/office/officeart/2005/8/layout/bList2"/>
    <dgm:cxn modelId="{CEA44368-2A16-4DEE-B4D6-A6F846C27078}" srcId="{76D69E01-99EE-4D0A-AFB7-AB1FA108E2FC}" destId="{E804CEC0-D47B-4AE0-A4DD-9F1204A3402B}" srcOrd="1" destOrd="0" parTransId="{1DAF2CF1-54FB-4B3E-ABE7-83CDFCA6B84E}" sibTransId="{F2BCC93B-A043-4AFD-A25A-252FF399D60D}"/>
    <dgm:cxn modelId="{CD57427B-4CA2-4407-838F-9A0F0AD1663E}" srcId="{F07C00A7-C346-4FD6-88EA-5132D76A8A38}" destId="{855DA468-8692-4E2C-B5BD-4EF731C6D03E}" srcOrd="5" destOrd="0" parTransId="{1ED8F0C4-22D4-403A-A066-A9777AAF89A7}" sibTransId="{B1CC9EF2-75D6-4300-905A-751A4C30E8C2}"/>
    <dgm:cxn modelId="{16BE8E11-7208-4875-9FDA-8249BD2194FC}" type="presOf" srcId="{0CAEAB6C-0A07-4D63-8EE8-BD6ED5AE26C2}" destId="{2A57DAA0-FEE4-4431-9D07-6D5FDCFDEBBA}" srcOrd="0" destOrd="0" presId="urn:microsoft.com/office/officeart/2005/8/layout/bList2"/>
    <dgm:cxn modelId="{42F7515A-7014-4563-893C-87B276BBB971}" type="presOf" srcId="{9ED0FE1A-C90C-42B4-B641-8E232A17BF3D}" destId="{A16A2EB2-4D66-4F8B-AE7E-5B39719CCF2E}" srcOrd="0" destOrd="2" presId="urn:microsoft.com/office/officeart/2005/8/layout/bList2"/>
    <dgm:cxn modelId="{B8761887-A62C-4620-88EA-6ADB011908CB}" type="presParOf" srcId="{64B24858-5E74-45FD-B914-D687FF6094A3}" destId="{998A0268-BBF7-4641-9066-13E075F712D6}" srcOrd="0" destOrd="0" presId="urn:microsoft.com/office/officeart/2005/8/layout/bList2"/>
    <dgm:cxn modelId="{784D2143-02B0-4A4D-B56A-78B6E82DB8C3}" type="presParOf" srcId="{998A0268-BBF7-4641-9066-13E075F712D6}" destId="{1B6183C7-E0C4-460A-A37C-E67018FB643B}" srcOrd="0" destOrd="0" presId="urn:microsoft.com/office/officeart/2005/8/layout/bList2"/>
    <dgm:cxn modelId="{A863B3BF-6AAA-4C68-95BE-BEA3759F940D}" type="presParOf" srcId="{998A0268-BBF7-4641-9066-13E075F712D6}" destId="{65083156-7D29-44D0-8966-1E81EA62CEF8}" srcOrd="1" destOrd="0" presId="urn:microsoft.com/office/officeart/2005/8/layout/bList2"/>
    <dgm:cxn modelId="{BB0658CB-793F-43F7-86D7-2DA386C33482}" type="presParOf" srcId="{998A0268-BBF7-4641-9066-13E075F712D6}" destId="{BE592626-DC71-449C-9539-F9B8247D718E}" srcOrd="2" destOrd="0" presId="urn:microsoft.com/office/officeart/2005/8/layout/bList2"/>
    <dgm:cxn modelId="{2F9609EA-B45B-4FAF-AD9D-79586B831CB5}" type="presParOf" srcId="{998A0268-BBF7-4641-9066-13E075F712D6}" destId="{44A3B690-D0A9-4B03-B008-BB45C1A6269F}" srcOrd="3" destOrd="0" presId="urn:microsoft.com/office/officeart/2005/8/layout/bList2"/>
    <dgm:cxn modelId="{7AA92F1D-42C1-41F6-AEB2-D55489EA9C62}" type="presParOf" srcId="{64B24858-5E74-45FD-B914-D687FF6094A3}" destId="{8DE10CE8-019E-48BB-8CCF-E44B7D6DA785}" srcOrd="1" destOrd="0" presId="urn:microsoft.com/office/officeart/2005/8/layout/bList2"/>
    <dgm:cxn modelId="{9E64F9E4-FC9E-4752-8EF2-A8ED50CF8752}" type="presParOf" srcId="{64B24858-5E74-45FD-B914-D687FF6094A3}" destId="{0F24084E-D768-45AD-8680-0AD96A577E18}" srcOrd="2" destOrd="0" presId="urn:microsoft.com/office/officeart/2005/8/layout/bList2"/>
    <dgm:cxn modelId="{F1564EFA-CBB6-4142-A238-C1ED3F97A5CA}" type="presParOf" srcId="{0F24084E-D768-45AD-8680-0AD96A577E18}" destId="{016E8883-B3D4-4919-B8D0-2BB77D5473A3}" srcOrd="0" destOrd="0" presId="urn:microsoft.com/office/officeart/2005/8/layout/bList2"/>
    <dgm:cxn modelId="{1D16DDD3-33E7-48F7-91E3-CEC9078BC7C2}" type="presParOf" srcId="{0F24084E-D768-45AD-8680-0AD96A577E18}" destId="{AC8F78C8-CEE2-4702-94CA-2A95B7F47CCB}" srcOrd="1" destOrd="0" presId="urn:microsoft.com/office/officeart/2005/8/layout/bList2"/>
    <dgm:cxn modelId="{CF92C5AB-5D35-4791-A87C-58642C83D234}" type="presParOf" srcId="{0F24084E-D768-45AD-8680-0AD96A577E18}" destId="{D7B88E48-6EE6-47F4-8044-132C13BB701F}" srcOrd="2" destOrd="0" presId="urn:microsoft.com/office/officeart/2005/8/layout/bList2"/>
    <dgm:cxn modelId="{75F8FC94-E1DA-404F-ADD7-2C1BEB75740B}" type="presParOf" srcId="{0F24084E-D768-45AD-8680-0AD96A577E18}" destId="{13A656F8-31FC-40E6-B1D0-BCBF0E5ADB5C}" srcOrd="3" destOrd="0" presId="urn:microsoft.com/office/officeart/2005/8/layout/bList2"/>
    <dgm:cxn modelId="{EC804FC1-783D-48F7-9A97-5F922D99B5BC}" type="presParOf" srcId="{64B24858-5E74-45FD-B914-D687FF6094A3}" destId="{2A57DAA0-FEE4-4431-9D07-6D5FDCFDEBBA}" srcOrd="3" destOrd="0" presId="urn:microsoft.com/office/officeart/2005/8/layout/bList2"/>
    <dgm:cxn modelId="{3B4DA0A8-B108-4C8E-99B7-CD4C87385828}" type="presParOf" srcId="{64B24858-5E74-45FD-B914-D687FF6094A3}" destId="{E394025B-06B5-4FF4-B91F-B0FF51A14AB9}" srcOrd="4" destOrd="0" presId="urn:microsoft.com/office/officeart/2005/8/layout/bList2"/>
    <dgm:cxn modelId="{A0AA0956-FA3F-46D5-BABF-4992E4B35B7B}" type="presParOf" srcId="{E394025B-06B5-4FF4-B91F-B0FF51A14AB9}" destId="{9B1A2699-5082-4D64-8A3E-DCE2E5E9EA73}" srcOrd="0" destOrd="0" presId="urn:microsoft.com/office/officeart/2005/8/layout/bList2"/>
    <dgm:cxn modelId="{E342B7C0-F449-424D-A55C-DEF3722EE936}" type="presParOf" srcId="{E394025B-06B5-4FF4-B91F-B0FF51A14AB9}" destId="{2F69E135-C71A-486E-A0BD-75470107AE23}" srcOrd="1" destOrd="0" presId="urn:microsoft.com/office/officeart/2005/8/layout/bList2"/>
    <dgm:cxn modelId="{352FC18B-03CA-40DD-80D1-7A6097EC68B2}" type="presParOf" srcId="{E394025B-06B5-4FF4-B91F-B0FF51A14AB9}" destId="{A5E310D2-7A67-47EC-B6D6-D84121FC1E7F}" srcOrd="2" destOrd="0" presId="urn:microsoft.com/office/officeart/2005/8/layout/bList2"/>
    <dgm:cxn modelId="{707EBAE0-DCB2-40CC-A513-94C8F2371DB0}" type="presParOf" srcId="{E394025B-06B5-4FF4-B91F-B0FF51A14AB9}" destId="{732C773E-D3AA-4BAD-9BD6-C6797BE904B2}" srcOrd="3" destOrd="0" presId="urn:microsoft.com/office/officeart/2005/8/layout/bList2"/>
    <dgm:cxn modelId="{17A4261C-98ED-4A68-8F00-85EE086B5E18}" type="presParOf" srcId="{64B24858-5E74-45FD-B914-D687FF6094A3}" destId="{760C5ADB-C25A-4E51-8968-86904B4AD0F3}" srcOrd="5" destOrd="0" presId="urn:microsoft.com/office/officeart/2005/8/layout/bList2"/>
    <dgm:cxn modelId="{27DB5CE0-F397-405C-A8E3-4BB4FE6F0393}" type="presParOf" srcId="{64B24858-5E74-45FD-B914-D687FF6094A3}" destId="{659FC58B-9D18-4658-BA1D-C47987BB6A9F}" srcOrd="6" destOrd="0" presId="urn:microsoft.com/office/officeart/2005/8/layout/bList2"/>
    <dgm:cxn modelId="{CEFE4E92-EC74-41C2-AAF4-CB5A22F8C49D}" type="presParOf" srcId="{659FC58B-9D18-4658-BA1D-C47987BB6A9F}" destId="{62623BA7-4FE2-481A-ACDA-802EF55AB63E}" srcOrd="0" destOrd="0" presId="urn:microsoft.com/office/officeart/2005/8/layout/bList2"/>
    <dgm:cxn modelId="{929DA93E-B6AE-4E0C-9A2A-88A8DC706DF3}" type="presParOf" srcId="{659FC58B-9D18-4658-BA1D-C47987BB6A9F}" destId="{DDCB6B4D-9100-46C3-B447-E98424935D33}" srcOrd="1" destOrd="0" presId="urn:microsoft.com/office/officeart/2005/8/layout/bList2"/>
    <dgm:cxn modelId="{0323795B-1851-46C7-A948-8567655808E3}" type="presParOf" srcId="{659FC58B-9D18-4658-BA1D-C47987BB6A9F}" destId="{6ABC34E5-8888-41A6-AF1F-9E421E017BEE}" srcOrd="2" destOrd="0" presId="urn:microsoft.com/office/officeart/2005/8/layout/bList2"/>
    <dgm:cxn modelId="{D8EA6D0B-8F74-4305-87C7-B4BFD8CDF7DC}" type="presParOf" srcId="{659FC58B-9D18-4658-BA1D-C47987BB6A9F}" destId="{C7B91658-E041-4C10-A82E-E64A542E902F}" srcOrd="3" destOrd="0" presId="urn:microsoft.com/office/officeart/2005/8/layout/bList2"/>
    <dgm:cxn modelId="{E0939E4A-261D-4801-B632-BE207B070034}" type="presParOf" srcId="{64B24858-5E74-45FD-B914-D687FF6094A3}" destId="{63CB150C-700B-4F7A-8C6C-EA360686066A}" srcOrd="7" destOrd="0" presId="urn:microsoft.com/office/officeart/2005/8/layout/bList2"/>
    <dgm:cxn modelId="{C4BC279D-DE88-45FE-855B-97A957177693}" type="presParOf" srcId="{64B24858-5E74-45FD-B914-D687FF6094A3}" destId="{E1A3009D-E3B1-4C5B-860A-FB6DA7E49CA7}" srcOrd="8" destOrd="0" presId="urn:microsoft.com/office/officeart/2005/8/layout/bList2"/>
    <dgm:cxn modelId="{150D33C7-D4B7-4AB7-8431-483D02EB81E0}" type="presParOf" srcId="{E1A3009D-E3B1-4C5B-860A-FB6DA7E49CA7}" destId="{A16A2EB2-4D66-4F8B-AE7E-5B39719CCF2E}" srcOrd="0" destOrd="0" presId="urn:microsoft.com/office/officeart/2005/8/layout/bList2"/>
    <dgm:cxn modelId="{57008B7D-8F3B-4665-AEC9-9A8C9BD1FD19}" type="presParOf" srcId="{E1A3009D-E3B1-4C5B-860A-FB6DA7E49CA7}" destId="{F905FB24-2DAF-4CD9-9DA1-C7B518945950}" srcOrd="1" destOrd="0" presId="urn:microsoft.com/office/officeart/2005/8/layout/bList2"/>
    <dgm:cxn modelId="{FE8E8C22-D962-400D-9C56-7469DF29D8D8}" type="presParOf" srcId="{E1A3009D-E3B1-4C5B-860A-FB6DA7E49CA7}" destId="{EBC42FC2-B50A-4D48-8CDC-8FCFA8ACABF4}" srcOrd="2" destOrd="0" presId="urn:microsoft.com/office/officeart/2005/8/layout/bList2"/>
    <dgm:cxn modelId="{46016748-9AF6-49FE-8037-A39153521FDF}" type="presParOf" srcId="{E1A3009D-E3B1-4C5B-860A-FB6DA7E49CA7}" destId="{45C70E2C-8E95-4FF5-87FB-EBCE8A9EA64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F700D5-C48F-4238-8B1F-9BD0ACF697C1}" type="doc">
      <dgm:prSet loTypeId="urn:microsoft.com/office/officeart/2005/8/layout/cycle6" loCatId="relationship" qsTypeId="urn:microsoft.com/office/officeart/2005/8/quickstyle/simple1" qsCatId="simple" csTypeId="urn:microsoft.com/office/officeart/2005/8/colors/accent5_2" csCatId="accent5" phldr="1"/>
      <dgm:spPr/>
      <dgm:t>
        <a:bodyPr/>
        <a:lstStyle/>
        <a:p>
          <a:endParaRPr lang="en-US"/>
        </a:p>
      </dgm:t>
    </dgm:pt>
    <dgm:pt modelId="{DA76F4F6-1407-4ACA-8C6B-C64D0AD161D2}">
      <dgm:prSet phldrT="[Text]"/>
      <dgm:spPr/>
      <dgm:t>
        <a:bodyPr/>
        <a:lstStyle/>
        <a:p>
          <a:r>
            <a:rPr lang="en-US" dirty="0" smtClean="0">
              <a:solidFill>
                <a:schemeClr val="tx1"/>
              </a:solidFill>
              <a:latin typeface="Calibri" pitchFamily="34" charset="0"/>
            </a:rPr>
            <a:t> Locate information organized in groups or categories </a:t>
          </a:r>
        </a:p>
        <a:p>
          <a:r>
            <a:rPr lang="en-US" dirty="0" smtClean="0">
              <a:solidFill>
                <a:schemeClr val="tx1"/>
              </a:solidFill>
              <a:latin typeface="Calibri" pitchFamily="34" charset="0"/>
            </a:rPr>
            <a:t>R5.3</a:t>
          </a:r>
          <a:endParaRPr lang="en-US" dirty="0">
            <a:solidFill>
              <a:schemeClr val="tx1"/>
            </a:solidFill>
          </a:endParaRPr>
        </a:p>
      </dgm:t>
    </dgm:pt>
    <dgm:pt modelId="{E1696E9F-4907-4BF9-B740-FC80D2001F26}" type="parTrans" cxnId="{433733FB-3195-4C27-B800-6B10AC714B5F}">
      <dgm:prSet/>
      <dgm:spPr/>
      <dgm:t>
        <a:bodyPr/>
        <a:lstStyle/>
        <a:p>
          <a:endParaRPr lang="en-US">
            <a:solidFill>
              <a:schemeClr val="tx1"/>
            </a:solidFill>
          </a:endParaRPr>
        </a:p>
      </dgm:t>
    </dgm:pt>
    <dgm:pt modelId="{22463BA8-8F7C-4FEC-B5FD-86D8B9288068}" type="sibTrans" cxnId="{433733FB-3195-4C27-B800-6B10AC714B5F}">
      <dgm:prSet/>
      <dgm:spPr/>
      <dgm:t>
        <a:bodyPr/>
        <a:lstStyle/>
        <a:p>
          <a:endParaRPr lang="en-US">
            <a:solidFill>
              <a:schemeClr val="tx1"/>
            </a:solidFill>
          </a:endParaRPr>
        </a:p>
      </dgm:t>
    </dgm:pt>
    <dgm:pt modelId="{C7B364C8-1BA2-4319-9AA2-208B0BC0678D}">
      <dgm:prSet phldrT="[Text]"/>
      <dgm:spPr/>
      <dgm:t>
        <a:bodyPr/>
        <a:lstStyle/>
        <a:p>
          <a:r>
            <a:rPr lang="en-US" smtClean="0">
              <a:solidFill>
                <a:schemeClr val="tx1"/>
              </a:solidFill>
              <a:latin typeface="Calibri" pitchFamily="34" charset="0"/>
            </a:rPr>
            <a:t>Find a word or number in an alphabetical, numeric or other ordered listing </a:t>
          </a:r>
        </a:p>
        <a:p>
          <a:r>
            <a:rPr lang="en-US" smtClean="0">
              <a:solidFill>
                <a:schemeClr val="tx1"/>
              </a:solidFill>
              <a:latin typeface="Calibri" pitchFamily="34" charset="0"/>
            </a:rPr>
            <a:t>R5.1</a:t>
          </a:r>
          <a:endParaRPr lang="en-US" dirty="0">
            <a:solidFill>
              <a:schemeClr val="tx1"/>
            </a:solidFill>
          </a:endParaRPr>
        </a:p>
      </dgm:t>
    </dgm:pt>
    <dgm:pt modelId="{A16C9628-9024-4888-B596-2309D2F08CBF}" type="parTrans" cxnId="{743AC9F5-243D-4651-BEAD-30DA61492887}">
      <dgm:prSet/>
      <dgm:spPr/>
      <dgm:t>
        <a:bodyPr/>
        <a:lstStyle/>
        <a:p>
          <a:endParaRPr lang="en-US">
            <a:solidFill>
              <a:schemeClr val="tx1"/>
            </a:solidFill>
          </a:endParaRPr>
        </a:p>
      </dgm:t>
    </dgm:pt>
    <dgm:pt modelId="{8D00A56C-E9BD-4FC1-B0B7-8335E1BC2F64}" type="sibTrans" cxnId="{743AC9F5-243D-4651-BEAD-30DA61492887}">
      <dgm:prSet/>
      <dgm:spPr/>
      <dgm:t>
        <a:bodyPr/>
        <a:lstStyle/>
        <a:p>
          <a:endParaRPr lang="en-US">
            <a:solidFill>
              <a:schemeClr val="tx1"/>
            </a:solidFill>
          </a:endParaRPr>
        </a:p>
      </dgm:t>
    </dgm:pt>
    <dgm:pt modelId="{EB495A06-EDB4-4106-8607-7F69B8AEDCFC}">
      <dgm:prSet phldrT="[Text]"/>
      <dgm:spPr/>
      <dgm:t>
        <a:bodyPr/>
        <a:lstStyle/>
        <a:p>
          <a:r>
            <a:rPr lang="en-US" smtClean="0">
              <a:solidFill>
                <a:schemeClr val="tx1"/>
              </a:solidFill>
              <a:latin typeface="Calibri" pitchFamily="34" charset="0"/>
            </a:rPr>
            <a:t>R6.2 Scan simple text to find specific information </a:t>
          </a:r>
        </a:p>
        <a:p>
          <a:r>
            <a:rPr lang="en-US" smtClean="0">
              <a:solidFill>
                <a:schemeClr val="tx1"/>
              </a:solidFill>
              <a:latin typeface="Calibri" pitchFamily="34" charset="0"/>
            </a:rPr>
            <a:t>R6.2</a:t>
          </a:r>
          <a:endParaRPr lang="en-US" dirty="0">
            <a:solidFill>
              <a:schemeClr val="tx1"/>
            </a:solidFill>
          </a:endParaRPr>
        </a:p>
      </dgm:t>
    </dgm:pt>
    <dgm:pt modelId="{5620C564-CE57-4649-9548-FC0F5C520C26}" type="parTrans" cxnId="{94268EE2-1901-4639-9FB8-4698FEB83C70}">
      <dgm:prSet/>
      <dgm:spPr/>
      <dgm:t>
        <a:bodyPr/>
        <a:lstStyle/>
        <a:p>
          <a:endParaRPr lang="en-US">
            <a:solidFill>
              <a:schemeClr val="tx1"/>
            </a:solidFill>
          </a:endParaRPr>
        </a:p>
      </dgm:t>
    </dgm:pt>
    <dgm:pt modelId="{85279913-BD20-4A8B-BC45-5FE10CBD2FF4}" type="sibTrans" cxnId="{94268EE2-1901-4639-9FB8-4698FEB83C70}">
      <dgm:prSet/>
      <dgm:spPr/>
      <dgm:t>
        <a:bodyPr/>
        <a:lstStyle/>
        <a:p>
          <a:endParaRPr lang="en-US">
            <a:solidFill>
              <a:schemeClr val="tx1"/>
            </a:solidFill>
          </a:endParaRPr>
        </a:p>
      </dgm:t>
    </dgm:pt>
    <dgm:pt modelId="{DCEE7D75-CA81-4491-AB4F-FDF7107BEA63}">
      <dgm:prSet phldrT="[Text]"/>
      <dgm:spPr/>
      <dgm:t>
        <a:bodyPr/>
        <a:lstStyle/>
        <a:p>
          <a:r>
            <a:rPr lang="en-US" smtClean="0">
              <a:solidFill>
                <a:schemeClr val="tx1"/>
              </a:solidFill>
              <a:latin typeface="Calibri" pitchFamily="34" charset="0"/>
            </a:rPr>
            <a:t>R3.12  Use supporting illustrations to interpret text </a:t>
          </a:r>
        </a:p>
        <a:p>
          <a:r>
            <a:rPr lang="en-US" smtClean="0">
              <a:solidFill>
                <a:schemeClr val="tx1"/>
              </a:solidFill>
              <a:latin typeface="Calibri" pitchFamily="34" charset="0"/>
            </a:rPr>
            <a:t>R3.12</a:t>
          </a:r>
          <a:endParaRPr lang="en-US" dirty="0">
            <a:solidFill>
              <a:schemeClr val="tx1"/>
            </a:solidFill>
          </a:endParaRPr>
        </a:p>
      </dgm:t>
    </dgm:pt>
    <dgm:pt modelId="{66C1EC83-B5F1-4394-AEAB-97FD5CD6B879}" type="parTrans" cxnId="{6868018D-E983-43EC-9107-4F65B248DD6B}">
      <dgm:prSet/>
      <dgm:spPr/>
      <dgm:t>
        <a:bodyPr/>
        <a:lstStyle/>
        <a:p>
          <a:endParaRPr lang="en-US">
            <a:solidFill>
              <a:schemeClr val="tx1"/>
            </a:solidFill>
          </a:endParaRPr>
        </a:p>
      </dgm:t>
    </dgm:pt>
    <dgm:pt modelId="{BAE82690-4DA0-4D94-BA44-F8FDDC76D045}" type="sibTrans" cxnId="{6868018D-E983-43EC-9107-4F65B248DD6B}">
      <dgm:prSet/>
      <dgm:spPr/>
      <dgm:t>
        <a:bodyPr/>
        <a:lstStyle/>
        <a:p>
          <a:endParaRPr lang="en-US">
            <a:solidFill>
              <a:schemeClr val="tx1"/>
            </a:solidFill>
          </a:endParaRPr>
        </a:p>
      </dgm:t>
    </dgm:pt>
    <dgm:pt modelId="{773A45F1-001A-48CA-8229-ACFF1442A450}">
      <dgm:prSet phldrT="[Text]"/>
      <dgm:spPr/>
      <dgm:t>
        <a:bodyPr/>
        <a:lstStyle/>
        <a:p>
          <a:r>
            <a:rPr lang="en-US" smtClean="0">
              <a:solidFill>
                <a:schemeClr val="tx1"/>
              </a:solidFill>
              <a:latin typeface="Calibri" pitchFamily="34" charset="0"/>
            </a:rPr>
            <a:t> Use capitalization as a clue to interpret words </a:t>
          </a:r>
        </a:p>
        <a:p>
          <a:r>
            <a:rPr lang="en-US" smtClean="0">
              <a:solidFill>
                <a:schemeClr val="tx1"/>
              </a:solidFill>
              <a:latin typeface="Calibri" pitchFamily="34" charset="0"/>
            </a:rPr>
            <a:t>R2.4</a:t>
          </a:r>
          <a:endParaRPr lang="en-US" dirty="0">
            <a:solidFill>
              <a:schemeClr val="tx1"/>
            </a:solidFill>
          </a:endParaRPr>
        </a:p>
      </dgm:t>
    </dgm:pt>
    <dgm:pt modelId="{4C0D1596-D843-423B-BC8A-669E817D8AE5}" type="parTrans" cxnId="{E65A8931-C542-4773-A88C-AD23369A9FD2}">
      <dgm:prSet/>
      <dgm:spPr/>
      <dgm:t>
        <a:bodyPr/>
        <a:lstStyle/>
        <a:p>
          <a:endParaRPr lang="en-US">
            <a:solidFill>
              <a:schemeClr val="tx1"/>
            </a:solidFill>
          </a:endParaRPr>
        </a:p>
      </dgm:t>
    </dgm:pt>
    <dgm:pt modelId="{D4F07E3C-B365-4668-ABCC-56DCD0F2D344}" type="sibTrans" cxnId="{E65A8931-C542-4773-A88C-AD23369A9FD2}">
      <dgm:prSet/>
      <dgm:spPr/>
      <dgm:t>
        <a:bodyPr/>
        <a:lstStyle/>
        <a:p>
          <a:endParaRPr lang="en-US">
            <a:solidFill>
              <a:schemeClr val="tx1"/>
            </a:solidFill>
          </a:endParaRPr>
        </a:p>
      </dgm:t>
    </dgm:pt>
    <dgm:pt modelId="{8E53FEAF-783B-403C-A56F-D6BB53154C63}" type="pres">
      <dgm:prSet presAssocID="{90F700D5-C48F-4238-8B1F-9BD0ACF697C1}" presName="cycle" presStyleCnt="0">
        <dgm:presLayoutVars>
          <dgm:dir/>
          <dgm:resizeHandles val="exact"/>
        </dgm:presLayoutVars>
      </dgm:prSet>
      <dgm:spPr/>
      <dgm:t>
        <a:bodyPr/>
        <a:lstStyle/>
        <a:p>
          <a:endParaRPr lang="en-US"/>
        </a:p>
      </dgm:t>
    </dgm:pt>
    <dgm:pt modelId="{4A5E003B-3A77-4C73-817D-A94C193963D1}" type="pres">
      <dgm:prSet presAssocID="{DA76F4F6-1407-4ACA-8C6B-C64D0AD161D2}" presName="node" presStyleLbl="node1" presStyleIdx="0" presStyleCnt="5">
        <dgm:presLayoutVars>
          <dgm:bulletEnabled val="1"/>
        </dgm:presLayoutVars>
      </dgm:prSet>
      <dgm:spPr/>
      <dgm:t>
        <a:bodyPr/>
        <a:lstStyle/>
        <a:p>
          <a:endParaRPr lang="en-US"/>
        </a:p>
      </dgm:t>
    </dgm:pt>
    <dgm:pt modelId="{436CCFF6-0784-4CAA-A966-B7593378A3E5}" type="pres">
      <dgm:prSet presAssocID="{DA76F4F6-1407-4ACA-8C6B-C64D0AD161D2}" presName="spNode" presStyleCnt="0"/>
      <dgm:spPr/>
      <dgm:t>
        <a:bodyPr/>
        <a:lstStyle/>
        <a:p>
          <a:endParaRPr lang="en-US"/>
        </a:p>
      </dgm:t>
    </dgm:pt>
    <dgm:pt modelId="{ABB6394D-4499-4E7C-9889-6E5DF78970DC}" type="pres">
      <dgm:prSet presAssocID="{22463BA8-8F7C-4FEC-B5FD-86D8B9288068}" presName="sibTrans" presStyleLbl="sibTrans1D1" presStyleIdx="0" presStyleCnt="5"/>
      <dgm:spPr/>
      <dgm:t>
        <a:bodyPr/>
        <a:lstStyle/>
        <a:p>
          <a:endParaRPr lang="en-US"/>
        </a:p>
      </dgm:t>
    </dgm:pt>
    <dgm:pt modelId="{A040DD65-0F54-4739-B4B8-21DE2B4CC849}" type="pres">
      <dgm:prSet presAssocID="{C7B364C8-1BA2-4319-9AA2-208B0BC0678D}" presName="node" presStyleLbl="node1" presStyleIdx="1" presStyleCnt="5">
        <dgm:presLayoutVars>
          <dgm:bulletEnabled val="1"/>
        </dgm:presLayoutVars>
      </dgm:prSet>
      <dgm:spPr/>
      <dgm:t>
        <a:bodyPr/>
        <a:lstStyle/>
        <a:p>
          <a:endParaRPr lang="en-US"/>
        </a:p>
      </dgm:t>
    </dgm:pt>
    <dgm:pt modelId="{D52C72E9-577D-48EC-B840-5B91BBC3BC8A}" type="pres">
      <dgm:prSet presAssocID="{C7B364C8-1BA2-4319-9AA2-208B0BC0678D}" presName="spNode" presStyleCnt="0"/>
      <dgm:spPr/>
      <dgm:t>
        <a:bodyPr/>
        <a:lstStyle/>
        <a:p>
          <a:endParaRPr lang="en-US"/>
        </a:p>
      </dgm:t>
    </dgm:pt>
    <dgm:pt modelId="{4264D275-EF8D-4CE0-8126-FA27DE30076E}" type="pres">
      <dgm:prSet presAssocID="{8D00A56C-E9BD-4FC1-B0B7-8335E1BC2F64}" presName="sibTrans" presStyleLbl="sibTrans1D1" presStyleIdx="1" presStyleCnt="5"/>
      <dgm:spPr/>
      <dgm:t>
        <a:bodyPr/>
        <a:lstStyle/>
        <a:p>
          <a:endParaRPr lang="en-US"/>
        </a:p>
      </dgm:t>
    </dgm:pt>
    <dgm:pt modelId="{FD0574B8-1952-4326-8F87-B1CC81D93C80}" type="pres">
      <dgm:prSet presAssocID="{EB495A06-EDB4-4106-8607-7F69B8AEDCFC}" presName="node" presStyleLbl="node1" presStyleIdx="2" presStyleCnt="5">
        <dgm:presLayoutVars>
          <dgm:bulletEnabled val="1"/>
        </dgm:presLayoutVars>
      </dgm:prSet>
      <dgm:spPr/>
      <dgm:t>
        <a:bodyPr/>
        <a:lstStyle/>
        <a:p>
          <a:endParaRPr lang="en-US"/>
        </a:p>
      </dgm:t>
    </dgm:pt>
    <dgm:pt modelId="{FE707B1A-DCD9-48DA-953F-6115DA316582}" type="pres">
      <dgm:prSet presAssocID="{EB495A06-EDB4-4106-8607-7F69B8AEDCFC}" presName="spNode" presStyleCnt="0"/>
      <dgm:spPr/>
      <dgm:t>
        <a:bodyPr/>
        <a:lstStyle/>
        <a:p>
          <a:endParaRPr lang="en-US"/>
        </a:p>
      </dgm:t>
    </dgm:pt>
    <dgm:pt modelId="{A8A8A5C1-D2D9-4169-9E96-CE030A04D438}" type="pres">
      <dgm:prSet presAssocID="{85279913-BD20-4A8B-BC45-5FE10CBD2FF4}" presName="sibTrans" presStyleLbl="sibTrans1D1" presStyleIdx="2" presStyleCnt="5"/>
      <dgm:spPr/>
      <dgm:t>
        <a:bodyPr/>
        <a:lstStyle/>
        <a:p>
          <a:endParaRPr lang="en-US"/>
        </a:p>
      </dgm:t>
    </dgm:pt>
    <dgm:pt modelId="{FF768CE2-257C-44EF-82C3-647FE74AF92D}" type="pres">
      <dgm:prSet presAssocID="{DCEE7D75-CA81-4491-AB4F-FDF7107BEA63}" presName="node" presStyleLbl="node1" presStyleIdx="3" presStyleCnt="5">
        <dgm:presLayoutVars>
          <dgm:bulletEnabled val="1"/>
        </dgm:presLayoutVars>
      </dgm:prSet>
      <dgm:spPr/>
      <dgm:t>
        <a:bodyPr/>
        <a:lstStyle/>
        <a:p>
          <a:endParaRPr lang="en-US"/>
        </a:p>
      </dgm:t>
    </dgm:pt>
    <dgm:pt modelId="{CAE97E19-A0CF-4BA0-A673-BFC97619BDEB}" type="pres">
      <dgm:prSet presAssocID="{DCEE7D75-CA81-4491-AB4F-FDF7107BEA63}" presName="spNode" presStyleCnt="0"/>
      <dgm:spPr/>
      <dgm:t>
        <a:bodyPr/>
        <a:lstStyle/>
        <a:p>
          <a:endParaRPr lang="en-US"/>
        </a:p>
      </dgm:t>
    </dgm:pt>
    <dgm:pt modelId="{6D3CEADD-AD80-4251-A816-EEBBAE37788B}" type="pres">
      <dgm:prSet presAssocID="{BAE82690-4DA0-4D94-BA44-F8FDDC76D045}" presName="sibTrans" presStyleLbl="sibTrans1D1" presStyleIdx="3" presStyleCnt="5"/>
      <dgm:spPr/>
      <dgm:t>
        <a:bodyPr/>
        <a:lstStyle/>
        <a:p>
          <a:endParaRPr lang="en-US"/>
        </a:p>
      </dgm:t>
    </dgm:pt>
    <dgm:pt modelId="{570176EA-A22B-4A5D-AEE3-8671B5BF9538}" type="pres">
      <dgm:prSet presAssocID="{773A45F1-001A-48CA-8229-ACFF1442A450}" presName="node" presStyleLbl="node1" presStyleIdx="4" presStyleCnt="5">
        <dgm:presLayoutVars>
          <dgm:bulletEnabled val="1"/>
        </dgm:presLayoutVars>
      </dgm:prSet>
      <dgm:spPr/>
      <dgm:t>
        <a:bodyPr/>
        <a:lstStyle/>
        <a:p>
          <a:endParaRPr lang="en-US"/>
        </a:p>
      </dgm:t>
    </dgm:pt>
    <dgm:pt modelId="{CCFC49FB-A773-42AE-834C-54B5748D56EC}" type="pres">
      <dgm:prSet presAssocID="{773A45F1-001A-48CA-8229-ACFF1442A450}" presName="spNode" presStyleCnt="0"/>
      <dgm:spPr/>
      <dgm:t>
        <a:bodyPr/>
        <a:lstStyle/>
        <a:p>
          <a:endParaRPr lang="en-US"/>
        </a:p>
      </dgm:t>
    </dgm:pt>
    <dgm:pt modelId="{BFB77DE8-3455-44C8-8380-66390E1557F9}" type="pres">
      <dgm:prSet presAssocID="{D4F07E3C-B365-4668-ABCC-56DCD0F2D344}" presName="sibTrans" presStyleLbl="sibTrans1D1" presStyleIdx="4" presStyleCnt="5"/>
      <dgm:spPr/>
      <dgm:t>
        <a:bodyPr/>
        <a:lstStyle/>
        <a:p>
          <a:endParaRPr lang="en-US"/>
        </a:p>
      </dgm:t>
    </dgm:pt>
  </dgm:ptLst>
  <dgm:cxnLst>
    <dgm:cxn modelId="{B83F0B83-A8F3-4741-A9BB-756A76D258F5}" type="presOf" srcId="{8D00A56C-E9BD-4FC1-B0B7-8335E1BC2F64}" destId="{4264D275-EF8D-4CE0-8126-FA27DE30076E}" srcOrd="0" destOrd="0" presId="urn:microsoft.com/office/officeart/2005/8/layout/cycle6"/>
    <dgm:cxn modelId="{F5679D4D-96A8-4A5D-961D-E0BEDE42B30D}" type="presOf" srcId="{C7B364C8-1BA2-4319-9AA2-208B0BC0678D}" destId="{A040DD65-0F54-4739-B4B8-21DE2B4CC849}" srcOrd="0" destOrd="0" presId="urn:microsoft.com/office/officeart/2005/8/layout/cycle6"/>
    <dgm:cxn modelId="{2D8B02A9-D693-4C26-8CE8-67B0D46754EB}" type="presOf" srcId="{85279913-BD20-4A8B-BC45-5FE10CBD2FF4}" destId="{A8A8A5C1-D2D9-4169-9E96-CE030A04D438}" srcOrd="0" destOrd="0" presId="urn:microsoft.com/office/officeart/2005/8/layout/cycle6"/>
    <dgm:cxn modelId="{36F92598-DD0A-459A-B9A1-CA556AEFBF3B}" type="presOf" srcId="{22463BA8-8F7C-4FEC-B5FD-86D8B9288068}" destId="{ABB6394D-4499-4E7C-9889-6E5DF78970DC}" srcOrd="0" destOrd="0" presId="urn:microsoft.com/office/officeart/2005/8/layout/cycle6"/>
    <dgm:cxn modelId="{94268EE2-1901-4639-9FB8-4698FEB83C70}" srcId="{90F700D5-C48F-4238-8B1F-9BD0ACF697C1}" destId="{EB495A06-EDB4-4106-8607-7F69B8AEDCFC}" srcOrd="2" destOrd="0" parTransId="{5620C564-CE57-4649-9548-FC0F5C520C26}" sibTransId="{85279913-BD20-4A8B-BC45-5FE10CBD2FF4}"/>
    <dgm:cxn modelId="{A52C960F-B7AE-4C6B-A39C-8C92B00CF624}" type="presOf" srcId="{D4F07E3C-B365-4668-ABCC-56DCD0F2D344}" destId="{BFB77DE8-3455-44C8-8380-66390E1557F9}" srcOrd="0" destOrd="0" presId="urn:microsoft.com/office/officeart/2005/8/layout/cycle6"/>
    <dgm:cxn modelId="{433733FB-3195-4C27-B800-6B10AC714B5F}" srcId="{90F700D5-C48F-4238-8B1F-9BD0ACF697C1}" destId="{DA76F4F6-1407-4ACA-8C6B-C64D0AD161D2}" srcOrd="0" destOrd="0" parTransId="{E1696E9F-4907-4BF9-B740-FC80D2001F26}" sibTransId="{22463BA8-8F7C-4FEC-B5FD-86D8B9288068}"/>
    <dgm:cxn modelId="{689D9F70-D9E8-4873-AB9B-730FEA84C9A6}" type="presOf" srcId="{90F700D5-C48F-4238-8B1F-9BD0ACF697C1}" destId="{8E53FEAF-783B-403C-A56F-D6BB53154C63}" srcOrd="0" destOrd="0" presId="urn:microsoft.com/office/officeart/2005/8/layout/cycle6"/>
    <dgm:cxn modelId="{743AC9F5-243D-4651-BEAD-30DA61492887}" srcId="{90F700D5-C48F-4238-8B1F-9BD0ACF697C1}" destId="{C7B364C8-1BA2-4319-9AA2-208B0BC0678D}" srcOrd="1" destOrd="0" parTransId="{A16C9628-9024-4888-B596-2309D2F08CBF}" sibTransId="{8D00A56C-E9BD-4FC1-B0B7-8335E1BC2F64}"/>
    <dgm:cxn modelId="{E65A8931-C542-4773-A88C-AD23369A9FD2}" srcId="{90F700D5-C48F-4238-8B1F-9BD0ACF697C1}" destId="{773A45F1-001A-48CA-8229-ACFF1442A450}" srcOrd="4" destOrd="0" parTransId="{4C0D1596-D843-423B-BC8A-669E817D8AE5}" sibTransId="{D4F07E3C-B365-4668-ABCC-56DCD0F2D344}"/>
    <dgm:cxn modelId="{A333AAF3-A9DC-4360-944C-EEE8528953AC}" type="presOf" srcId="{BAE82690-4DA0-4D94-BA44-F8FDDC76D045}" destId="{6D3CEADD-AD80-4251-A816-EEBBAE37788B}" srcOrd="0" destOrd="0" presId="urn:microsoft.com/office/officeart/2005/8/layout/cycle6"/>
    <dgm:cxn modelId="{935B50D9-0F49-431F-854E-1F3123436F25}" type="presOf" srcId="{DA76F4F6-1407-4ACA-8C6B-C64D0AD161D2}" destId="{4A5E003B-3A77-4C73-817D-A94C193963D1}" srcOrd="0" destOrd="0" presId="urn:microsoft.com/office/officeart/2005/8/layout/cycle6"/>
    <dgm:cxn modelId="{FCF89FA2-67B2-4792-8E53-B02DB6ADA1D6}" type="presOf" srcId="{773A45F1-001A-48CA-8229-ACFF1442A450}" destId="{570176EA-A22B-4A5D-AEE3-8671B5BF9538}" srcOrd="0" destOrd="0" presId="urn:microsoft.com/office/officeart/2005/8/layout/cycle6"/>
    <dgm:cxn modelId="{1DDFAEBA-8577-4B33-A395-36B462D03EDA}" type="presOf" srcId="{EB495A06-EDB4-4106-8607-7F69B8AEDCFC}" destId="{FD0574B8-1952-4326-8F87-B1CC81D93C80}" srcOrd="0" destOrd="0" presId="urn:microsoft.com/office/officeart/2005/8/layout/cycle6"/>
    <dgm:cxn modelId="{6868018D-E983-43EC-9107-4F65B248DD6B}" srcId="{90F700D5-C48F-4238-8B1F-9BD0ACF697C1}" destId="{DCEE7D75-CA81-4491-AB4F-FDF7107BEA63}" srcOrd="3" destOrd="0" parTransId="{66C1EC83-B5F1-4394-AEAB-97FD5CD6B879}" sibTransId="{BAE82690-4DA0-4D94-BA44-F8FDDC76D045}"/>
    <dgm:cxn modelId="{6F7846AB-3D77-4423-851C-4E54572608C6}" type="presOf" srcId="{DCEE7D75-CA81-4491-AB4F-FDF7107BEA63}" destId="{FF768CE2-257C-44EF-82C3-647FE74AF92D}" srcOrd="0" destOrd="0" presId="urn:microsoft.com/office/officeart/2005/8/layout/cycle6"/>
    <dgm:cxn modelId="{D9149E4E-4FBE-4D4A-AFBA-FDD8D8B988A3}" type="presParOf" srcId="{8E53FEAF-783B-403C-A56F-D6BB53154C63}" destId="{4A5E003B-3A77-4C73-817D-A94C193963D1}" srcOrd="0" destOrd="0" presId="urn:microsoft.com/office/officeart/2005/8/layout/cycle6"/>
    <dgm:cxn modelId="{27755AFC-2F02-47A4-B7A5-2DC6FC8AEE8E}" type="presParOf" srcId="{8E53FEAF-783B-403C-A56F-D6BB53154C63}" destId="{436CCFF6-0784-4CAA-A966-B7593378A3E5}" srcOrd="1" destOrd="0" presId="urn:microsoft.com/office/officeart/2005/8/layout/cycle6"/>
    <dgm:cxn modelId="{F2982CDB-4655-4C6E-A323-144D08868E29}" type="presParOf" srcId="{8E53FEAF-783B-403C-A56F-D6BB53154C63}" destId="{ABB6394D-4499-4E7C-9889-6E5DF78970DC}" srcOrd="2" destOrd="0" presId="urn:microsoft.com/office/officeart/2005/8/layout/cycle6"/>
    <dgm:cxn modelId="{D794077E-19F8-4A1B-9108-06B62F9B0501}" type="presParOf" srcId="{8E53FEAF-783B-403C-A56F-D6BB53154C63}" destId="{A040DD65-0F54-4739-B4B8-21DE2B4CC849}" srcOrd="3" destOrd="0" presId="urn:microsoft.com/office/officeart/2005/8/layout/cycle6"/>
    <dgm:cxn modelId="{E1C62790-8347-48EE-824D-74C8F894E4D0}" type="presParOf" srcId="{8E53FEAF-783B-403C-A56F-D6BB53154C63}" destId="{D52C72E9-577D-48EC-B840-5B91BBC3BC8A}" srcOrd="4" destOrd="0" presId="urn:microsoft.com/office/officeart/2005/8/layout/cycle6"/>
    <dgm:cxn modelId="{197FC301-6BD2-415E-8CA0-911F65261794}" type="presParOf" srcId="{8E53FEAF-783B-403C-A56F-D6BB53154C63}" destId="{4264D275-EF8D-4CE0-8126-FA27DE30076E}" srcOrd="5" destOrd="0" presId="urn:microsoft.com/office/officeart/2005/8/layout/cycle6"/>
    <dgm:cxn modelId="{D244B34B-0685-4BFE-AB2C-A7B72AA32DD5}" type="presParOf" srcId="{8E53FEAF-783B-403C-A56F-D6BB53154C63}" destId="{FD0574B8-1952-4326-8F87-B1CC81D93C80}" srcOrd="6" destOrd="0" presId="urn:microsoft.com/office/officeart/2005/8/layout/cycle6"/>
    <dgm:cxn modelId="{28980E1C-4304-4E5E-937E-43FC2CB6546C}" type="presParOf" srcId="{8E53FEAF-783B-403C-A56F-D6BB53154C63}" destId="{FE707B1A-DCD9-48DA-953F-6115DA316582}" srcOrd="7" destOrd="0" presId="urn:microsoft.com/office/officeart/2005/8/layout/cycle6"/>
    <dgm:cxn modelId="{740795B2-37CC-4897-9FC1-67D74A318259}" type="presParOf" srcId="{8E53FEAF-783B-403C-A56F-D6BB53154C63}" destId="{A8A8A5C1-D2D9-4169-9E96-CE030A04D438}" srcOrd="8" destOrd="0" presId="urn:microsoft.com/office/officeart/2005/8/layout/cycle6"/>
    <dgm:cxn modelId="{FD5F8714-6216-423E-867F-3EF35A82B3C6}" type="presParOf" srcId="{8E53FEAF-783B-403C-A56F-D6BB53154C63}" destId="{FF768CE2-257C-44EF-82C3-647FE74AF92D}" srcOrd="9" destOrd="0" presId="urn:microsoft.com/office/officeart/2005/8/layout/cycle6"/>
    <dgm:cxn modelId="{43F03E76-1DF0-4957-AB4F-6CA663040CDD}" type="presParOf" srcId="{8E53FEAF-783B-403C-A56F-D6BB53154C63}" destId="{CAE97E19-A0CF-4BA0-A673-BFC97619BDEB}" srcOrd="10" destOrd="0" presId="urn:microsoft.com/office/officeart/2005/8/layout/cycle6"/>
    <dgm:cxn modelId="{A4C73D18-6D7F-47D0-8424-4FDFBCF21BE4}" type="presParOf" srcId="{8E53FEAF-783B-403C-A56F-D6BB53154C63}" destId="{6D3CEADD-AD80-4251-A816-EEBBAE37788B}" srcOrd="11" destOrd="0" presId="urn:microsoft.com/office/officeart/2005/8/layout/cycle6"/>
    <dgm:cxn modelId="{E7BAAAB3-E15A-47AA-A2C7-02CBFA80924D}" type="presParOf" srcId="{8E53FEAF-783B-403C-A56F-D6BB53154C63}" destId="{570176EA-A22B-4A5D-AEE3-8671B5BF9538}" srcOrd="12" destOrd="0" presId="urn:microsoft.com/office/officeart/2005/8/layout/cycle6"/>
    <dgm:cxn modelId="{8BAD988C-7BE7-431A-A14A-25EA08E1CDBB}" type="presParOf" srcId="{8E53FEAF-783B-403C-A56F-D6BB53154C63}" destId="{CCFC49FB-A773-42AE-834C-54B5748D56EC}" srcOrd="13" destOrd="0" presId="urn:microsoft.com/office/officeart/2005/8/layout/cycle6"/>
    <dgm:cxn modelId="{722947DF-2ABC-4510-B205-81EDA8F0CCCE}" type="presParOf" srcId="{8E53FEAF-783B-403C-A56F-D6BB53154C63}" destId="{BFB77DE8-3455-44C8-8380-66390E1557F9}"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73F7F8-FAF8-4C8F-A576-14C246E02B10}"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F2D85B75-1CC8-4DCE-A2F5-22341D8A3019}">
      <dgm:prSet phldrT="[Text]"/>
      <dgm:spPr/>
      <dgm:t>
        <a:bodyPr/>
        <a:lstStyle/>
        <a:p>
          <a:r>
            <a:rPr lang="en-US" dirty="0" smtClean="0"/>
            <a:t>Reading Tasks</a:t>
          </a:r>
          <a:endParaRPr lang="en-US" dirty="0"/>
        </a:p>
      </dgm:t>
    </dgm:pt>
    <dgm:pt modelId="{675151DF-DAAC-4A5A-BE77-CA7B1C375B5D}" type="parTrans" cxnId="{F1775FC9-90D1-4972-A715-50B4DEADEF3B}">
      <dgm:prSet/>
      <dgm:spPr/>
      <dgm:t>
        <a:bodyPr/>
        <a:lstStyle/>
        <a:p>
          <a:endParaRPr lang="en-US"/>
        </a:p>
      </dgm:t>
    </dgm:pt>
    <dgm:pt modelId="{05941285-D7F1-4672-BA4A-63882192874F}" type="sibTrans" cxnId="{F1775FC9-90D1-4972-A715-50B4DEADEF3B}">
      <dgm:prSet/>
      <dgm:spPr/>
      <dgm:t>
        <a:bodyPr/>
        <a:lstStyle/>
        <a:p>
          <a:endParaRPr lang="en-US"/>
        </a:p>
      </dgm:t>
    </dgm:pt>
    <dgm:pt modelId="{DF20F0A9-8A0B-4593-928A-6D0ACB5EAE38}">
      <dgm:prSet phldrT="[Text]"/>
      <dgm:spPr/>
      <dgm:t>
        <a:bodyPr/>
        <a:lstStyle/>
        <a:p>
          <a:r>
            <a:rPr lang="en-US" dirty="0" smtClean="0"/>
            <a:t>Forms</a:t>
          </a:r>
          <a:endParaRPr lang="en-US" dirty="0"/>
        </a:p>
      </dgm:t>
    </dgm:pt>
    <dgm:pt modelId="{FD93B7D8-CD06-4F5B-BEA3-0B75DE8B49A4}" type="parTrans" cxnId="{35E78E0C-DCCD-4636-8A79-D41ECD4DB06C}">
      <dgm:prSet/>
      <dgm:spPr/>
      <dgm:t>
        <a:bodyPr/>
        <a:lstStyle/>
        <a:p>
          <a:endParaRPr lang="en-US"/>
        </a:p>
      </dgm:t>
    </dgm:pt>
    <dgm:pt modelId="{31D31617-B7BE-4333-A0BE-4CD9E96AA402}" type="sibTrans" cxnId="{35E78E0C-DCCD-4636-8A79-D41ECD4DB06C}">
      <dgm:prSet/>
      <dgm:spPr/>
      <dgm:t>
        <a:bodyPr/>
        <a:lstStyle/>
        <a:p>
          <a:endParaRPr lang="en-US"/>
        </a:p>
      </dgm:t>
    </dgm:pt>
    <dgm:pt modelId="{B63319BA-CC12-4080-9F31-59B39110837C}">
      <dgm:prSet phldrT="[Text]"/>
      <dgm:spPr/>
      <dgm:t>
        <a:bodyPr/>
        <a:lstStyle/>
        <a:p>
          <a:r>
            <a:rPr lang="en-US" dirty="0" smtClean="0"/>
            <a:t>Charts, maps, consumer billings, matrices, graphs, or tables</a:t>
          </a:r>
          <a:endParaRPr lang="en-US" dirty="0"/>
        </a:p>
      </dgm:t>
    </dgm:pt>
    <dgm:pt modelId="{0338B5DF-53EC-40ED-A53B-9E71AC4780C7}" type="parTrans" cxnId="{62793B00-9A57-4460-B278-944E6D27EDEC}">
      <dgm:prSet/>
      <dgm:spPr/>
      <dgm:t>
        <a:bodyPr/>
        <a:lstStyle/>
        <a:p>
          <a:endParaRPr lang="en-US"/>
        </a:p>
      </dgm:t>
    </dgm:pt>
    <dgm:pt modelId="{172E82FB-FF4E-4651-82C1-758777212274}" type="sibTrans" cxnId="{62793B00-9A57-4460-B278-944E6D27EDEC}">
      <dgm:prSet/>
      <dgm:spPr/>
      <dgm:t>
        <a:bodyPr/>
        <a:lstStyle/>
        <a:p>
          <a:endParaRPr lang="en-US"/>
        </a:p>
      </dgm:t>
    </dgm:pt>
    <dgm:pt modelId="{87C60BE9-5B46-41E6-96BB-5B02E710F346}">
      <dgm:prSet phldrT="[Text]"/>
      <dgm:spPr/>
      <dgm:t>
        <a:bodyPr/>
        <a:lstStyle/>
        <a:p>
          <a:r>
            <a:rPr lang="en-US" dirty="0" smtClean="0"/>
            <a:t>Stories, articles, paragraphs, sentences, directions, or pictures</a:t>
          </a:r>
          <a:endParaRPr lang="en-US" dirty="0"/>
        </a:p>
      </dgm:t>
    </dgm:pt>
    <dgm:pt modelId="{478230E7-7D96-446F-AA03-E2054778375E}" type="parTrans" cxnId="{C5F1C350-0124-4457-93E3-516491437AE0}">
      <dgm:prSet/>
      <dgm:spPr/>
      <dgm:t>
        <a:bodyPr/>
        <a:lstStyle/>
        <a:p>
          <a:endParaRPr lang="en-US"/>
        </a:p>
      </dgm:t>
    </dgm:pt>
    <dgm:pt modelId="{C63897D7-D199-4167-8462-32FF9293A52F}" type="sibTrans" cxnId="{C5F1C350-0124-4457-93E3-516491437AE0}">
      <dgm:prSet/>
      <dgm:spPr/>
      <dgm:t>
        <a:bodyPr/>
        <a:lstStyle/>
        <a:p>
          <a:endParaRPr lang="en-US"/>
        </a:p>
      </dgm:t>
    </dgm:pt>
    <dgm:pt modelId="{0BECD789-67D1-487A-AB2B-95EC18262CF6}">
      <dgm:prSet phldrT="[Text]"/>
      <dgm:spPr/>
      <dgm:t>
        <a:bodyPr/>
        <a:lstStyle/>
        <a:p>
          <a:r>
            <a:rPr lang="en-US" dirty="0" smtClean="0"/>
            <a:t>Signs, price tags, ads, or product labels</a:t>
          </a:r>
          <a:endParaRPr lang="en-US" dirty="0"/>
        </a:p>
      </dgm:t>
    </dgm:pt>
    <dgm:pt modelId="{B3D23AC8-0070-437B-BDD8-36E19A7F445F}" type="parTrans" cxnId="{3E5328E6-9C35-41E7-973C-C18FE001E56A}">
      <dgm:prSet/>
      <dgm:spPr/>
      <dgm:t>
        <a:bodyPr/>
        <a:lstStyle/>
        <a:p>
          <a:endParaRPr lang="en-US"/>
        </a:p>
      </dgm:t>
    </dgm:pt>
    <dgm:pt modelId="{31B3C94B-A35A-4EE4-833A-50434E49DEB0}" type="sibTrans" cxnId="{3E5328E6-9C35-41E7-973C-C18FE001E56A}">
      <dgm:prSet/>
      <dgm:spPr/>
      <dgm:t>
        <a:bodyPr/>
        <a:lstStyle/>
        <a:p>
          <a:endParaRPr lang="en-US"/>
        </a:p>
      </dgm:t>
    </dgm:pt>
    <dgm:pt modelId="{3EEF8708-FDC2-43CB-8568-05D8DF1FB06A}">
      <dgm:prSet phldrT="[Text]"/>
      <dgm:spPr/>
      <dgm:t>
        <a:bodyPr/>
        <a:lstStyle/>
        <a:p>
          <a:r>
            <a:rPr lang="en-US" dirty="0" smtClean="0"/>
            <a:t>Measurement scales and diagrams</a:t>
          </a:r>
          <a:endParaRPr lang="en-US" dirty="0"/>
        </a:p>
      </dgm:t>
    </dgm:pt>
    <dgm:pt modelId="{EAAEEE60-4BA3-4029-9477-030010E138FF}" type="parTrans" cxnId="{88A07DB8-85DD-4F17-9A99-9485B23F77BD}">
      <dgm:prSet/>
      <dgm:spPr/>
      <dgm:t>
        <a:bodyPr/>
        <a:lstStyle/>
        <a:p>
          <a:endParaRPr lang="en-US"/>
        </a:p>
      </dgm:t>
    </dgm:pt>
    <dgm:pt modelId="{B7DA11B7-CA58-45AC-A678-5F501BE4DAD2}" type="sibTrans" cxnId="{88A07DB8-85DD-4F17-9A99-9485B23F77BD}">
      <dgm:prSet/>
      <dgm:spPr/>
      <dgm:t>
        <a:bodyPr/>
        <a:lstStyle/>
        <a:p>
          <a:endParaRPr lang="en-US"/>
        </a:p>
      </dgm:t>
    </dgm:pt>
    <dgm:pt modelId="{E118C980-58ED-4266-A959-41C6AE2EAF2E}">
      <dgm:prSet phldrT="[Text]"/>
      <dgm:spPr/>
      <dgm:t>
        <a:bodyPr/>
        <a:lstStyle/>
        <a:p>
          <a:r>
            <a:rPr lang="en-US" dirty="0" smtClean="0"/>
            <a:t>Listening Tasks</a:t>
          </a:r>
          <a:endParaRPr lang="en-US" dirty="0"/>
        </a:p>
      </dgm:t>
    </dgm:pt>
    <dgm:pt modelId="{5A07107B-AD7B-4677-AFD6-EF7C1CFB18B8}" type="parTrans" cxnId="{766045F8-98C2-4129-AC36-ECAD717DA0EC}">
      <dgm:prSet/>
      <dgm:spPr/>
      <dgm:t>
        <a:bodyPr/>
        <a:lstStyle/>
        <a:p>
          <a:endParaRPr lang="en-US"/>
        </a:p>
      </dgm:t>
    </dgm:pt>
    <dgm:pt modelId="{317D8D2A-523D-42EC-8018-736EE829F119}" type="sibTrans" cxnId="{766045F8-98C2-4129-AC36-ECAD717DA0EC}">
      <dgm:prSet/>
      <dgm:spPr/>
      <dgm:t>
        <a:bodyPr/>
        <a:lstStyle/>
        <a:p>
          <a:endParaRPr lang="en-US"/>
        </a:p>
      </dgm:t>
    </dgm:pt>
    <dgm:pt modelId="{EC4E92A2-23E3-473B-9285-8C37833631F5}">
      <dgm:prSet phldrT="[Text]"/>
      <dgm:spPr/>
      <dgm:t>
        <a:bodyPr/>
        <a:lstStyle/>
        <a:p>
          <a:r>
            <a:rPr lang="en-US" dirty="0" smtClean="0"/>
            <a:t>Picture prompt</a:t>
          </a:r>
          <a:endParaRPr lang="en-US" dirty="0"/>
        </a:p>
      </dgm:t>
    </dgm:pt>
    <dgm:pt modelId="{9EDA01FC-1D08-4D98-8958-665196A3E94F}" type="parTrans" cxnId="{6F3665B8-CC07-4544-86D3-AA6651E183EF}">
      <dgm:prSet/>
      <dgm:spPr/>
      <dgm:t>
        <a:bodyPr/>
        <a:lstStyle/>
        <a:p>
          <a:endParaRPr lang="en-US"/>
        </a:p>
      </dgm:t>
    </dgm:pt>
    <dgm:pt modelId="{396035AB-2035-43A2-B319-B2B629A4C029}" type="sibTrans" cxnId="{6F3665B8-CC07-4544-86D3-AA6651E183EF}">
      <dgm:prSet/>
      <dgm:spPr/>
      <dgm:t>
        <a:bodyPr/>
        <a:lstStyle/>
        <a:p>
          <a:endParaRPr lang="en-US"/>
        </a:p>
      </dgm:t>
    </dgm:pt>
    <dgm:pt modelId="{745AD4E8-38D0-45BF-B63D-4DC4441F0AD1}">
      <dgm:prSet/>
      <dgm:spPr/>
      <dgm:t>
        <a:bodyPr/>
        <a:lstStyle/>
        <a:p>
          <a:r>
            <a:rPr lang="en-US" dirty="0" smtClean="0"/>
            <a:t>Comprehension question</a:t>
          </a:r>
        </a:p>
      </dgm:t>
    </dgm:pt>
    <dgm:pt modelId="{D52011EC-647E-4550-9046-1223A079088C}" type="parTrans" cxnId="{8E7154BB-47D4-4237-B772-20EDF9ADDA51}">
      <dgm:prSet/>
      <dgm:spPr/>
      <dgm:t>
        <a:bodyPr/>
        <a:lstStyle/>
        <a:p>
          <a:endParaRPr lang="en-US"/>
        </a:p>
      </dgm:t>
    </dgm:pt>
    <dgm:pt modelId="{AF99676F-5510-46A4-B1D6-8D90E6C8B211}" type="sibTrans" cxnId="{8E7154BB-47D4-4237-B772-20EDF9ADDA51}">
      <dgm:prSet/>
      <dgm:spPr/>
      <dgm:t>
        <a:bodyPr/>
        <a:lstStyle/>
        <a:p>
          <a:endParaRPr lang="en-US"/>
        </a:p>
      </dgm:t>
    </dgm:pt>
    <dgm:pt modelId="{DAE81D78-DC8C-4DAC-8B33-B460D8E3664F}">
      <dgm:prSet/>
      <dgm:spPr/>
      <dgm:t>
        <a:bodyPr/>
        <a:lstStyle/>
        <a:p>
          <a:r>
            <a:rPr lang="en-US" smtClean="0"/>
            <a:t>Predict next line of dialogue</a:t>
          </a:r>
          <a:endParaRPr lang="en-US" dirty="0" smtClean="0"/>
        </a:p>
      </dgm:t>
    </dgm:pt>
    <dgm:pt modelId="{40064AC1-BEE4-4790-B50E-D930A1A7D217}" type="parTrans" cxnId="{EAE8611A-67A1-4843-AFBD-4853BE6A6ABF}">
      <dgm:prSet/>
      <dgm:spPr/>
      <dgm:t>
        <a:bodyPr/>
        <a:lstStyle/>
        <a:p>
          <a:endParaRPr lang="en-US"/>
        </a:p>
      </dgm:t>
    </dgm:pt>
    <dgm:pt modelId="{D0ED17F8-5E75-40BD-9484-E2CD79EEA702}" type="sibTrans" cxnId="{EAE8611A-67A1-4843-AFBD-4853BE6A6ABF}">
      <dgm:prSet/>
      <dgm:spPr/>
      <dgm:t>
        <a:bodyPr/>
        <a:lstStyle/>
        <a:p>
          <a:endParaRPr lang="en-US"/>
        </a:p>
      </dgm:t>
    </dgm:pt>
    <dgm:pt modelId="{8CF494EC-4DF0-4FB2-9153-A46B30BCC063}">
      <dgm:prSet/>
      <dgm:spPr/>
      <dgm:t>
        <a:bodyPr/>
        <a:lstStyle/>
        <a:p>
          <a:r>
            <a:rPr lang="en-US" dirty="0" smtClean="0"/>
            <a:t>Identify true statement based on prompt</a:t>
          </a:r>
        </a:p>
      </dgm:t>
    </dgm:pt>
    <dgm:pt modelId="{67E2B0FF-1F2C-40C2-A751-90F8BBB9D7D6}" type="parTrans" cxnId="{E7B08EC4-8154-42D1-B86D-A29A20DE1204}">
      <dgm:prSet/>
      <dgm:spPr/>
      <dgm:t>
        <a:bodyPr/>
        <a:lstStyle/>
        <a:p>
          <a:endParaRPr lang="en-US"/>
        </a:p>
      </dgm:t>
    </dgm:pt>
    <dgm:pt modelId="{EECA8BC7-4351-488A-AD74-F7472A50E810}" type="sibTrans" cxnId="{E7B08EC4-8154-42D1-B86D-A29A20DE1204}">
      <dgm:prSet/>
      <dgm:spPr/>
      <dgm:t>
        <a:bodyPr/>
        <a:lstStyle/>
        <a:p>
          <a:endParaRPr lang="en-US"/>
        </a:p>
      </dgm:t>
    </dgm:pt>
    <dgm:pt modelId="{5CC4E009-EF23-4B15-A5C3-9A8F6009DFED}" type="pres">
      <dgm:prSet presAssocID="{C273F7F8-FAF8-4C8F-A576-14C246E02B10}" presName="linear" presStyleCnt="0">
        <dgm:presLayoutVars>
          <dgm:dir/>
          <dgm:animLvl val="lvl"/>
          <dgm:resizeHandles val="exact"/>
        </dgm:presLayoutVars>
      </dgm:prSet>
      <dgm:spPr/>
      <dgm:t>
        <a:bodyPr/>
        <a:lstStyle/>
        <a:p>
          <a:endParaRPr lang="en-US"/>
        </a:p>
      </dgm:t>
    </dgm:pt>
    <dgm:pt modelId="{C9F71793-3006-43A5-B862-5D15AB1E8EB1}" type="pres">
      <dgm:prSet presAssocID="{F2D85B75-1CC8-4DCE-A2F5-22341D8A3019}" presName="parentLin" presStyleCnt="0"/>
      <dgm:spPr/>
    </dgm:pt>
    <dgm:pt modelId="{694C4D6E-33AF-490C-B225-200088052F8B}" type="pres">
      <dgm:prSet presAssocID="{F2D85B75-1CC8-4DCE-A2F5-22341D8A3019}" presName="parentLeftMargin" presStyleLbl="node1" presStyleIdx="0" presStyleCnt="2"/>
      <dgm:spPr/>
      <dgm:t>
        <a:bodyPr/>
        <a:lstStyle/>
        <a:p>
          <a:endParaRPr lang="en-US"/>
        </a:p>
      </dgm:t>
    </dgm:pt>
    <dgm:pt modelId="{21ACF08D-7076-4689-B18E-3BA24974AFCA}" type="pres">
      <dgm:prSet presAssocID="{F2D85B75-1CC8-4DCE-A2F5-22341D8A3019}" presName="parentText" presStyleLbl="node1" presStyleIdx="0" presStyleCnt="2">
        <dgm:presLayoutVars>
          <dgm:chMax val="0"/>
          <dgm:bulletEnabled val="1"/>
        </dgm:presLayoutVars>
      </dgm:prSet>
      <dgm:spPr/>
      <dgm:t>
        <a:bodyPr/>
        <a:lstStyle/>
        <a:p>
          <a:endParaRPr lang="en-US"/>
        </a:p>
      </dgm:t>
    </dgm:pt>
    <dgm:pt modelId="{F925788D-BC05-4935-B170-3C0EE6F8BA27}" type="pres">
      <dgm:prSet presAssocID="{F2D85B75-1CC8-4DCE-A2F5-22341D8A3019}" presName="negativeSpace" presStyleCnt="0"/>
      <dgm:spPr/>
    </dgm:pt>
    <dgm:pt modelId="{E91BB046-92B6-4B5E-A924-AB2FC2B37630}" type="pres">
      <dgm:prSet presAssocID="{F2D85B75-1CC8-4DCE-A2F5-22341D8A3019}" presName="childText" presStyleLbl="conFgAcc1" presStyleIdx="0" presStyleCnt="2">
        <dgm:presLayoutVars>
          <dgm:bulletEnabled val="1"/>
        </dgm:presLayoutVars>
      </dgm:prSet>
      <dgm:spPr/>
      <dgm:t>
        <a:bodyPr/>
        <a:lstStyle/>
        <a:p>
          <a:endParaRPr lang="en-US"/>
        </a:p>
      </dgm:t>
    </dgm:pt>
    <dgm:pt modelId="{FB41E4CA-A0E2-4250-9759-D781042198B3}" type="pres">
      <dgm:prSet presAssocID="{05941285-D7F1-4672-BA4A-63882192874F}" presName="spaceBetweenRectangles" presStyleCnt="0"/>
      <dgm:spPr/>
    </dgm:pt>
    <dgm:pt modelId="{2EBB69DD-6E82-4B9A-AB86-7D1E6C7DDC05}" type="pres">
      <dgm:prSet presAssocID="{E118C980-58ED-4266-A959-41C6AE2EAF2E}" presName="parentLin" presStyleCnt="0"/>
      <dgm:spPr/>
    </dgm:pt>
    <dgm:pt modelId="{40E2268F-DFCF-44C5-94DE-6599E66B4BD0}" type="pres">
      <dgm:prSet presAssocID="{E118C980-58ED-4266-A959-41C6AE2EAF2E}" presName="parentLeftMargin" presStyleLbl="node1" presStyleIdx="0" presStyleCnt="2"/>
      <dgm:spPr/>
      <dgm:t>
        <a:bodyPr/>
        <a:lstStyle/>
        <a:p>
          <a:endParaRPr lang="en-US"/>
        </a:p>
      </dgm:t>
    </dgm:pt>
    <dgm:pt modelId="{AE5548D1-5136-4444-946E-FD91AEFF4B7C}" type="pres">
      <dgm:prSet presAssocID="{E118C980-58ED-4266-A959-41C6AE2EAF2E}" presName="parentText" presStyleLbl="node1" presStyleIdx="1" presStyleCnt="2">
        <dgm:presLayoutVars>
          <dgm:chMax val="0"/>
          <dgm:bulletEnabled val="1"/>
        </dgm:presLayoutVars>
      </dgm:prSet>
      <dgm:spPr/>
      <dgm:t>
        <a:bodyPr/>
        <a:lstStyle/>
        <a:p>
          <a:endParaRPr lang="en-US"/>
        </a:p>
      </dgm:t>
    </dgm:pt>
    <dgm:pt modelId="{C9D9069A-93E9-47CE-A4D5-E1CE18C64292}" type="pres">
      <dgm:prSet presAssocID="{E118C980-58ED-4266-A959-41C6AE2EAF2E}" presName="negativeSpace" presStyleCnt="0"/>
      <dgm:spPr/>
    </dgm:pt>
    <dgm:pt modelId="{9BDBEB79-A45C-4814-8EDD-F483FE68A89F}" type="pres">
      <dgm:prSet presAssocID="{E118C980-58ED-4266-A959-41C6AE2EAF2E}" presName="childText" presStyleLbl="conFgAcc1" presStyleIdx="1" presStyleCnt="2">
        <dgm:presLayoutVars>
          <dgm:bulletEnabled val="1"/>
        </dgm:presLayoutVars>
      </dgm:prSet>
      <dgm:spPr/>
      <dgm:t>
        <a:bodyPr/>
        <a:lstStyle/>
        <a:p>
          <a:endParaRPr lang="en-US"/>
        </a:p>
      </dgm:t>
    </dgm:pt>
  </dgm:ptLst>
  <dgm:cxnLst>
    <dgm:cxn modelId="{6CB55408-B5A0-48D7-BAE2-8C81D6A7B0A2}" type="presOf" srcId="{8CF494EC-4DF0-4FB2-9153-A46B30BCC063}" destId="{9BDBEB79-A45C-4814-8EDD-F483FE68A89F}" srcOrd="0" destOrd="3" presId="urn:microsoft.com/office/officeart/2005/8/layout/list1"/>
    <dgm:cxn modelId="{574F8AE4-0656-4341-BB88-BBF3016C4CB8}" type="presOf" srcId="{745AD4E8-38D0-45BF-B63D-4DC4441F0AD1}" destId="{9BDBEB79-A45C-4814-8EDD-F483FE68A89F}" srcOrd="0" destOrd="1" presId="urn:microsoft.com/office/officeart/2005/8/layout/list1"/>
    <dgm:cxn modelId="{88A07DB8-85DD-4F17-9A99-9485B23F77BD}" srcId="{F2D85B75-1CC8-4DCE-A2F5-22341D8A3019}" destId="{3EEF8708-FDC2-43CB-8568-05D8DF1FB06A}" srcOrd="4" destOrd="0" parTransId="{EAAEEE60-4BA3-4029-9477-030010E138FF}" sibTransId="{B7DA11B7-CA58-45AC-A678-5F501BE4DAD2}"/>
    <dgm:cxn modelId="{8055753C-9873-4A1C-AD0B-8F7EAFD72E0E}" type="presOf" srcId="{B63319BA-CC12-4080-9F31-59B39110837C}" destId="{E91BB046-92B6-4B5E-A924-AB2FC2B37630}" srcOrd="0" destOrd="1" presId="urn:microsoft.com/office/officeart/2005/8/layout/list1"/>
    <dgm:cxn modelId="{83B10B95-9AE7-4E9E-A66C-F3C6A3D4ECD8}" type="presOf" srcId="{DF20F0A9-8A0B-4593-928A-6D0ACB5EAE38}" destId="{E91BB046-92B6-4B5E-A924-AB2FC2B37630}" srcOrd="0" destOrd="0" presId="urn:microsoft.com/office/officeart/2005/8/layout/list1"/>
    <dgm:cxn modelId="{6B4A86BD-D5BD-417D-8D60-8955A4837D07}" type="presOf" srcId="{0BECD789-67D1-487A-AB2B-95EC18262CF6}" destId="{E91BB046-92B6-4B5E-A924-AB2FC2B37630}" srcOrd="0" destOrd="3" presId="urn:microsoft.com/office/officeart/2005/8/layout/list1"/>
    <dgm:cxn modelId="{EAE8611A-67A1-4843-AFBD-4853BE6A6ABF}" srcId="{E118C980-58ED-4266-A959-41C6AE2EAF2E}" destId="{DAE81D78-DC8C-4DAC-8B33-B460D8E3664F}" srcOrd="2" destOrd="0" parTransId="{40064AC1-BEE4-4790-B50E-D930A1A7D217}" sibTransId="{D0ED17F8-5E75-40BD-9484-E2CD79EEA702}"/>
    <dgm:cxn modelId="{C5879100-5E42-49C7-9C2E-CB651CDC5245}" type="presOf" srcId="{DAE81D78-DC8C-4DAC-8B33-B460D8E3664F}" destId="{9BDBEB79-A45C-4814-8EDD-F483FE68A89F}" srcOrd="0" destOrd="2" presId="urn:microsoft.com/office/officeart/2005/8/layout/list1"/>
    <dgm:cxn modelId="{301A43CF-D75A-4631-AF9E-EF1B685693E6}" type="presOf" srcId="{87C60BE9-5B46-41E6-96BB-5B02E710F346}" destId="{E91BB046-92B6-4B5E-A924-AB2FC2B37630}" srcOrd="0" destOrd="2" presId="urn:microsoft.com/office/officeart/2005/8/layout/list1"/>
    <dgm:cxn modelId="{089B6FC1-883D-4F20-92FB-3B5AF5C0E956}" type="presOf" srcId="{E118C980-58ED-4266-A959-41C6AE2EAF2E}" destId="{40E2268F-DFCF-44C5-94DE-6599E66B4BD0}" srcOrd="0" destOrd="0" presId="urn:microsoft.com/office/officeart/2005/8/layout/list1"/>
    <dgm:cxn modelId="{62793B00-9A57-4460-B278-944E6D27EDEC}" srcId="{F2D85B75-1CC8-4DCE-A2F5-22341D8A3019}" destId="{B63319BA-CC12-4080-9F31-59B39110837C}" srcOrd="1" destOrd="0" parTransId="{0338B5DF-53EC-40ED-A53B-9E71AC4780C7}" sibTransId="{172E82FB-FF4E-4651-82C1-758777212274}"/>
    <dgm:cxn modelId="{35E78E0C-DCCD-4636-8A79-D41ECD4DB06C}" srcId="{F2D85B75-1CC8-4DCE-A2F5-22341D8A3019}" destId="{DF20F0A9-8A0B-4593-928A-6D0ACB5EAE38}" srcOrd="0" destOrd="0" parTransId="{FD93B7D8-CD06-4F5B-BEA3-0B75DE8B49A4}" sibTransId="{31D31617-B7BE-4333-A0BE-4CD9E96AA402}"/>
    <dgm:cxn modelId="{144066A6-F0C1-4DCC-A211-E58BF7F9D3C8}" type="presOf" srcId="{E118C980-58ED-4266-A959-41C6AE2EAF2E}" destId="{AE5548D1-5136-4444-946E-FD91AEFF4B7C}" srcOrd="1" destOrd="0" presId="urn:microsoft.com/office/officeart/2005/8/layout/list1"/>
    <dgm:cxn modelId="{E7B08EC4-8154-42D1-B86D-A29A20DE1204}" srcId="{E118C980-58ED-4266-A959-41C6AE2EAF2E}" destId="{8CF494EC-4DF0-4FB2-9153-A46B30BCC063}" srcOrd="3" destOrd="0" parTransId="{67E2B0FF-1F2C-40C2-A751-90F8BBB9D7D6}" sibTransId="{EECA8BC7-4351-488A-AD74-F7472A50E810}"/>
    <dgm:cxn modelId="{A2FBA7D8-BF34-4D1B-9888-EC2FDBB228F9}" type="presOf" srcId="{F2D85B75-1CC8-4DCE-A2F5-22341D8A3019}" destId="{21ACF08D-7076-4689-B18E-3BA24974AFCA}" srcOrd="1" destOrd="0" presId="urn:microsoft.com/office/officeart/2005/8/layout/list1"/>
    <dgm:cxn modelId="{F1775FC9-90D1-4972-A715-50B4DEADEF3B}" srcId="{C273F7F8-FAF8-4C8F-A576-14C246E02B10}" destId="{F2D85B75-1CC8-4DCE-A2F5-22341D8A3019}" srcOrd="0" destOrd="0" parTransId="{675151DF-DAAC-4A5A-BE77-CA7B1C375B5D}" sibTransId="{05941285-D7F1-4672-BA4A-63882192874F}"/>
    <dgm:cxn modelId="{8E7154BB-47D4-4237-B772-20EDF9ADDA51}" srcId="{E118C980-58ED-4266-A959-41C6AE2EAF2E}" destId="{745AD4E8-38D0-45BF-B63D-4DC4441F0AD1}" srcOrd="1" destOrd="0" parTransId="{D52011EC-647E-4550-9046-1223A079088C}" sibTransId="{AF99676F-5510-46A4-B1D6-8D90E6C8B211}"/>
    <dgm:cxn modelId="{766045F8-98C2-4129-AC36-ECAD717DA0EC}" srcId="{C273F7F8-FAF8-4C8F-A576-14C246E02B10}" destId="{E118C980-58ED-4266-A959-41C6AE2EAF2E}" srcOrd="1" destOrd="0" parTransId="{5A07107B-AD7B-4677-AFD6-EF7C1CFB18B8}" sibTransId="{317D8D2A-523D-42EC-8018-736EE829F119}"/>
    <dgm:cxn modelId="{C5F1C350-0124-4457-93E3-516491437AE0}" srcId="{F2D85B75-1CC8-4DCE-A2F5-22341D8A3019}" destId="{87C60BE9-5B46-41E6-96BB-5B02E710F346}" srcOrd="2" destOrd="0" parTransId="{478230E7-7D96-446F-AA03-E2054778375E}" sibTransId="{C63897D7-D199-4167-8462-32FF9293A52F}"/>
    <dgm:cxn modelId="{F7584293-5459-4D78-A501-B2FB6AD8E6DA}" type="presOf" srcId="{EC4E92A2-23E3-473B-9285-8C37833631F5}" destId="{9BDBEB79-A45C-4814-8EDD-F483FE68A89F}" srcOrd="0" destOrd="0" presId="urn:microsoft.com/office/officeart/2005/8/layout/list1"/>
    <dgm:cxn modelId="{C23284B5-8939-47DB-807F-BC42598F32A5}" type="presOf" srcId="{F2D85B75-1CC8-4DCE-A2F5-22341D8A3019}" destId="{694C4D6E-33AF-490C-B225-200088052F8B}" srcOrd="0" destOrd="0" presId="urn:microsoft.com/office/officeart/2005/8/layout/list1"/>
    <dgm:cxn modelId="{A09E7E18-E223-41F2-AB73-81144845109D}" type="presOf" srcId="{C273F7F8-FAF8-4C8F-A576-14C246E02B10}" destId="{5CC4E009-EF23-4B15-A5C3-9A8F6009DFED}" srcOrd="0" destOrd="0" presId="urn:microsoft.com/office/officeart/2005/8/layout/list1"/>
    <dgm:cxn modelId="{3E5328E6-9C35-41E7-973C-C18FE001E56A}" srcId="{F2D85B75-1CC8-4DCE-A2F5-22341D8A3019}" destId="{0BECD789-67D1-487A-AB2B-95EC18262CF6}" srcOrd="3" destOrd="0" parTransId="{B3D23AC8-0070-437B-BDD8-36E19A7F445F}" sibTransId="{31B3C94B-A35A-4EE4-833A-50434E49DEB0}"/>
    <dgm:cxn modelId="{1B5A5814-4408-449F-A365-8FACA5532E49}" type="presOf" srcId="{3EEF8708-FDC2-43CB-8568-05D8DF1FB06A}" destId="{E91BB046-92B6-4B5E-A924-AB2FC2B37630}" srcOrd="0" destOrd="4" presId="urn:microsoft.com/office/officeart/2005/8/layout/list1"/>
    <dgm:cxn modelId="{6F3665B8-CC07-4544-86D3-AA6651E183EF}" srcId="{E118C980-58ED-4266-A959-41C6AE2EAF2E}" destId="{EC4E92A2-23E3-473B-9285-8C37833631F5}" srcOrd="0" destOrd="0" parTransId="{9EDA01FC-1D08-4D98-8958-665196A3E94F}" sibTransId="{396035AB-2035-43A2-B319-B2B629A4C029}"/>
    <dgm:cxn modelId="{B93262F3-1289-40AE-AA01-A8A4E082105F}" type="presParOf" srcId="{5CC4E009-EF23-4B15-A5C3-9A8F6009DFED}" destId="{C9F71793-3006-43A5-B862-5D15AB1E8EB1}" srcOrd="0" destOrd="0" presId="urn:microsoft.com/office/officeart/2005/8/layout/list1"/>
    <dgm:cxn modelId="{DC920057-3691-4707-A1E5-B60AA1E2C0F8}" type="presParOf" srcId="{C9F71793-3006-43A5-B862-5D15AB1E8EB1}" destId="{694C4D6E-33AF-490C-B225-200088052F8B}" srcOrd="0" destOrd="0" presId="urn:microsoft.com/office/officeart/2005/8/layout/list1"/>
    <dgm:cxn modelId="{F3DA1E56-B88A-40BA-B85F-010E78FCCE09}" type="presParOf" srcId="{C9F71793-3006-43A5-B862-5D15AB1E8EB1}" destId="{21ACF08D-7076-4689-B18E-3BA24974AFCA}" srcOrd="1" destOrd="0" presId="urn:microsoft.com/office/officeart/2005/8/layout/list1"/>
    <dgm:cxn modelId="{4F5B5475-E187-493E-9CB7-7451BD58AE86}" type="presParOf" srcId="{5CC4E009-EF23-4B15-A5C3-9A8F6009DFED}" destId="{F925788D-BC05-4935-B170-3C0EE6F8BA27}" srcOrd="1" destOrd="0" presId="urn:microsoft.com/office/officeart/2005/8/layout/list1"/>
    <dgm:cxn modelId="{88809A42-881D-433C-B31A-6CE837DF7E81}" type="presParOf" srcId="{5CC4E009-EF23-4B15-A5C3-9A8F6009DFED}" destId="{E91BB046-92B6-4B5E-A924-AB2FC2B37630}" srcOrd="2" destOrd="0" presId="urn:microsoft.com/office/officeart/2005/8/layout/list1"/>
    <dgm:cxn modelId="{06D68EB5-2283-48ED-8F72-BFD5C3EAB8D1}" type="presParOf" srcId="{5CC4E009-EF23-4B15-A5C3-9A8F6009DFED}" destId="{FB41E4CA-A0E2-4250-9759-D781042198B3}" srcOrd="3" destOrd="0" presId="urn:microsoft.com/office/officeart/2005/8/layout/list1"/>
    <dgm:cxn modelId="{DD4CDF82-C5E7-4B9B-84AA-888E24E8428F}" type="presParOf" srcId="{5CC4E009-EF23-4B15-A5C3-9A8F6009DFED}" destId="{2EBB69DD-6E82-4B9A-AB86-7D1E6C7DDC05}" srcOrd="4" destOrd="0" presId="urn:microsoft.com/office/officeart/2005/8/layout/list1"/>
    <dgm:cxn modelId="{24BE10DA-E918-483C-905E-0F01508E9968}" type="presParOf" srcId="{2EBB69DD-6E82-4B9A-AB86-7D1E6C7DDC05}" destId="{40E2268F-DFCF-44C5-94DE-6599E66B4BD0}" srcOrd="0" destOrd="0" presId="urn:microsoft.com/office/officeart/2005/8/layout/list1"/>
    <dgm:cxn modelId="{3DCDC2C7-7812-4FF9-A4C8-4E938B4E578D}" type="presParOf" srcId="{2EBB69DD-6E82-4B9A-AB86-7D1E6C7DDC05}" destId="{AE5548D1-5136-4444-946E-FD91AEFF4B7C}" srcOrd="1" destOrd="0" presId="urn:microsoft.com/office/officeart/2005/8/layout/list1"/>
    <dgm:cxn modelId="{929BB1AC-496E-419F-AD0E-CB03FC74B198}" type="presParOf" srcId="{5CC4E009-EF23-4B15-A5C3-9A8F6009DFED}" destId="{C9D9069A-93E9-47CE-A4D5-E1CE18C64292}" srcOrd="5" destOrd="0" presId="urn:microsoft.com/office/officeart/2005/8/layout/list1"/>
    <dgm:cxn modelId="{DD8A7167-1897-4137-B435-D7625392D245}" type="presParOf" srcId="{5CC4E009-EF23-4B15-A5C3-9A8F6009DFED}" destId="{9BDBEB79-A45C-4814-8EDD-F483FE68A89F}"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572DDB-1DBC-462F-BBAF-E28727480240}" type="doc">
      <dgm:prSet loTypeId="urn:microsoft.com/office/officeart/2005/8/layout/cycle6" loCatId="relationship" qsTypeId="urn:microsoft.com/office/officeart/2005/8/quickstyle/simple5" qsCatId="simple" csTypeId="urn:microsoft.com/office/officeart/2005/8/colors/colorful1" csCatId="colorful" phldr="1"/>
      <dgm:spPr/>
      <dgm:t>
        <a:bodyPr/>
        <a:lstStyle/>
        <a:p>
          <a:endParaRPr lang="en-US"/>
        </a:p>
      </dgm:t>
    </dgm:pt>
    <dgm:pt modelId="{FC720495-2972-4668-9D69-B71ACE800C25}">
      <dgm:prSet phldrT="[Text]" custT="1"/>
      <dgm:spPr/>
      <dgm:t>
        <a:bodyPr/>
        <a:lstStyle/>
        <a:p>
          <a:pPr algn="ctr"/>
          <a:r>
            <a:rPr lang="en-US" sz="1600" b="1" dirty="0">
              <a:solidFill>
                <a:schemeClr val="tx1"/>
              </a:solidFill>
            </a:rPr>
            <a:t>Competency</a:t>
          </a:r>
        </a:p>
        <a:p>
          <a:pPr algn="ctr"/>
          <a:r>
            <a:rPr lang="en-US" sz="1200" dirty="0">
              <a:solidFill>
                <a:schemeClr val="tx1"/>
              </a:solidFill>
            </a:rPr>
            <a:t>A measurable learning objective written in a functional life skills context. </a:t>
          </a:r>
          <a:endParaRPr lang="en-US" sz="1200" b="1" dirty="0">
            <a:solidFill>
              <a:schemeClr val="tx1"/>
            </a:solidFill>
          </a:endParaRPr>
        </a:p>
      </dgm:t>
    </dgm:pt>
    <dgm:pt modelId="{613D6C87-FCE9-40D1-8A46-A9C1EF448B5C}" type="parTrans" cxnId="{DF5E574A-E697-420F-8530-984025172F9E}">
      <dgm:prSet/>
      <dgm:spPr/>
      <dgm:t>
        <a:bodyPr/>
        <a:lstStyle/>
        <a:p>
          <a:endParaRPr lang="en-US"/>
        </a:p>
      </dgm:t>
    </dgm:pt>
    <dgm:pt modelId="{3BE6AD2F-170D-41DB-AAE5-6877A3D662F8}" type="sibTrans" cxnId="{DF5E574A-E697-420F-8530-984025172F9E}">
      <dgm:prSet/>
      <dgm:spPr/>
      <dgm:t>
        <a:bodyPr/>
        <a:lstStyle/>
        <a:p>
          <a:endParaRPr lang="en-US"/>
        </a:p>
      </dgm:t>
    </dgm:pt>
    <dgm:pt modelId="{35AD47AF-BF15-472F-82A1-7A8D360C22CB}">
      <dgm:prSet phldrT="[Text]" custT="1"/>
      <dgm:spPr/>
      <dgm:t>
        <a:bodyPr/>
        <a:lstStyle/>
        <a:p>
          <a:pPr algn="ctr"/>
          <a:r>
            <a:rPr lang="en-US" sz="1600" b="1" dirty="0">
              <a:solidFill>
                <a:schemeClr val="tx1"/>
              </a:solidFill>
            </a:rPr>
            <a:t>Basic Skills Content Standard</a:t>
          </a:r>
        </a:p>
        <a:p>
          <a:pPr algn="ctr"/>
          <a:r>
            <a:rPr lang="en-US" sz="1200" dirty="0" smtClean="0">
              <a:solidFill>
                <a:schemeClr val="tx1"/>
              </a:solidFill>
            </a:rPr>
            <a:t>The </a:t>
          </a:r>
          <a:r>
            <a:rPr lang="en-US" sz="1200" dirty="0">
              <a:solidFill>
                <a:schemeClr val="tx1"/>
              </a:solidFill>
            </a:rPr>
            <a:t>literacy skills </a:t>
          </a:r>
          <a:r>
            <a:rPr lang="en-US" sz="1200" dirty="0" smtClean="0">
              <a:solidFill>
                <a:schemeClr val="tx1"/>
              </a:solidFill>
            </a:rPr>
            <a:t>students </a:t>
          </a:r>
          <a:r>
            <a:rPr lang="en-US" sz="1200" dirty="0">
              <a:solidFill>
                <a:schemeClr val="tx1"/>
              </a:solidFill>
            </a:rPr>
            <a:t>need to be successful in mastering the competencies.</a:t>
          </a:r>
          <a:endParaRPr lang="en-US" sz="1200" b="1" dirty="0">
            <a:solidFill>
              <a:schemeClr val="tx1"/>
            </a:solidFill>
          </a:endParaRPr>
        </a:p>
      </dgm:t>
    </dgm:pt>
    <dgm:pt modelId="{5B65AD24-3954-4FBD-921A-608B2C817199}" type="parTrans" cxnId="{F892F04F-368D-4C51-9377-1354E30514F9}">
      <dgm:prSet/>
      <dgm:spPr/>
      <dgm:t>
        <a:bodyPr/>
        <a:lstStyle/>
        <a:p>
          <a:endParaRPr lang="en-US"/>
        </a:p>
      </dgm:t>
    </dgm:pt>
    <dgm:pt modelId="{8E807CC3-5F0C-4830-9AC3-EB3B56DC4AC1}" type="sibTrans" cxnId="{F892F04F-368D-4C51-9377-1354E30514F9}">
      <dgm:prSet/>
      <dgm:spPr/>
      <dgm:t>
        <a:bodyPr/>
        <a:lstStyle/>
        <a:p>
          <a:endParaRPr lang="en-US"/>
        </a:p>
      </dgm:t>
    </dgm:pt>
    <dgm:pt modelId="{AC95001A-9EFA-48A3-87F7-3F31AA332CB2}">
      <dgm:prSet custT="1"/>
      <dgm:spPr/>
      <dgm:t>
        <a:bodyPr/>
        <a:lstStyle/>
        <a:p>
          <a:r>
            <a:rPr lang="en-US" sz="1600" b="1" dirty="0">
              <a:solidFill>
                <a:schemeClr val="tx1"/>
              </a:solidFill>
            </a:rPr>
            <a:t>Task Area</a:t>
          </a:r>
        </a:p>
        <a:p>
          <a:r>
            <a:rPr lang="en-US" sz="1100" dirty="0">
              <a:solidFill>
                <a:schemeClr val="tx1"/>
              </a:solidFill>
            </a:rPr>
            <a:t> </a:t>
          </a:r>
          <a:r>
            <a:rPr lang="en-US" sz="1100" dirty="0" smtClean="0">
              <a:solidFill>
                <a:schemeClr val="tx1"/>
              </a:solidFill>
            </a:rPr>
            <a:t>The </a:t>
          </a:r>
          <a:r>
            <a:rPr lang="en-US" sz="1100" dirty="0">
              <a:solidFill>
                <a:schemeClr val="tx1"/>
              </a:solidFill>
            </a:rPr>
            <a:t>written or graphic prompts in CASAS Tests. Students must not only be able to read a sentence, but must be able to understand vocabulary in context.</a:t>
          </a:r>
        </a:p>
      </dgm:t>
    </dgm:pt>
    <dgm:pt modelId="{66EB584C-4EF8-453F-B899-5EBCDADB8DC2}" type="parTrans" cxnId="{9C175A20-8AC5-4270-BA1A-CF13F9BF7FDC}">
      <dgm:prSet/>
      <dgm:spPr/>
      <dgm:t>
        <a:bodyPr/>
        <a:lstStyle/>
        <a:p>
          <a:endParaRPr lang="en-US"/>
        </a:p>
      </dgm:t>
    </dgm:pt>
    <dgm:pt modelId="{94921D2C-9B30-4B0E-A705-BE6E15A4A820}" type="sibTrans" cxnId="{9C175A20-8AC5-4270-BA1A-CF13F9BF7FDC}">
      <dgm:prSet/>
      <dgm:spPr/>
      <dgm:t>
        <a:bodyPr/>
        <a:lstStyle/>
        <a:p>
          <a:endParaRPr lang="en-US"/>
        </a:p>
      </dgm:t>
    </dgm:pt>
    <dgm:pt modelId="{72621584-41B8-4264-89CA-B089470DA5E2}" type="pres">
      <dgm:prSet presAssocID="{AD572DDB-1DBC-462F-BBAF-E28727480240}" presName="cycle" presStyleCnt="0">
        <dgm:presLayoutVars>
          <dgm:dir/>
          <dgm:resizeHandles val="exact"/>
        </dgm:presLayoutVars>
      </dgm:prSet>
      <dgm:spPr/>
      <dgm:t>
        <a:bodyPr/>
        <a:lstStyle/>
        <a:p>
          <a:endParaRPr lang="en-US"/>
        </a:p>
      </dgm:t>
    </dgm:pt>
    <dgm:pt modelId="{1D89780C-26F1-43A3-AFF6-4160976074F5}" type="pres">
      <dgm:prSet presAssocID="{FC720495-2972-4668-9D69-B71ACE800C25}" presName="node" presStyleLbl="node1" presStyleIdx="0" presStyleCnt="3" custScaleX="96076" custScaleY="79688" custRadScaleRad="98078" custRadScaleInc="3485">
        <dgm:presLayoutVars>
          <dgm:bulletEnabled val="1"/>
        </dgm:presLayoutVars>
      </dgm:prSet>
      <dgm:spPr/>
      <dgm:t>
        <a:bodyPr/>
        <a:lstStyle/>
        <a:p>
          <a:endParaRPr lang="en-US"/>
        </a:p>
      </dgm:t>
    </dgm:pt>
    <dgm:pt modelId="{A04E5938-E7F0-4AE3-A9A4-45F7E061617D}" type="pres">
      <dgm:prSet presAssocID="{FC720495-2972-4668-9D69-B71ACE800C25}" presName="spNode" presStyleCnt="0"/>
      <dgm:spPr/>
    </dgm:pt>
    <dgm:pt modelId="{04F7B31B-ECDA-4BE9-8460-9BEB359E8DCF}" type="pres">
      <dgm:prSet presAssocID="{3BE6AD2F-170D-41DB-AAE5-6877A3D662F8}" presName="sibTrans" presStyleLbl="sibTrans1D1" presStyleIdx="0" presStyleCnt="3"/>
      <dgm:spPr/>
      <dgm:t>
        <a:bodyPr/>
        <a:lstStyle/>
        <a:p>
          <a:endParaRPr lang="en-US"/>
        </a:p>
      </dgm:t>
    </dgm:pt>
    <dgm:pt modelId="{72F6AA8A-3F74-430F-8D4D-230EAA9994BE}" type="pres">
      <dgm:prSet presAssocID="{AC95001A-9EFA-48A3-87F7-3F31AA332CB2}" presName="node" presStyleLbl="node1" presStyleIdx="1" presStyleCnt="3">
        <dgm:presLayoutVars>
          <dgm:bulletEnabled val="1"/>
        </dgm:presLayoutVars>
      </dgm:prSet>
      <dgm:spPr/>
      <dgm:t>
        <a:bodyPr/>
        <a:lstStyle/>
        <a:p>
          <a:endParaRPr lang="en-US"/>
        </a:p>
      </dgm:t>
    </dgm:pt>
    <dgm:pt modelId="{6E7732B3-F2A6-4DCA-879E-98BB99F54751}" type="pres">
      <dgm:prSet presAssocID="{AC95001A-9EFA-48A3-87F7-3F31AA332CB2}" presName="spNode" presStyleCnt="0"/>
      <dgm:spPr/>
    </dgm:pt>
    <dgm:pt modelId="{3F753BB6-A0C7-4DCF-B778-1993E326FA9C}" type="pres">
      <dgm:prSet presAssocID="{94921D2C-9B30-4B0E-A705-BE6E15A4A820}" presName="sibTrans" presStyleLbl="sibTrans1D1" presStyleIdx="1" presStyleCnt="3"/>
      <dgm:spPr/>
      <dgm:t>
        <a:bodyPr/>
        <a:lstStyle/>
        <a:p>
          <a:endParaRPr lang="en-US"/>
        </a:p>
      </dgm:t>
    </dgm:pt>
    <dgm:pt modelId="{C5FF1158-090B-465B-901C-AB56799C6D9D}" type="pres">
      <dgm:prSet presAssocID="{35AD47AF-BF15-472F-82A1-7A8D360C22CB}" presName="node" presStyleLbl="node1" presStyleIdx="2" presStyleCnt="3" custScaleX="100283" custScaleY="90614">
        <dgm:presLayoutVars>
          <dgm:bulletEnabled val="1"/>
        </dgm:presLayoutVars>
      </dgm:prSet>
      <dgm:spPr/>
      <dgm:t>
        <a:bodyPr/>
        <a:lstStyle/>
        <a:p>
          <a:endParaRPr lang="en-US"/>
        </a:p>
      </dgm:t>
    </dgm:pt>
    <dgm:pt modelId="{1F2D7B64-E436-4F43-AB82-2B70465183BC}" type="pres">
      <dgm:prSet presAssocID="{35AD47AF-BF15-472F-82A1-7A8D360C22CB}" presName="spNode" presStyleCnt="0"/>
      <dgm:spPr/>
    </dgm:pt>
    <dgm:pt modelId="{BF4EBBEB-5641-4E9D-AE3F-7F5CB212E5E6}" type="pres">
      <dgm:prSet presAssocID="{8E807CC3-5F0C-4830-9AC3-EB3B56DC4AC1}" presName="sibTrans" presStyleLbl="sibTrans1D1" presStyleIdx="2" presStyleCnt="3"/>
      <dgm:spPr/>
      <dgm:t>
        <a:bodyPr/>
        <a:lstStyle/>
        <a:p>
          <a:endParaRPr lang="en-US"/>
        </a:p>
      </dgm:t>
    </dgm:pt>
  </dgm:ptLst>
  <dgm:cxnLst>
    <dgm:cxn modelId="{F892F04F-368D-4C51-9377-1354E30514F9}" srcId="{AD572DDB-1DBC-462F-BBAF-E28727480240}" destId="{35AD47AF-BF15-472F-82A1-7A8D360C22CB}" srcOrd="2" destOrd="0" parTransId="{5B65AD24-3954-4FBD-921A-608B2C817199}" sibTransId="{8E807CC3-5F0C-4830-9AC3-EB3B56DC4AC1}"/>
    <dgm:cxn modelId="{9A4781B9-3450-4373-BB0C-025A93D3AF85}" type="presOf" srcId="{3BE6AD2F-170D-41DB-AAE5-6877A3D662F8}" destId="{04F7B31B-ECDA-4BE9-8460-9BEB359E8DCF}" srcOrd="0" destOrd="0" presId="urn:microsoft.com/office/officeart/2005/8/layout/cycle6"/>
    <dgm:cxn modelId="{CD2222FC-8B48-408C-92BC-6837251B169F}" type="presOf" srcId="{FC720495-2972-4668-9D69-B71ACE800C25}" destId="{1D89780C-26F1-43A3-AFF6-4160976074F5}" srcOrd="0" destOrd="0" presId="urn:microsoft.com/office/officeart/2005/8/layout/cycle6"/>
    <dgm:cxn modelId="{1793E3F6-60E9-4755-94AA-54A337A250D5}" type="presOf" srcId="{35AD47AF-BF15-472F-82A1-7A8D360C22CB}" destId="{C5FF1158-090B-465B-901C-AB56799C6D9D}" srcOrd="0" destOrd="0" presId="urn:microsoft.com/office/officeart/2005/8/layout/cycle6"/>
    <dgm:cxn modelId="{9C175A20-8AC5-4270-BA1A-CF13F9BF7FDC}" srcId="{AD572DDB-1DBC-462F-BBAF-E28727480240}" destId="{AC95001A-9EFA-48A3-87F7-3F31AA332CB2}" srcOrd="1" destOrd="0" parTransId="{66EB584C-4EF8-453F-B899-5EBCDADB8DC2}" sibTransId="{94921D2C-9B30-4B0E-A705-BE6E15A4A820}"/>
    <dgm:cxn modelId="{6F637F02-1627-45D1-B1C9-B3A97233A3C7}" type="presOf" srcId="{94921D2C-9B30-4B0E-A705-BE6E15A4A820}" destId="{3F753BB6-A0C7-4DCF-B778-1993E326FA9C}" srcOrd="0" destOrd="0" presId="urn:microsoft.com/office/officeart/2005/8/layout/cycle6"/>
    <dgm:cxn modelId="{95A1EB11-D0C6-4F11-831A-8C3E7104C275}" type="presOf" srcId="{8E807CC3-5F0C-4830-9AC3-EB3B56DC4AC1}" destId="{BF4EBBEB-5641-4E9D-AE3F-7F5CB212E5E6}" srcOrd="0" destOrd="0" presId="urn:microsoft.com/office/officeart/2005/8/layout/cycle6"/>
    <dgm:cxn modelId="{985A0904-4AA6-417D-AE0E-D4FFC3E5C29E}" type="presOf" srcId="{AD572DDB-1DBC-462F-BBAF-E28727480240}" destId="{72621584-41B8-4264-89CA-B089470DA5E2}" srcOrd="0" destOrd="0" presId="urn:microsoft.com/office/officeart/2005/8/layout/cycle6"/>
    <dgm:cxn modelId="{40D8B62E-33AE-440A-B641-3D030FE0B9C4}" type="presOf" srcId="{AC95001A-9EFA-48A3-87F7-3F31AA332CB2}" destId="{72F6AA8A-3F74-430F-8D4D-230EAA9994BE}" srcOrd="0" destOrd="0" presId="urn:microsoft.com/office/officeart/2005/8/layout/cycle6"/>
    <dgm:cxn modelId="{DF5E574A-E697-420F-8530-984025172F9E}" srcId="{AD572DDB-1DBC-462F-BBAF-E28727480240}" destId="{FC720495-2972-4668-9D69-B71ACE800C25}" srcOrd="0" destOrd="0" parTransId="{613D6C87-FCE9-40D1-8A46-A9C1EF448B5C}" sibTransId="{3BE6AD2F-170D-41DB-AAE5-6877A3D662F8}"/>
    <dgm:cxn modelId="{6940CE0D-AB71-4E9C-A7FA-85AE98DD378D}" type="presParOf" srcId="{72621584-41B8-4264-89CA-B089470DA5E2}" destId="{1D89780C-26F1-43A3-AFF6-4160976074F5}" srcOrd="0" destOrd="0" presId="urn:microsoft.com/office/officeart/2005/8/layout/cycle6"/>
    <dgm:cxn modelId="{847A7E14-9624-4A41-B2C0-EE03C8C938D0}" type="presParOf" srcId="{72621584-41B8-4264-89CA-B089470DA5E2}" destId="{A04E5938-E7F0-4AE3-A9A4-45F7E061617D}" srcOrd="1" destOrd="0" presId="urn:microsoft.com/office/officeart/2005/8/layout/cycle6"/>
    <dgm:cxn modelId="{5D57A89C-B261-4032-B5FB-E0EA45383C1E}" type="presParOf" srcId="{72621584-41B8-4264-89CA-B089470DA5E2}" destId="{04F7B31B-ECDA-4BE9-8460-9BEB359E8DCF}" srcOrd="2" destOrd="0" presId="urn:microsoft.com/office/officeart/2005/8/layout/cycle6"/>
    <dgm:cxn modelId="{AEFE6383-14E5-4083-96CD-CCBBE85032B5}" type="presParOf" srcId="{72621584-41B8-4264-89CA-B089470DA5E2}" destId="{72F6AA8A-3F74-430F-8D4D-230EAA9994BE}" srcOrd="3" destOrd="0" presId="urn:microsoft.com/office/officeart/2005/8/layout/cycle6"/>
    <dgm:cxn modelId="{E72BEC80-F3CD-4606-A7BF-CFEF5D44355D}" type="presParOf" srcId="{72621584-41B8-4264-89CA-B089470DA5E2}" destId="{6E7732B3-F2A6-4DCA-879E-98BB99F54751}" srcOrd="4" destOrd="0" presId="urn:microsoft.com/office/officeart/2005/8/layout/cycle6"/>
    <dgm:cxn modelId="{44B0C84A-7951-4FCA-9170-1FF82A490DBB}" type="presParOf" srcId="{72621584-41B8-4264-89CA-B089470DA5E2}" destId="{3F753BB6-A0C7-4DCF-B778-1993E326FA9C}" srcOrd="5" destOrd="0" presId="urn:microsoft.com/office/officeart/2005/8/layout/cycle6"/>
    <dgm:cxn modelId="{8B84A8D7-B175-4ED2-A328-E25BB07D832F}" type="presParOf" srcId="{72621584-41B8-4264-89CA-B089470DA5E2}" destId="{C5FF1158-090B-465B-901C-AB56799C6D9D}" srcOrd="6" destOrd="0" presId="urn:microsoft.com/office/officeart/2005/8/layout/cycle6"/>
    <dgm:cxn modelId="{112891A6-8713-4A80-B1A5-06A9F13F2CB6}" type="presParOf" srcId="{72621584-41B8-4264-89CA-B089470DA5E2}" destId="{1F2D7B64-E436-4F43-AB82-2B70465183BC}" srcOrd="7" destOrd="0" presId="urn:microsoft.com/office/officeart/2005/8/layout/cycle6"/>
    <dgm:cxn modelId="{7EC0DFFB-609E-404B-8F74-64344B427C37}" type="presParOf" srcId="{72621584-41B8-4264-89CA-B089470DA5E2}" destId="{BF4EBBEB-5641-4E9D-AE3F-7F5CB212E5E6}"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743E62-CB3F-4EFC-BD52-724F79B44D5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440D64F1-4170-4FED-95E0-0AE2D11748C2}">
      <dgm:prSet phldrT="[Text]" custT="1"/>
      <dgm:spPr/>
      <dgm:t>
        <a:bodyPr/>
        <a:lstStyle/>
        <a:p>
          <a:r>
            <a:rPr lang="en-US" sz="3200" b="1" dirty="0" smtClean="0"/>
            <a:t>The Assessment Process</a:t>
          </a:r>
          <a:endParaRPr lang="en-US" sz="3200" b="1" dirty="0"/>
        </a:p>
      </dgm:t>
    </dgm:pt>
    <dgm:pt modelId="{4AD1773E-06CD-4A4D-9015-AB593F9249B0}" type="parTrans" cxnId="{EB811FF1-ADFF-4808-9E34-33AD712491A2}">
      <dgm:prSet/>
      <dgm:spPr/>
      <dgm:t>
        <a:bodyPr/>
        <a:lstStyle/>
        <a:p>
          <a:endParaRPr lang="en-US" sz="2800"/>
        </a:p>
      </dgm:t>
    </dgm:pt>
    <dgm:pt modelId="{13BDB281-AEDA-44C0-8D86-04664D9CBC20}" type="sibTrans" cxnId="{EB811FF1-ADFF-4808-9E34-33AD712491A2}">
      <dgm:prSet/>
      <dgm:spPr/>
      <dgm:t>
        <a:bodyPr/>
        <a:lstStyle/>
        <a:p>
          <a:endParaRPr lang="en-US" sz="2800"/>
        </a:p>
      </dgm:t>
    </dgm:pt>
    <dgm:pt modelId="{6563FABC-5F27-476C-B047-BB52043F01C3}">
      <dgm:prSet phldrT="[Text]" custT="1"/>
      <dgm:spPr/>
      <dgm:t>
        <a:bodyPr/>
        <a:lstStyle/>
        <a:p>
          <a:r>
            <a:rPr lang="en-US" sz="2000" b="0" smtClean="0"/>
            <a:t>Appraisal</a:t>
          </a:r>
          <a:endParaRPr lang="en-US" sz="2000" b="0" dirty="0"/>
        </a:p>
      </dgm:t>
    </dgm:pt>
    <dgm:pt modelId="{AA8AB211-92A8-4073-A786-8F18FEFB17C5}" type="parTrans" cxnId="{A39D7D38-A339-4D31-8A1A-5830C7D89739}">
      <dgm:prSet/>
      <dgm:spPr/>
      <dgm:t>
        <a:bodyPr/>
        <a:lstStyle/>
        <a:p>
          <a:endParaRPr lang="en-US" sz="2800"/>
        </a:p>
      </dgm:t>
    </dgm:pt>
    <dgm:pt modelId="{FCD5A147-64B0-4908-BA53-8839C9E3F179}" type="sibTrans" cxnId="{A39D7D38-A339-4D31-8A1A-5830C7D89739}">
      <dgm:prSet/>
      <dgm:spPr/>
      <dgm:t>
        <a:bodyPr/>
        <a:lstStyle/>
        <a:p>
          <a:endParaRPr lang="en-US" sz="2800"/>
        </a:p>
      </dgm:t>
    </dgm:pt>
    <dgm:pt modelId="{F3E95A3A-A33B-4FAB-98C0-736D3B46E7C9}">
      <dgm:prSet phldrT="[Text]" custT="1"/>
      <dgm:spPr/>
      <dgm:t>
        <a:bodyPr/>
        <a:lstStyle/>
        <a:p>
          <a:r>
            <a:rPr lang="en-US" sz="1050" dirty="0"/>
            <a:t>Identifies the Pretest students should take.</a:t>
          </a:r>
        </a:p>
      </dgm:t>
    </dgm:pt>
    <dgm:pt modelId="{B3E73B57-1B0E-44DA-AF68-53E0E31C07C9}" type="parTrans" cxnId="{B6067CE0-DF8D-4AB7-812E-A2F9AC574936}">
      <dgm:prSet/>
      <dgm:spPr/>
      <dgm:t>
        <a:bodyPr/>
        <a:lstStyle/>
        <a:p>
          <a:endParaRPr lang="en-US" sz="2800"/>
        </a:p>
      </dgm:t>
    </dgm:pt>
    <dgm:pt modelId="{AB6B06A5-C03D-4EDF-B97D-7DA93CAED409}" type="sibTrans" cxnId="{B6067CE0-DF8D-4AB7-812E-A2F9AC574936}">
      <dgm:prSet/>
      <dgm:spPr/>
      <dgm:t>
        <a:bodyPr/>
        <a:lstStyle/>
        <a:p>
          <a:endParaRPr lang="en-US" sz="2800"/>
        </a:p>
      </dgm:t>
    </dgm:pt>
    <dgm:pt modelId="{4243123F-4194-4162-ABEE-6381214B3818}">
      <dgm:prSet phldrT="[Text]" custT="1"/>
      <dgm:spPr/>
      <dgm:t>
        <a:bodyPr/>
        <a:lstStyle/>
        <a:p>
          <a:r>
            <a:rPr lang="en-US" sz="1600" dirty="0"/>
            <a:t>Diagnose</a:t>
          </a:r>
        </a:p>
      </dgm:t>
    </dgm:pt>
    <dgm:pt modelId="{91257EAA-BDBB-4D89-969B-1CE2468B32AD}" type="parTrans" cxnId="{F71B5A04-01F0-4543-BB1D-1D803F3D1272}">
      <dgm:prSet/>
      <dgm:spPr/>
      <dgm:t>
        <a:bodyPr/>
        <a:lstStyle/>
        <a:p>
          <a:endParaRPr lang="en-US" sz="2800"/>
        </a:p>
      </dgm:t>
    </dgm:pt>
    <dgm:pt modelId="{F053C907-DF3B-4E5C-9B7C-766B2903838C}" type="sibTrans" cxnId="{F71B5A04-01F0-4543-BB1D-1D803F3D1272}">
      <dgm:prSet/>
      <dgm:spPr/>
      <dgm:t>
        <a:bodyPr/>
        <a:lstStyle/>
        <a:p>
          <a:endParaRPr lang="en-US" sz="2800"/>
        </a:p>
      </dgm:t>
    </dgm:pt>
    <dgm:pt modelId="{58423990-D5CF-4DD5-9367-2839343FD987}">
      <dgm:prSet phldrT="[Text]" custT="1"/>
      <dgm:spPr/>
      <dgm:t>
        <a:bodyPr/>
        <a:lstStyle/>
        <a:p>
          <a:r>
            <a:rPr lang="en-US" sz="2000" b="0" dirty="0"/>
            <a:t>Pre-Test</a:t>
          </a:r>
        </a:p>
      </dgm:t>
    </dgm:pt>
    <dgm:pt modelId="{0F168A7D-B9F8-4F49-B295-A974933BAD21}" type="parTrans" cxnId="{2602AA80-10C0-497F-8D2E-CD367542CF34}">
      <dgm:prSet/>
      <dgm:spPr/>
      <dgm:t>
        <a:bodyPr/>
        <a:lstStyle/>
        <a:p>
          <a:endParaRPr lang="en-US" sz="2800"/>
        </a:p>
      </dgm:t>
    </dgm:pt>
    <dgm:pt modelId="{7A50F991-C22E-4BA4-84BF-720841F631F9}" type="sibTrans" cxnId="{2602AA80-10C0-497F-8D2E-CD367542CF34}">
      <dgm:prSet/>
      <dgm:spPr/>
      <dgm:t>
        <a:bodyPr/>
        <a:lstStyle/>
        <a:p>
          <a:endParaRPr lang="en-US" sz="2800"/>
        </a:p>
      </dgm:t>
    </dgm:pt>
    <dgm:pt modelId="{EF19D528-ABFE-4DAB-904B-6CB627C119F4}">
      <dgm:prSet phldrT="[Text]" custT="1"/>
      <dgm:spPr/>
      <dgm:t>
        <a:bodyPr/>
        <a:lstStyle/>
        <a:p>
          <a:r>
            <a:rPr lang="en-US" sz="1050"/>
            <a:t>Establishes a baseline score and begins to diagnose learning needs</a:t>
          </a:r>
        </a:p>
      </dgm:t>
    </dgm:pt>
    <dgm:pt modelId="{0394BA44-4A14-4048-B8F4-CC133CC2A215}" type="parTrans" cxnId="{3F476FA9-65AC-460A-9C44-1D810613241C}">
      <dgm:prSet/>
      <dgm:spPr/>
      <dgm:t>
        <a:bodyPr/>
        <a:lstStyle/>
        <a:p>
          <a:endParaRPr lang="en-US" sz="2800"/>
        </a:p>
      </dgm:t>
    </dgm:pt>
    <dgm:pt modelId="{29A91907-436B-4F85-8E56-977E580EAE4B}" type="sibTrans" cxnId="{3F476FA9-65AC-460A-9C44-1D810613241C}">
      <dgm:prSet/>
      <dgm:spPr/>
      <dgm:t>
        <a:bodyPr/>
        <a:lstStyle/>
        <a:p>
          <a:endParaRPr lang="en-US" sz="2800"/>
        </a:p>
      </dgm:t>
    </dgm:pt>
    <dgm:pt modelId="{6B399825-5B4C-4B0D-848E-D08DD7818C70}">
      <dgm:prSet phldrT="[Text]" custT="1"/>
      <dgm:spPr/>
      <dgm:t>
        <a:bodyPr/>
        <a:lstStyle/>
        <a:p>
          <a:r>
            <a:rPr lang="en-US" sz="1600"/>
            <a:t>Instruct</a:t>
          </a:r>
        </a:p>
      </dgm:t>
    </dgm:pt>
    <dgm:pt modelId="{1A96D11D-92DE-4242-83AE-F136F75B81AF}" type="parTrans" cxnId="{212571AF-4D31-4B07-B684-CECDAF030C48}">
      <dgm:prSet/>
      <dgm:spPr/>
      <dgm:t>
        <a:bodyPr/>
        <a:lstStyle/>
        <a:p>
          <a:endParaRPr lang="en-US" sz="2800"/>
        </a:p>
      </dgm:t>
    </dgm:pt>
    <dgm:pt modelId="{7590E9DF-264A-4284-80C3-9115CDF5AAE5}" type="sibTrans" cxnId="{212571AF-4D31-4B07-B684-CECDAF030C48}">
      <dgm:prSet/>
      <dgm:spPr/>
      <dgm:t>
        <a:bodyPr/>
        <a:lstStyle/>
        <a:p>
          <a:endParaRPr lang="en-US" sz="2800"/>
        </a:p>
      </dgm:t>
    </dgm:pt>
    <dgm:pt modelId="{926BB657-0AD5-4509-A09F-145018E20FFB}">
      <dgm:prSet phldrT="[Text]" custT="1"/>
      <dgm:spPr/>
      <dgm:t>
        <a:bodyPr/>
        <a:lstStyle/>
        <a:p>
          <a:r>
            <a:rPr lang="en-US" sz="2000" b="0" dirty="0"/>
            <a:t>Informal Assessment</a:t>
          </a:r>
        </a:p>
      </dgm:t>
    </dgm:pt>
    <dgm:pt modelId="{C343C690-41FA-4448-8002-8B26D43844F8}" type="parTrans" cxnId="{92689CA2-0043-48D6-A998-F40011E225DE}">
      <dgm:prSet/>
      <dgm:spPr/>
      <dgm:t>
        <a:bodyPr/>
        <a:lstStyle/>
        <a:p>
          <a:endParaRPr lang="en-US" sz="2800"/>
        </a:p>
      </dgm:t>
    </dgm:pt>
    <dgm:pt modelId="{9F04F720-856E-47B9-A8A2-25FD548BE82C}" type="sibTrans" cxnId="{92689CA2-0043-48D6-A998-F40011E225DE}">
      <dgm:prSet/>
      <dgm:spPr/>
      <dgm:t>
        <a:bodyPr/>
        <a:lstStyle/>
        <a:p>
          <a:endParaRPr lang="en-US" sz="2800"/>
        </a:p>
      </dgm:t>
    </dgm:pt>
    <dgm:pt modelId="{331EEF7E-CC34-45A2-A63B-DE794AA98FDC}">
      <dgm:prSet phldrT="[Text]" custT="1"/>
      <dgm:spPr/>
      <dgm:t>
        <a:bodyPr/>
        <a:lstStyle/>
        <a:p>
          <a:r>
            <a:rPr lang="en-US" sz="1050" dirty="0"/>
            <a:t>Includes targeted instruction based on information </a:t>
          </a:r>
          <a:r>
            <a:rPr lang="en-US" sz="1050" dirty="0" smtClean="0"/>
            <a:t>from tests</a:t>
          </a:r>
          <a:endParaRPr lang="en-US" sz="1050" dirty="0"/>
        </a:p>
      </dgm:t>
    </dgm:pt>
    <dgm:pt modelId="{6F6D4A61-7BBF-419A-B15B-C23D34920450}" type="parTrans" cxnId="{A92FDB29-7A6A-4830-93D7-E881A87FBDB2}">
      <dgm:prSet/>
      <dgm:spPr/>
      <dgm:t>
        <a:bodyPr/>
        <a:lstStyle/>
        <a:p>
          <a:endParaRPr lang="en-US" sz="2800"/>
        </a:p>
      </dgm:t>
    </dgm:pt>
    <dgm:pt modelId="{41DFADAA-7C0F-4596-AB02-6A5113D8AA7F}" type="sibTrans" cxnId="{A92FDB29-7A6A-4830-93D7-E881A87FBDB2}">
      <dgm:prSet/>
      <dgm:spPr/>
      <dgm:t>
        <a:bodyPr/>
        <a:lstStyle/>
        <a:p>
          <a:endParaRPr lang="en-US" sz="2800"/>
        </a:p>
      </dgm:t>
    </dgm:pt>
    <dgm:pt modelId="{E2340153-E58D-4D75-8EC5-8287582B0D42}">
      <dgm:prSet phldrT="[Text]" custT="1"/>
      <dgm:spPr/>
      <dgm:t>
        <a:bodyPr/>
        <a:lstStyle/>
        <a:p>
          <a:r>
            <a:rPr lang="en-US" sz="1600" dirty="0"/>
            <a:t>Monitor</a:t>
          </a:r>
        </a:p>
      </dgm:t>
    </dgm:pt>
    <dgm:pt modelId="{33BB98AE-87E6-4090-A723-AE5AD4929ADB}" type="parTrans" cxnId="{E6FA7B3E-5822-455E-A08C-7A811506279D}">
      <dgm:prSet/>
      <dgm:spPr/>
      <dgm:t>
        <a:bodyPr/>
        <a:lstStyle/>
        <a:p>
          <a:endParaRPr lang="en-US" sz="2800"/>
        </a:p>
      </dgm:t>
    </dgm:pt>
    <dgm:pt modelId="{421DB8E9-F85B-4FDC-9867-086210B5CC12}" type="sibTrans" cxnId="{E6FA7B3E-5822-455E-A08C-7A811506279D}">
      <dgm:prSet/>
      <dgm:spPr/>
      <dgm:t>
        <a:bodyPr/>
        <a:lstStyle/>
        <a:p>
          <a:endParaRPr lang="en-US" sz="2800"/>
        </a:p>
      </dgm:t>
    </dgm:pt>
    <dgm:pt modelId="{F1C0A2C7-CA65-40FB-8CE1-715966DADEEA}">
      <dgm:prSet phldrT="[Text]" custT="1"/>
      <dgm:spPr/>
      <dgm:t>
        <a:bodyPr/>
        <a:lstStyle/>
        <a:p>
          <a:r>
            <a:rPr lang="en-US" sz="2000" b="0" dirty="0"/>
            <a:t>Post Test</a:t>
          </a:r>
        </a:p>
      </dgm:t>
    </dgm:pt>
    <dgm:pt modelId="{809C5A80-7842-46FB-84BE-069AF787D6BF}" type="parTrans" cxnId="{C1352F90-FD82-4BB8-872C-E8F78E7D728D}">
      <dgm:prSet/>
      <dgm:spPr/>
      <dgm:t>
        <a:bodyPr/>
        <a:lstStyle/>
        <a:p>
          <a:endParaRPr lang="en-US" sz="2800"/>
        </a:p>
      </dgm:t>
    </dgm:pt>
    <dgm:pt modelId="{4899434E-75F4-4188-8A28-6CF1303539A8}" type="sibTrans" cxnId="{C1352F90-FD82-4BB8-872C-E8F78E7D728D}">
      <dgm:prSet/>
      <dgm:spPr/>
      <dgm:t>
        <a:bodyPr/>
        <a:lstStyle/>
        <a:p>
          <a:endParaRPr lang="en-US" sz="2800"/>
        </a:p>
      </dgm:t>
    </dgm:pt>
    <dgm:pt modelId="{A9335383-7161-4388-89ED-FF340E8805CD}">
      <dgm:prSet phldrT="[Text]" custT="1"/>
      <dgm:spPr/>
      <dgm:t>
        <a:bodyPr/>
        <a:lstStyle/>
        <a:p>
          <a:r>
            <a:rPr lang="en-US" sz="1050" dirty="0"/>
            <a:t>Given after 70-100 hours of instruction. Results compared to previous test. Progress determined.</a:t>
          </a:r>
        </a:p>
      </dgm:t>
    </dgm:pt>
    <dgm:pt modelId="{A762FCCB-3932-4CEC-8342-627CA8DDE363}" type="parTrans" cxnId="{73C64C24-7ED1-4BED-B5DD-0121B2F98F41}">
      <dgm:prSet/>
      <dgm:spPr/>
      <dgm:t>
        <a:bodyPr/>
        <a:lstStyle/>
        <a:p>
          <a:endParaRPr lang="en-US" sz="2800"/>
        </a:p>
      </dgm:t>
    </dgm:pt>
    <dgm:pt modelId="{48EEED71-4DE4-486E-A8CD-F64D6A29C72A}" type="sibTrans" cxnId="{73C64C24-7ED1-4BED-B5DD-0121B2F98F41}">
      <dgm:prSet/>
      <dgm:spPr/>
      <dgm:t>
        <a:bodyPr/>
        <a:lstStyle/>
        <a:p>
          <a:endParaRPr lang="en-US" sz="2800"/>
        </a:p>
      </dgm:t>
    </dgm:pt>
    <dgm:pt modelId="{6F030607-B8CC-411F-8D86-8DF1C2B7E6AB}">
      <dgm:prSet phldrT="[Text]" custT="1"/>
      <dgm:spPr/>
      <dgm:t>
        <a:bodyPr/>
        <a:lstStyle/>
        <a:p>
          <a:r>
            <a:rPr lang="en-US" sz="2400" b="1" smtClean="0"/>
            <a:t>Place</a:t>
          </a:r>
          <a:endParaRPr lang="en-US" sz="2400" b="1" dirty="0"/>
        </a:p>
      </dgm:t>
    </dgm:pt>
    <dgm:pt modelId="{F71964A3-075D-4A20-BF0A-5145D32F87AF}" type="parTrans" cxnId="{017BDFDC-5FA1-460A-ABDE-A02E6013A13B}">
      <dgm:prSet/>
      <dgm:spPr/>
      <dgm:t>
        <a:bodyPr/>
        <a:lstStyle/>
        <a:p>
          <a:endParaRPr lang="en-US"/>
        </a:p>
      </dgm:t>
    </dgm:pt>
    <dgm:pt modelId="{A809E20D-BB59-4969-B53A-2D4AEED3A4A8}" type="sibTrans" cxnId="{017BDFDC-5FA1-460A-ABDE-A02E6013A13B}">
      <dgm:prSet/>
      <dgm:spPr/>
      <dgm:t>
        <a:bodyPr/>
        <a:lstStyle/>
        <a:p>
          <a:endParaRPr lang="en-US"/>
        </a:p>
      </dgm:t>
    </dgm:pt>
    <dgm:pt modelId="{133C17D9-4843-4AD7-ABC9-F5DDD6D2BDB5}" type="pres">
      <dgm:prSet presAssocID="{D6743E62-CB3F-4EFC-BD52-724F79B44D57}" presName="Name0" presStyleCnt="0">
        <dgm:presLayoutVars>
          <dgm:dir/>
          <dgm:animLvl val="lvl"/>
          <dgm:resizeHandles val="exact"/>
        </dgm:presLayoutVars>
      </dgm:prSet>
      <dgm:spPr/>
      <dgm:t>
        <a:bodyPr/>
        <a:lstStyle/>
        <a:p>
          <a:endParaRPr lang="en-US"/>
        </a:p>
      </dgm:t>
    </dgm:pt>
    <dgm:pt modelId="{8929E1DD-4774-424A-AEA9-716849E7EB5C}" type="pres">
      <dgm:prSet presAssocID="{E2340153-E58D-4D75-8EC5-8287582B0D42}" presName="boxAndChildren" presStyleCnt="0"/>
      <dgm:spPr/>
      <dgm:t>
        <a:bodyPr/>
        <a:lstStyle/>
        <a:p>
          <a:endParaRPr lang="en-US"/>
        </a:p>
      </dgm:t>
    </dgm:pt>
    <dgm:pt modelId="{06895BAD-5233-4C95-87B5-BE93D3A25593}" type="pres">
      <dgm:prSet presAssocID="{E2340153-E58D-4D75-8EC5-8287582B0D42}" presName="parentTextBox" presStyleLbl="node1" presStyleIdx="0" presStyleCnt="5"/>
      <dgm:spPr/>
      <dgm:t>
        <a:bodyPr/>
        <a:lstStyle/>
        <a:p>
          <a:endParaRPr lang="en-US"/>
        </a:p>
      </dgm:t>
    </dgm:pt>
    <dgm:pt modelId="{58083EDF-FF07-4178-BEA8-1185F9183A12}" type="pres">
      <dgm:prSet presAssocID="{E2340153-E58D-4D75-8EC5-8287582B0D42}" presName="entireBox" presStyleLbl="node1" presStyleIdx="0" presStyleCnt="5"/>
      <dgm:spPr/>
      <dgm:t>
        <a:bodyPr/>
        <a:lstStyle/>
        <a:p>
          <a:endParaRPr lang="en-US"/>
        </a:p>
      </dgm:t>
    </dgm:pt>
    <dgm:pt modelId="{C5C249CB-D96E-4538-A391-4F1F6B0DC786}" type="pres">
      <dgm:prSet presAssocID="{E2340153-E58D-4D75-8EC5-8287582B0D42}" presName="descendantBox" presStyleCnt="0"/>
      <dgm:spPr/>
      <dgm:t>
        <a:bodyPr/>
        <a:lstStyle/>
        <a:p>
          <a:endParaRPr lang="en-US"/>
        </a:p>
      </dgm:t>
    </dgm:pt>
    <dgm:pt modelId="{52C2FDFE-3AD1-4100-B343-7E80F07BAA63}" type="pres">
      <dgm:prSet presAssocID="{F1C0A2C7-CA65-40FB-8CE1-715966DADEEA}" presName="childTextBox" presStyleLbl="fgAccFollowNode1" presStyleIdx="0" presStyleCnt="8">
        <dgm:presLayoutVars>
          <dgm:bulletEnabled val="1"/>
        </dgm:presLayoutVars>
      </dgm:prSet>
      <dgm:spPr/>
      <dgm:t>
        <a:bodyPr/>
        <a:lstStyle/>
        <a:p>
          <a:endParaRPr lang="en-US"/>
        </a:p>
      </dgm:t>
    </dgm:pt>
    <dgm:pt modelId="{08CECF5F-BFE3-4BEE-8324-ADFC32B6B696}" type="pres">
      <dgm:prSet presAssocID="{A9335383-7161-4388-89ED-FF340E8805CD}" presName="childTextBox" presStyleLbl="fgAccFollowNode1" presStyleIdx="1" presStyleCnt="8">
        <dgm:presLayoutVars>
          <dgm:bulletEnabled val="1"/>
        </dgm:presLayoutVars>
      </dgm:prSet>
      <dgm:spPr/>
      <dgm:t>
        <a:bodyPr/>
        <a:lstStyle/>
        <a:p>
          <a:endParaRPr lang="en-US"/>
        </a:p>
      </dgm:t>
    </dgm:pt>
    <dgm:pt modelId="{A973569B-4132-41CE-A46E-2C1400B87F90}" type="pres">
      <dgm:prSet presAssocID="{7590E9DF-264A-4284-80C3-9115CDF5AAE5}" presName="sp" presStyleCnt="0"/>
      <dgm:spPr/>
      <dgm:t>
        <a:bodyPr/>
        <a:lstStyle/>
        <a:p>
          <a:endParaRPr lang="en-US"/>
        </a:p>
      </dgm:t>
    </dgm:pt>
    <dgm:pt modelId="{1F8429D2-61F6-46C5-8D3E-53CC5EA7B569}" type="pres">
      <dgm:prSet presAssocID="{6B399825-5B4C-4B0D-848E-D08DD7818C70}" presName="arrowAndChildren" presStyleCnt="0"/>
      <dgm:spPr/>
      <dgm:t>
        <a:bodyPr/>
        <a:lstStyle/>
        <a:p>
          <a:endParaRPr lang="en-US"/>
        </a:p>
      </dgm:t>
    </dgm:pt>
    <dgm:pt modelId="{531B2E9D-F5D6-4D7F-BEAE-71C713CDAABB}" type="pres">
      <dgm:prSet presAssocID="{6B399825-5B4C-4B0D-848E-D08DD7818C70}" presName="parentTextArrow" presStyleLbl="node1" presStyleIdx="0" presStyleCnt="5"/>
      <dgm:spPr/>
      <dgm:t>
        <a:bodyPr/>
        <a:lstStyle/>
        <a:p>
          <a:endParaRPr lang="en-US"/>
        </a:p>
      </dgm:t>
    </dgm:pt>
    <dgm:pt modelId="{CB641073-236A-486A-AE85-4C375CB30383}" type="pres">
      <dgm:prSet presAssocID="{6B399825-5B4C-4B0D-848E-D08DD7818C70}" presName="arrow" presStyleLbl="node1" presStyleIdx="1" presStyleCnt="5" custLinFactNeighborX="-1370" custLinFactNeighborY="-890"/>
      <dgm:spPr/>
      <dgm:t>
        <a:bodyPr/>
        <a:lstStyle/>
        <a:p>
          <a:endParaRPr lang="en-US"/>
        </a:p>
      </dgm:t>
    </dgm:pt>
    <dgm:pt modelId="{22CA03BD-85A6-44AA-ADED-F1C526949072}" type="pres">
      <dgm:prSet presAssocID="{6B399825-5B4C-4B0D-848E-D08DD7818C70}" presName="descendantArrow" presStyleCnt="0"/>
      <dgm:spPr/>
      <dgm:t>
        <a:bodyPr/>
        <a:lstStyle/>
        <a:p>
          <a:endParaRPr lang="en-US"/>
        </a:p>
      </dgm:t>
    </dgm:pt>
    <dgm:pt modelId="{304969C0-3CBA-4F38-B9E5-24BEA03569C6}" type="pres">
      <dgm:prSet presAssocID="{926BB657-0AD5-4509-A09F-145018E20FFB}" presName="childTextArrow" presStyleLbl="fgAccFollowNode1" presStyleIdx="2" presStyleCnt="8">
        <dgm:presLayoutVars>
          <dgm:bulletEnabled val="1"/>
        </dgm:presLayoutVars>
      </dgm:prSet>
      <dgm:spPr/>
      <dgm:t>
        <a:bodyPr/>
        <a:lstStyle/>
        <a:p>
          <a:endParaRPr lang="en-US"/>
        </a:p>
      </dgm:t>
    </dgm:pt>
    <dgm:pt modelId="{EDF53BF6-E5E6-4090-BB4C-D27FDDD6DFCB}" type="pres">
      <dgm:prSet presAssocID="{331EEF7E-CC34-45A2-A63B-DE794AA98FDC}" presName="childTextArrow" presStyleLbl="fgAccFollowNode1" presStyleIdx="3" presStyleCnt="8">
        <dgm:presLayoutVars>
          <dgm:bulletEnabled val="1"/>
        </dgm:presLayoutVars>
      </dgm:prSet>
      <dgm:spPr/>
      <dgm:t>
        <a:bodyPr/>
        <a:lstStyle/>
        <a:p>
          <a:endParaRPr lang="en-US"/>
        </a:p>
      </dgm:t>
    </dgm:pt>
    <dgm:pt modelId="{A94A4068-C9E3-46C3-93F8-01D0F4818C23}" type="pres">
      <dgm:prSet presAssocID="{F053C907-DF3B-4E5C-9B7C-766B2903838C}" presName="sp" presStyleCnt="0"/>
      <dgm:spPr/>
      <dgm:t>
        <a:bodyPr/>
        <a:lstStyle/>
        <a:p>
          <a:endParaRPr lang="en-US"/>
        </a:p>
      </dgm:t>
    </dgm:pt>
    <dgm:pt modelId="{96DEC2B7-0E32-46E1-A172-CC286B74C314}" type="pres">
      <dgm:prSet presAssocID="{4243123F-4194-4162-ABEE-6381214B3818}" presName="arrowAndChildren" presStyleCnt="0"/>
      <dgm:spPr/>
      <dgm:t>
        <a:bodyPr/>
        <a:lstStyle/>
        <a:p>
          <a:endParaRPr lang="en-US"/>
        </a:p>
      </dgm:t>
    </dgm:pt>
    <dgm:pt modelId="{78502C78-6322-4EAA-A7A9-0F4E7E019499}" type="pres">
      <dgm:prSet presAssocID="{4243123F-4194-4162-ABEE-6381214B3818}" presName="parentTextArrow" presStyleLbl="node1" presStyleIdx="1" presStyleCnt="5"/>
      <dgm:spPr/>
      <dgm:t>
        <a:bodyPr/>
        <a:lstStyle/>
        <a:p>
          <a:endParaRPr lang="en-US"/>
        </a:p>
      </dgm:t>
    </dgm:pt>
    <dgm:pt modelId="{0FD0F90E-7F1D-4C70-968A-075E95C88FE9}" type="pres">
      <dgm:prSet presAssocID="{4243123F-4194-4162-ABEE-6381214B3818}" presName="arrow" presStyleLbl="node1" presStyleIdx="2" presStyleCnt="5"/>
      <dgm:spPr/>
      <dgm:t>
        <a:bodyPr/>
        <a:lstStyle/>
        <a:p>
          <a:endParaRPr lang="en-US"/>
        </a:p>
      </dgm:t>
    </dgm:pt>
    <dgm:pt modelId="{DE58745B-77A3-42B0-8467-B46148D2E686}" type="pres">
      <dgm:prSet presAssocID="{4243123F-4194-4162-ABEE-6381214B3818}" presName="descendantArrow" presStyleCnt="0"/>
      <dgm:spPr/>
      <dgm:t>
        <a:bodyPr/>
        <a:lstStyle/>
        <a:p>
          <a:endParaRPr lang="en-US"/>
        </a:p>
      </dgm:t>
    </dgm:pt>
    <dgm:pt modelId="{6842B27F-3590-40A5-9D30-B839E5FECD15}" type="pres">
      <dgm:prSet presAssocID="{58423990-D5CF-4DD5-9367-2839343FD987}" presName="childTextArrow" presStyleLbl="fgAccFollowNode1" presStyleIdx="4" presStyleCnt="8">
        <dgm:presLayoutVars>
          <dgm:bulletEnabled val="1"/>
        </dgm:presLayoutVars>
      </dgm:prSet>
      <dgm:spPr/>
      <dgm:t>
        <a:bodyPr/>
        <a:lstStyle/>
        <a:p>
          <a:endParaRPr lang="en-US"/>
        </a:p>
      </dgm:t>
    </dgm:pt>
    <dgm:pt modelId="{EF8BFD6A-1CE4-4570-8D71-1109040413F2}" type="pres">
      <dgm:prSet presAssocID="{EF19D528-ABFE-4DAB-904B-6CB627C119F4}" presName="childTextArrow" presStyleLbl="fgAccFollowNode1" presStyleIdx="5" presStyleCnt="8">
        <dgm:presLayoutVars>
          <dgm:bulletEnabled val="1"/>
        </dgm:presLayoutVars>
      </dgm:prSet>
      <dgm:spPr/>
      <dgm:t>
        <a:bodyPr/>
        <a:lstStyle/>
        <a:p>
          <a:endParaRPr lang="en-US"/>
        </a:p>
      </dgm:t>
    </dgm:pt>
    <dgm:pt modelId="{E1E1DC73-9D0C-4059-A2DC-611ED624F4D8}" type="pres">
      <dgm:prSet presAssocID="{A809E20D-BB59-4969-B53A-2D4AEED3A4A8}" presName="sp" presStyleCnt="0"/>
      <dgm:spPr/>
      <dgm:t>
        <a:bodyPr/>
        <a:lstStyle/>
        <a:p>
          <a:endParaRPr lang="en-US"/>
        </a:p>
      </dgm:t>
    </dgm:pt>
    <dgm:pt modelId="{C29B6999-E4DE-4CC8-8C3F-59F7DEB06848}" type="pres">
      <dgm:prSet presAssocID="{6F030607-B8CC-411F-8D86-8DF1C2B7E6AB}" presName="arrowAndChildren" presStyleCnt="0"/>
      <dgm:spPr/>
      <dgm:t>
        <a:bodyPr/>
        <a:lstStyle/>
        <a:p>
          <a:endParaRPr lang="en-US"/>
        </a:p>
      </dgm:t>
    </dgm:pt>
    <dgm:pt modelId="{77324F89-2B97-4EE6-8EB2-F9FF0F27C955}" type="pres">
      <dgm:prSet presAssocID="{6F030607-B8CC-411F-8D86-8DF1C2B7E6AB}" presName="parentTextArrow" presStyleLbl="node1" presStyleIdx="2" presStyleCnt="5"/>
      <dgm:spPr/>
      <dgm:t>
        <a:bodyPr/>
        <a:lstStyle/>
        <a:p>
          <a:endParaRPr lang="en-US"/>
        </a:p>
      </dgm:t>
    </dgm:pt>
    <dgm:pt modelId="{C2FB9EFC-EFA5-413C-9358-087631982865}" type="pres">
      <dgm:prSet presAssocID="{6F030607-B8CC-411F-8D86-8DF1C2B7E6AB}" presName="arrow" presStyleLbl="node1" presStyleIdx="3" presStyleCnt="5"/>
      <dgm:spPr/>
      <dgm:t>
        <a:bodyPr/>
        <a:lstStyle/>
        <a:p>
          <a:endParaRPr lang="en-US"/>
        </a:p>
      </dgm:t>
    </dgm:pt>
    <dgm:pt modelId="{A7157C0F-F53A-478A-9E7D-00202303B8DD}" type="pres">
      <dgm:prSet presAssocID="{6F030607-B8CC-411F-8D86-8DF1C2B7E6AB}" presName="descendantArrow" presStyleCnt="0"/>
      <dgm:spPr/>
      <dgm:t>
        <a:bodyPr/>
        <a:lstStyle/>
        <a:p>
          <a:endParaRPr lang="en-US"/>
        </a:p>
      </dgm:t>
    </dgm:pt>
    <dgm:pt modelId="{564351C8-7D03-4833-A190-524CED5693DC}" type="pres">
      <dgm:prSet presAssocID="{6563FABC-5F27-476C-B047-BB52043F01C3}" presName="childTextArrow" presStyleLbl="fgAccFollowNode1" presStyleIdx="6" presStyleCnt="8">
        <dgm:presLayoutVars>
          <dgm:bulletEnabled val="1"/>
        </dgm:presLayoutVars>
      </dgm:prSet>
      <dgm:spPr/>
      <dgm:t>
        <a:bodyPr/>
        <a:lstStyle/>
        <a:p>
          <a:endParaRPr lang="en-US"/>
        </a:p>
      </dgm:t>
    </dgm:pt>
    <dgm:pt modelId="{FFE3365D-FCA8-42B9-8755-BA1A947E7C71}" type="pres">
      <dgm:prSet presAssocID="{F3E95A3A-A33B-4FAB-98C0-736D3B46E7C9}" presName="childTextArrow" presStyleLbl="fgAccFollowNode1" presStyleIdx="7" presStyleCnt="8">
        <dgm:presLayoutVars>
          <dgm:bulletEnabled val="1"/>
        </dgm:presLayoutVars>
      </dgm:prSet>
      <dgm:spPr/>
      <dgm:t>
        <a:bodyPr/>
        <a:lstStyle/>
        <a:p>
          <a:endParaRPr lang="en-US"/>
        </a:p>
      </dgm:t>
    </dgm:pt>
    <dgm:pt modelId="{DB2B52ED-B574-4FC8-8B02-E1ABC1C292A7}" type="pres">
      <dgm:prSet presAssocID="{13BDB281-AEDA-44C0-8D86-04664D9CBC20}" presName="sp" presStyleCnt="0"/>
      <dgm:spPr/>
      <dgm:t>
        <a:bodyPr/>
        <a:lstStyle/>
        <a:p>
          <a:endParaRPr lang="en-US"/>
        </a:p>
      </dgm:t>
    </dgm:pt>
    <dgm:pt modelId="{9DB3ADB5-7D8F-40A5-AAE3-4EFD79BBC9C1}" type="pres">
      <dgm:prSet presAssocID="{440D64F1-4170-4FED-95E0-0AE2D11748C2}" presName="arrowAndChildren" presStyleCnt="0"/>
      <dgm:spPr/>
      <dgm:t>
        <a:bodyPr/>
        <a:lstStyle/>
        <a:p>
          <a:endParaRPr lang="en-US"/>
        </a:p>
      </dgm:t>
    </dgm:pt>
    <dgm:pt modelId="{377D2683-A526-4A32-B772-30E196B8DC4B}" type="pres">
      <dgm:prSet presAssocID="{440D64F1-4170-4FED-95E0-0AE2D11748C2}" presName="parentTextArrow" presStyleLbl="node1" presStyleIdx="4" presStyleCnt="5"/>
      <dgm:spPr/>
      <dgm:t>
        <a:bodyPr/>
        <a:lstStyle/>
        <a:p>
          <a:endParaRPr lang="en-US"/>
        </a:p>
      </dgm:t>
    </dgm:pt>
  </dgm:ptLst>
  <dgm:cxnLst>
    <dgm:cxn modelId="{2B582C27-9B18-49C1-A237-2C7D6858019C}" type="presOf" srcId="{331EEF7E-CC34-45A2-A63B-DE794AA98FDC}" destId="{EDF53BF6-E5E6-4090-BB4C-D27FDDD6DFCB}" srcOrd="0" destOrd="0" presId="urn:microsoft.com/office/officeart/2005/8/layout/process4"/>
    <dgm:cxn modelId="{3F476FA9-65AC-460A-9C44-1D810613241C}" srcId="{4243123F-4194-4162-ABEE-6381214B3818}" destId="{EF19D528-ABFE-4DAB-904B-6CB627C119F4}" srcOrd="1" destOrd="0" parTransId="{0394BA44-4A14-4048-B8F4-CC133CC2A215}" sibTransId="{29A91907-436B-4F85-8E56-977E580EAE4B}"/>
    <dgm:cxn modelId="{017BDFDC-5FA1-460A-ABDE-A02E6013A13B}" srcId="{D6743E62-CB3F-4EFC-BD52-724F79B44D57}" destId="{6F030607-B8CC-411F-8D86-8DF1C2B7E6AB}" srcOrd="1" destOrd="0" parTransId="{F71964A3-075D-4A20-BF0A-5145D32F87AF}" sibTransId="{A809E20D-BB59-4969-B53A-2D4AEED3A4A8}"/>
    <dgm:cxn modelId="{B6067CE0-DF8D-4AB7-812E-A2F9AC574936}" srcId="{6F030607-B8CC-411F-8D86-8DF1C2B7E6AB}" destId="{F3E95A3A-A33B-4FAB-98C0-736D3B46E7C9}" srcOrd="1" destOrd="0" parTransId="{B3E73B57-1B0E-44DA-AF68-53E0E31C07C9}" sibTransId="{AB6B06A5-C03D-4EDF-B97D-7DA93CAED409}"/>
    <dgm:cxn modelId="{51247883-9080-4455-8B27-EE6EB6A73CC5}" type="presOf" srcId="{A9335383-7161-4388-89ED-FF340E8805CD}" destId="{08CECF5F-BFE3-4BEE-8324-ADFC32B6B696}" srcOrd="0" destOrd="0" presId="urn:microsoft.com/office/officeart/2005/8/layout/process4"/>
    <dgm:cxn modelId="{A92FDB29-7A6A-4830-93D7-E881A87FBDB2}" srcId="{6B399825-5B4C-4B0D-848E-D08DD7818C70}" destId="{331EEF7E-CC34-45A2-A63B-DE794AA98FDC}" srcOrd="1" destOrd="0" parTransId="{6F6D4A61-7BBF-419A-B15B-C23D34920450}" sibTransId="{41DFADAA-7C0F-4596-AB02-6A5113D8AA7F}"/>
    <dgm:cxn modelId="{A39D7D38-A339-4D31-8A1A-5830C7D89739}" srcId="{6F030607-B8CC-411F-8D86-8DF1C2B7E6AB}" destId="{6563FABC-5F27-476C-B047-BB52043F01C3}" srcOrd="0" destOrd="0" parTransId="{AA8AB211-92A8-4073-A786-8F18FEFB17C5}" sibTransId="{FCD5A147-64B0-4908-BA53-8839C9E3F179}"/>
    <dgm:cxn modelId="{F6AB092F-860A-41B9-B5A6-2D9C419861F3}" type="presOf" srcId="{6F030607-B8CC-411F-8D86-8DF1C2B7E6AB}" destId="{C2FB9EFC-EFA5-413C-9358-087631982865}" srcOrd="1" destOrd="0" presId="urn:microsoft.com/office/officeart/2005/8/layout/process4"/>
    <dgm:cxn modelId="{C1352F90-FD82-4BB8-872C-E8F78E7D728D}" srcId="{E2340153-E58D-4D75-8EC5-8287582B0D42}" destId="{F1C0A2C7-CA65-40FB-8CE1-715966DADEEA}" srcOrd="0" destOrd="0" parTransId="{809C5A80-7842-46FB-84BE-069AF787D6BF}" sibTransId="{4899434E-75F4-4188-8A28-6CF1303539A8}"/>
    <dgm:cxn modelId="{29230A61-83A1-42B7-89BB-2CFB65D03E1B}" type="presOf" srcId="{4243123F-4194-4162-ABEE-6381214B3818}" destId="{0FD0F90E-7F1D-4C70-968A-075E95C88FE9}" srcOrd="1" destOrd="0" presId="urn:microsoft.com/office/officeart/2005/8/layout/process4"/>
    <dgm:cxn modelId="{92689CA2-0043-48D6-A998-F40011E225DE}" srcId="{6B399825-5B4C-4B0D-848E-D08DD7818C70}" destId="{926BB657-0AD5-4509-A09F-145018E20FFB}" srcOrd="0" destOrd="0" parTransId="{C343C690-41FA-4448-8002-8B26D43844F8}" sibTransId="{9F04F720-856E-47B9-A8A2-25FD548BE82C}"/>
    <dgm:cxn modelId="{212571AF-4D31-4B07-B684-CECDAF030C48}" srcId="{D6743E62-CB3F-4EFC-BD52-724F79B44D57}" destId="{6B399825-5B4C-4B0D-848E-D08DD7818C70}" srcOrd="3" destOrd="0" parTransId="{1A96D11D-92DE-4242-83AE-F136F75B81AF}" sibTransId="{7590E9DF-264A-4284-80C3-9115CDF5AAE5}"/>
    <dgm:cxn modelId="{F71B5A04-01F0-4543-BB1D-1D803F3D1272}" srcId="{D6743E62-CB3F-4EFC-BD52-724F79B44D57}" destId="{4243123F-4194-4162-ABEE-6381214B3818}" srcOrd="2" destOrd="0" parTransId="{91257EAA-BDBB-4D89-969B-1CE2468B32AD}" sibTransId="{F053C907-DF3B-4E5C-9B7C-766B2903838C}"/>
    <dgm:cxn modelId="{0E092514-C18A-4BD5-AE90-B5AE29EF79FB}" type="presOf" srcId="{6563FABC-5F27-476C-B047-BB52043F01C3}" destId="{564351C8-7D03-4833-A190-524CED5693DC}" srcOrd="0" destOrd="0" presId="urn:microsoft.com/office/officeart/2005/8/layout/process4"/>
    <dgm:cxn modelId="{081DC185-1740-478F-B8AD-EE9ADE9801A3}" type="presOf" srcId="{4243123F-4194-4162-ABEE-6381214B3818}" destId="{78502C78-6322-4EAA-A7A9-0F4E7E019499}" srcOrd="0" destOrd="0" presId="urn:microsoft.com/office/officeart/2005/8/layout/process4"/>
    <dgm:cxn modelId="{2944DA52-DAD6-49AC-9FE4-7A18B37C8406}" type="presOf" srcId="{E2340153-E58D-4D75-8EC5-8287582B0D42}" destId="{06895BAD-5233-4C95-87B5-BE93D3A25593}" srcOrd="0" destOrd="0" presId="urn:microsoft.com/office/officeart/2005/8/layout/process4"/>
    <dgm:cxn modelId="{EB811FF1-ADFF-4808-9E34-33AD712491A2}" srcId="{D6743E62-CB3F-4EFC-BD52-724F79B44D57}" destId="{440D64F1-4170-4FED-95E0-0AE2D11748C2}" srcOrd="0" destOrd="0" parTransId="{4AD1773E-06CD-4A4D-9015-AB593F9249B0}" sibTransId="{13BDB281-AEDA-44C0-8D86-04664D9CBC20}"/>
    <dgm:cxn modelId="{57CD4478-8861-484B-86AE-E474E6AC0F3D}" type="presOf" srcId="{F3E95A3A-A33B-4FAB-98C0-736D3B46E7C9}" destId="{FFE3365D-FCA8-42B9-8755-BA1A947E7C71}" srcOrd="0" destOrd="0" presId="urn:microsoft.com/office/officeart/2005/8/layout/process4"/>
    <dgm:cxn modelId="{8D2C72B9-EE9F-44B0-A7D8-A6504A5BAA07}" type="presOf" srcId="{926BB657-0AD5-4509-A09F-145018E20FFB}" destId="{304969C0-3CBA-4F38-B9E5-24BEA03569C6}" srcOrd="0" destOrd="0" presId="urn:microsoft.com/office/officeart/2005/8/layout/process4"/>
    <dgm:cxn modelId="{236E6631-B2E9-40F2-A500-861E4268D827}" type="presOf" srcId="{6F030607-B8CC-411F-8D86-8DF1C2B7E6AB}" destId="{77324F89-2B97-4EE6-8EB2-F9FF0F27C955}" srcOrd="0" destOrd="0" presId="urn:microsoft.com/office/officeart/2005/8/layout/process4"/>
    <dgm:cxn modelId="{C5920102-FC94-4D35-82A1-B0E066C74F04}" type="presOf" srcId="{58423990-D5CF-4DD5-9367-2839343FD987}" destId="{6842B27F-3590-40A5-9D30-B839E5FECD15}" srcOrd="0" destOrd="0" presId="urn:microsoft.com/office/officeart/2005/8/layout/process4"/>
    <dgm:cxn modelId="{113446EA-1143-47E9-8FBD-4CEF45B2B8CA}" type="presOf" srcId="{D6743E62-CB3F-4EFC-BD52-724F79B44D57}" destId="{133C17D9-4843-4AD7-ABC9-F5DDD6D2BDB5}" srcOrd="0" destOrd="0" presId="urn:microsoft.com/office/officeart/2005/8/layout/process4"/>
    <dgm:cxn modelId="{E6FA7B3E-5822-455E-A08C-7A811506279D}" srcId="{D6743E62-CB3F-4EFC-BD52-724F79B44D57}" destId="{E2340153-E58D-4D75-8EC5-8287582B0D42}" srcOrd="4" destOrd="0" parTransId="{33BB98AE-87E6-4090-A723-AE5AD4929ADB}" sibTransId="{421DB8E9-F85B-4FDC-9867-086210B5CC12}"/>
    <dgm:cxn modelId="{73C64C24-7ED1-4BED-B5DD-0121B2F98F41}" srcId="{E2340153-E58D-4D75-8EC5-8287582B0D42}" destId="{A9335383-7161-4388-89ED-FF340E8805CD}" srcOrd="1" destOrd="0" parTransId="{A762FCCB-3932-4CEC-8342-627CA8DDE363}" sibTransId="{48EEED71-4DE4-486E-A8CD-F64D6A29C72A}"/>
    <dgm:cxn modelId="{07F66FB2-4C26-46FD-A225-6E2CB769D2A3}" type="presOf" srcId="{F1C0A2C7-CA65-40FB-8CE1-715966DADEEA}" destId="{52C2FDFE-3AD1-4100-B343-7E80F07BAA63}" srcOrd="0" destOrd="0" presId="urn:microsoft.com/office/officeart/2005/8/layout/process4"/>
    <dgm:cxn modelId="{B1E695A3-FD1C-4CE7-9EC3-D7F2E8D66871}" type="presOf" srcId="{6B399825-5B4C-4B0D-848E-D08DD7818C70}" destId="{CB641073-236A-486A-AE85-4C375CB30383}" srcOrd="1" destOrd="0" presId="urn:microsoft.com/office/officeart/2005/8/layout/process4"/>
    <dgm:cxn modelId="{2602AA80-10C0-497F-8D2E-CD367542CF34}" srcId="{4243123F-4194-4162-ABEE-6381214B3818}" destId="{58423990-D5CF-4DD5-9367-2839343FD987}" srcOrd="0" destOrd="0" parTransId="{0F168A7D-B9F8-4F49-B295-A974933BAD21}" sibTransId="{7A50F991-C22E-4BA4-84BF-720841F631F9}"/>
    <dgm:cxn modelId="{0A6F7057-87B7-4809-ADBC-57402B68CAE0}" type="presOf" srcId="{6B399825-5B4C-4B0D-848E-D08DD7818C70}" destId="{531B2E9D-F5D6-4D7F-BEAE-71C713CDAABB}" srcOrd="0" destOrd="0" presId="urn:microsoft.com/office/officeart/2005/8/layout/process4"/>
    <dgm:cxn modelId="{3A3E5B80-54CF-473B-A587-937908F4E878}" type="presOf" srcId="{E2340153-E58D-4D75-8EC5-8287582B0D42}" destId="{58083EDF-FF07-4178-BEA8-1185F9183A12}" srcOrd="1" destOrd="0" presId="urn:microsoft.com/office/officeart/2005/8/layout/process4"/>
    <dgm:cxn modelId="{7692BF77-F07B-4543-9F33-68E2634FFA39}" type="presOf" srcId="{EF19D528-ABFE-4DAB-904B-6CB627C119F4}" destId="{EF8BFD6A-1CE4-4570-8D71-1109040413F2}" srcOrd="0" destOrd="0" presId="urn:microsoft.com/office/officeart/2005/8/layout/process4"/>
    <dgm:cxn modelId="{7057824A-090E-439C-9515-EC890001B11E}" type="presOf" srcId="{440D64F1-4170-4FED-95E0-0AE2D11748C2}" destId="{377D2683-A526-4A32-B772-30E196B8DC4B}" srcOrd="0" destOrd="0" presId="urn:microsoft.com/office/officeart/2005/8/layout/process4"/>
    <dgm:cxn modelId="{BFDC560C-F2CA-4AFB-93D2-DBDA097C53BE}" type="presParOf" srcId="{133C17D9-4843-4AD7-ABC9-F5DDD6D2BDB5}" destId="{8929E1DD-4774-424A-AEA9-716849E7EB5C}" srcOrd="0" destOrd="0" presId="urn:microsoft.com/office/officeart/2005/8/layout/process4"/>
    <dgm:cxn modelId="{57E6A80E-5408-4F66-BEB7-C41E5D94D8A9}" type="presParOf" srcId="{8929E1DD-4774-424A-AEA9-716849E7EB5C}" destId="{06895BAD-5233-4C95-87B5-BE93D3A25593}" srcOrd="0" destOrd="0" presId="urn:microsoft.com/office/officeart/2005/8/layout/process4"/>
    <dgm:cxn modelId="{417AC01C-6645-418A-A4F5-828D9D76A429}" type="presParOf" srcId="{8929E1DD-4774-424A-AEA9-716849E7EB5C}" destId="{58083EDF-FF07-4178-BEA8-1185F9183A12}" srcOrd="1" destOrd="0" presId="urn:microsoft.com/office/officeart/2005/8/layout/process4"/>
    <dgm:cxn modelId="{778F5CCC-7B48-42EA-B6B2-66E0F8B2A9C8}" type="presParOf" srcId="{8929E1DD-4774-424A-AEA9-716849E7EB5C}" destId="{C5C249CB-D96E-4538-A391-4F1F6B0DC786}" srcOrd="2" destOrd="0" presId="urn:microsoft.com/office/officeart/2005/8/layout/process4"/>
    <dgm:cxn modelId="{FE3B46BB-E6DC-4861-A457-ACE4728548D9}" type="presParOf" srcId="{C5C249CB-D96E-4538-A391-4F1F6B0DC786}" destId="{52C2FDFE-3AD1-4100-B343-7E80F07BAA63}" srcOrd="0" destOrd="0" presId="urn:microsoft.com/office/officeart/2005/8/layout/process4"/>
    <dgm:cxn modelId="{E122F427-8559-4849-850F-45B0BF135D73}" type="presParOf" srcId="{C5C249CB-D96E-4538-A391-4F1F6B0DC786}" destId="{08CECF5F-BFE3-4BEE-8324-ADFC32B6B696}" srcOrd="1" destOrd="0" presId="urn:microsoft.com/office/officeart/2005/8/layout/process4"/>
    <dgm:cxn modelId="{1EF64413-9703-4288-BA5B-0E0CCA4F736A}" type="presParOf" srcId="{133C17D9-4843-4AD7-ABC9-F5DDD6D2BDB5}" destId="{A973569B-4132-41CE-A46E-2C1400B87F90}" srcOrd="1" destOrd="0" presId="urn:microsoft.com/office/officeart/2005/8/layout/process4"/>
    <dgm:cxn modelId="{E3084B8A-3DB8-48EC-B489-663E1DF7AF0B}" type="presParOf" srcId="{133C17D9-4843-4AD7-ABC9-F5DDD6D2BDB5}" destId="{1F8429D2-61F6-46C5-8D3E-53CC5EA7B569}" srcOrd="2" destOrd="0" presId="urn:microsoft.com/office/officeart/2005/8/layout/process4"/>
    <dgm:cxn modelId="{527A8415-8F77-49CD-ACBB-F1E7F1E66ADE}" type="presParOf" srcId="{1F8429D2-61F6-46C5-8D3E-53CC5EA7B569}" destId="{531B2E9D-F5D6-4D7F-BEAE-71C713CDAABB}" srcOrd="0" destOrd="0" presId="urn:microsoft.com/office/officeart/2005/8/layout/process4"/>
    <dgm:cxn modelId="{ADCF23C9-12FC-4A12-A41F-DC130A879F1E}" type="presParOf" srcId="{1F8429D2-61F6-46C5-8D3E-53CC5EA7B569}" destId="{CB641073-236A-486A-AE85-4C375CB30383}" srcOrd="1" destOrd="0" presId="urn:microsoft.com/office/officeart/2005/8/layout/process4"/>
    <dgm:cxn modelId="{DA98AC79-FE97-4C9F-ADCA-662E36E79DB2}" type="presParOf" srcId="{1F8429D2-61F6-46C5-8D3E-53CC5EA7B569}" destId="{22CA03BD-85A6-44AA-ADED-F1C526949072}" srcOrd="2" destOrd="0" presId="urn:microsoft.com/office/officeart/2005/8/layout/process4"/>
    <dgm:cxn modelId="{7A5F31E7-030C-4107-98AE-307EBD74261C}" type="presParOf" srcId="{22CA03BD-85A6-44AA-ADED-F1C526949072}" destId="{304969C0-3CBA-4F38-B9E5-24BEA03569C6}" srcOrd="0" destOrd="0" presId="urn:microsoft.com/office/officeart/2005/8/layout/process4"/>
    <dgm:cxn modelId="{0FBE7AA0-EC9E-4C47-A109-9F2087BB2826}" type="presParOf" srcId="{22CA03BD-85A6-44AA-ADED-F1C526949072}" destId="{EDF53BF6-E5E6-4090-BB4C-D27FDDD6DFCB}" srcOrd="1" destOrd="0" presId="urn:microsoft.com/office/officeart/2005/8/layout/process4"/>
    <dgm:cxn modelId="{2D167E6A-3122-4E71-8DE2-4316E1DEA60E}" type="presParOf" srcId="{133C17D9-4843-4AD7-ABC9-F5DDD6D2BDB5}" destId="{A94A4068-C9E3-46C3-93F8-01D0F4818C23}" srcOrd="3" destOrd="0" presId="urn:microsoft.com/office/officeart/2005/8/layout/process4"/>
    <dgm:cxn modelId="{2E76BA5F-3533-4D7D-BE81-8E79F3738187}" type="presParOf" srcId="{133C17D9-4843-4AD7-ABC9-F5DDD6D2BDB5}" destId="{96DEC2B7-0E32-46E1-A172-CC286B74C314}" srcOrd="4" destOrd="0" presId="urn:microsoft.com/office/officeart/2005/8/layout/process4"/>
    <dgm:cxn modelId="{482FB7AA-0E8A-40E9-9988-C84D7FBC2B47}" type="presParOf" srcId="{96DEC2B7-0E32-46E1-A172-CC286B74C314}" destId="{78502C78-6322-4EAA-A7A9-0F4E7E019499}" srcOrd="0" destOrd="0" presId="urn:microsoft.com/office/officeart/2005/8/layout/process4"/>
    <dgm:cxn modelId="{5B9CF66A-3321-45B9-90D6-93A07C995E4F}" type="presParOf" srcId="{96DEC2B7-0E32-46E1-A172-CC286B74C314}" destId="{0FD0F90E-7F1D-4C70-968A-075E95C88FE9}" srcOrd="1" destOrd="0" presId="urn:microsoft.com/office/officeart/2005/8/layout/process4"/>
    <dgm:cxn modelId="{6194F0EE-B324-4498-B56C-B2BB7793F3C9}" type="presParOf" srcId="{96DEC2B7-0E32-46E1-A172-CC286B74C314}" destId="{DE58745B-77A3-42B0-8467-B46148D2E686}" srcOrd="2" destOrd="0" presId="urn:microsoft.com/office/officeart/2005/8/layout/process4"/>
    <dgm:cxn modelId="{5F69524A-FB9E-4A61-9740-5B66EB1FDECD}" type="presParOf" srcId="{DE58745B-77A3-42B0-8467-B46148D2E686}" destId="{6842B27F-3590-40A5-9D30-B839E5FECD15}" srcOrd="0" destOrd="0" presId="urn:microsoft.com/office/officeart/2005/8/layout/process4"/>
    <dgm:cxn modelId="{A459D163-D167-420A-B1FD-7F1D211441BF}" type="presParOf" srcId="{DE58745B-77A3-42B0-8467-B46148D2E686}" destId="{EF8BFD6A-1CE4-4570-8D71-1109040413F2}" srcOrd="1" destOrd="0" presId="urn:microsoft.com/office/officeart/2005/8/layout/process4"/>
    <dgm:cxn modelId="{7E733007-0694-4A23-8727-FE98A0318EFB}" type="presParOf" srcId="{133C17D9-4843-4AD7-ABC9-F5DDD6D2BDB5}" destId="{E1E1DC73-9D0C-4059-A2DC-611ED624F4D8}" srcOrd="5" destOrd="0" presId="urn:microsoft.com/office/officeart/2005/8/layout/process4"/>
    <dgm:cxn modelId="{88195AF5-8693-48ED-8141-49418B30D8F4}" type="presParOf" srcId="{133C17D9-4843-4AD7-ABC9-F5DDD6D2BDB5}" destId="{C29B6999-E4DE-4CC8-8C3F-59F7DEB06848}" srcOrd="6" destOrd="0" presId="urn:microsoft.com/office/officeart/2005/8/layout/process4"/>
    <dgm:cxn modelId="{CC2750F0-7BC3-42C7-9E2D-EDA0CB9EFC83}" type="presParOf" srcId="{C29B6999-E4DE-4CC8-8C3F-59F7DEB06848}" destId="{77324F89-2B97-4EE6-8EB2-F9FF0F27C955}" srcOrd="0" destOrd="0" presId="urn:microsoft.com/office/officeart/2005/8/layout/process4"/>
    <dgm:cxn modelId="{66388B18-583E-4011-8CE2-8805DD8701F6}" type="presParOf" srcId="{C29B6999-E4DE-4CC8-8C3F-59F7DEB06848}" destId="{C2FB9EFC-EFA5-413C-9358-087631982865}" srcOrd="1" destOrd="0" presId="urn:microsoft.com/office/officeart/2005/8/layout/process4"/>
    <dgm:cxn modelId="{D1124D8D-9387-45A2-BC65-C2F1241276DD}" type="presParOf" srcId="{C29B6999-E4DE-4CC8-8C3F-59F7DEB06848}" destId="{A7157C0F-F53A-478A-9E7D-00202303B8DD}" srcOrd="2" destOrd="0" presId="urn:microsoft.com/office/officeart/2005/8/layout/process4"/>
    <dgm:cxn modelId="{246AABBF-AF0E-41C6-A4E5-992D8303812D}" type="presParOf" srcId="{A7157C0F-F53A-478A-9E7D-00202303B8DD}" destId="{564351C8-7D03-4833-A190-524CED5693DC}" srcOrd="0" destOrd="0" presId="urn:microsoft.com/office/officeart/2005/8/layout/process4"/>
    <dgm:cxn modelId="{060C641C-4373-44EC-A07B-F02F60C72C6C}" type="presParOf" srcId="{A7157C0F-F53A-478A-9E7D-00202303B8DD}" destId="{FFE3365D-FCA8-42B9-8755-BA1A947E7C71}" srcOrd="1" destOrd="0" presId="urn:microsoft.com/office/officeart/2005/8/layout/process4"/>
    <dgm:cxn modelId="{6D8CA8F0-A67C-4FE0-85FB-163309B419EF}" type="presParOf" srcId="{133C17D9-4843-4AD7-ABC9-F5DDD6D2BDB5}" destId="{DB2B52ED-B574-4FC8-8B02-E1ABC1C292A7}" srcOrd="7" destOrd="0" presId="urn:microsoft.com/office/officeart/2005/8/layout/process4"/>
    <dgm:cxn modelId="{84CAA00D-C582-4881-B2AF-93BB580CB9C8}" type="presParOf" srcId="{133C17D9-4843-4AD7-ABC9-F5DDD6D2BDB5}" destId="{9DB3ADB5-7D8F-40A5-AAE3-4EFD79BBC9C1}" srcOrd="8" destOrd="0" presId="urn:microsoft.com/office/officeart/2005/8/layout/process4"/>
    <dgm:cxn modelId="{E56181AE-8D11-4D48-9644-621AB444B58A}" type="presParOf" srcId="{9DB3ADB5-7D8F-40A5-AAE3-4EFD79BBC9C1}" destId="{377D2683-A526-4A32-B772-30E196B8DC4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FCFEC2-8BE2-4EDF-BE4B-F09584A002C4}"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DEC37D8D-0489-46F7-9A12-2154E63F8CDA}">
      <dgm:prSet phldrT="[Text]" custT="1"/>
      <dgm:spPr/>
      <dgm:t>
        <a:bodyPr/>
        <a:lstStyle/>
        <a:p>
          <a:pPr>
            <a:lnSpc>
              <a:spcPct val="100000"/>
            </a:lnSpc>
          </a:pPr>
          <a:r>
            <a:rPr lang="en-US" sz="1500" dirty="0" smtClean="0">
              <a:solidFill>
                <a:schemeClr val="tx1"/>
              </a:solidFill>
            </a:rPr>
            <a:t>Form 80 – Reading, Listening &amp; Math</a:t>
          </a:r>
          <a:endParaRPr lang="en-US" sz="1500" dirty="0">
            <a:solidFill>
              <a:schemeClr val="tx1"/>
            </a:solidFill>
          </a:endParaRPr>
        </a:p>
      </dgm:t>
    </dgm:pt>
    <dgm:pt modelId="{3C97E7C7-40BF-48DD-90F8-D302A6AB3DA5}" type="parTrans" cxnId="{828197FC-124F-4F7B-B785-EDF7BB298C2C}">
      <dgm:prSet/>
      <dgm:spPr/>
      <dgm:t>
        <a:bodyPr/>
        <a:lstStyle/>
        <a:p>
          <a:pPr>
            <a:lnSpc>
              <a:spcPct val="100000"/>
            </a:lnSpc>
          </a:pPr>
          <a:endParaRPr lang="en-US" sz="1400">
            <a:solidFill>
              <a:schemeClr val="tx1"/>
            </a:solidFill>
          </a:endParaRPr>
        </a:p>
      </dgm:t>
    </dgm:pt>
    <dgm:pt modelId="{BE25DF9C-C7B9-4E36-BCD3-CC653F5AF2B1}" type="sibTrans" cxnId="{828197FC-124F-4F7B-B785-EDF7BB298C2C}">
      <dgm:prSet/>
      <dgm:spPr/>
      <dgm:t>
        <a:bodyPr/>
        <a:lstStyle/>
        <a:p>
          <a:pPr>
            <a:lnSpc>
              <a:spcPct val="100000"/>
            </a:lnSpc>
          </a:pPr>
          <a:endParaRPr lang="en-US" sz="1400">
            <a:solidFill>
              <a:schemeClr val="tx1"/>
            </a:solidFill>
          </a:endParaRPr>
        </a:p>
      </dgm:t>
    </dgm:pt>
    <dgm:pt modelId="{35C6CC48-62AB-4DF0-9217-6399398B7796}">
      <dgm:prSet phldrT="[Text]" custT="1"/>
      <dgm:spPr/>
      <dgm:t>
        <a:bodyPr/>
        <a:lstStyle/>
        <a:p>
          <a:pPr>
            <a:lnSpc>
              <a:spcPct val="100000"/>
            </a:lnSpc>
          </a:pPr>
          <a:r>
            <a:rPr lang="en-US" sz="1500" dirty="0" smtClean="0">
              <a:solidFill>
                <a:schemeClr val="tx1"/>
              </a:solidFill>
            </a:rPr>
            <a:t>Reading test for all programs  Levels A-D</a:t>
          </a:r>
          <a:endParaRPr lang="en-US" sz="1500" dirty="0">
            <a:solidFill>
              <a:schemeClr val="tx1"/>
            </a:solidFill>
          </a:endParaRPr>
        </a:p>
      </dgm:t>
    </dgm:pt>
    <dgm:pt modelId="{D2F8C0C3-318E-4A13-B01E-7414E8CE2C14}" type="parTrans" cxnId="{EB5D629C-8E52-4C59-8018-37FFF568DBB0}">
      <dgm:prSet/>
      <dgm:spPr/>
      <dgm:t>
        <a:bodyPr/>
        <a:lstStyle/>
        <a:p>
          <a:pPr>
            <a:lnSpc>
              <a:spcPct val="100000"/>
            </a:lnSpc>
          </a:pPr>
          <a:endParaRPr lang="en-US" sz="1400">
            <a:solidFill>
              <a:schemeClr val="tx1"/>
            </a:solidFill>
          </a:endParaRPr>
        </a:p>
      </dgm:t>
    </dgm:pt>
    <dgm:pt modelId="{42B63DEA-6151-4EEF-836F-35A5FA7D17DB}" type="sibTrans" cxnId="{EB5D629C-8E52-4C59-8018-37FFF568DBB0}">
      <dgm:prSet/>
      <dgm:spPr/>
      <dgm:t>
        <a:bodyPr/>
        <a:lstStyle/>
        <a:p>
          <a:pPr>
            <a:lnSpc>
              <a:spcPct val="100000"/>
            </a:lnSpc>
          </a:pPr>
          <a:endParaRPr lang="en-US" sz="1400">
            <a:solidFill>
              <a:schemeClr val="tx1"/>
            </a:solidFill>
          </a:endParaRPr>
        </a:p>
      </dgm:t>
    </dgm:pt>
    <dgm:pt modelId="{C62BB6AC-0819-4B98-927E-5695FFE92F8E}">
      <dgm:prSet phldrT="[Text]" custT="1"/>
      <dgm:spPr/>
      <dgm:t>
        <a:bodyPr/>
        <a:lstStyle/>
        <a:p>
          <a:pPr>
            <a:lnSpc>
              <a:spcPct val="100000"/>
            </a:lnSpc>
          </a:pPr>
          <a:r>
            <a:rPr lang="en-US" sz="1500" dirty="0" smtClean="0">
              <a:solidFill>
                <a:schemeClr val="tx1"/>
              </a:solidFill>
            </a:rPr>
            <a:t>30 minutes each</a:t>
          </a:r>
          <a:endParaRPr lang="en-US" sz="1500" dirty="0">
            <a:solidFill>
              <a:schemeClr val="tx1"/>
            </a:solidFill>
          </a:endParaRPr>
        </a:p>
      </dgm:t>
    </dgm:pt>
    <dgm:pt modelId="{EC8600BA-C483-4598-8C8B-C03396ED0619}" type="parTrans" cxnId="{44F18804-DB25-4982-BA77-95416B609CDD}">
      <dgm:prSet/>
      <dgm:spPr/>
      <dgm:t>
        <a:bodyPr/>
        <a:lstStyle/>
        <a:p>
          <a:pPr>
            <a:lnSpc>
              <a:spcPct val="100000"/>
            </a:lnSpc>
          </a:pPr>
          <a:endParaRPr lang="en-US" sz="1400">
            <a:solidFill>
              <a:schemeClr val="tx1"/>
            </a:solidFill>
          </a:endParaRPr>
        </a:p>
      </dgm:t>
    </dgm:pt>
    <dgm:pt modelId="{E54BA9F7-E124-4FAF-B0AF-800D700ED774}" type="sibTrans" cxnId="{44F18804-DB25-4982-BA77-95416B609CDD}">
      <dgm:prSet/>
      <dgm:spPr/>
      <dgm:t>
        <a:bodyPr/>
        <a:lstStyle/>
        <a:p>
          <a:pPr>
            <a:lnSpc>
              <a:spcPct val="100000"/>
            </a:lnSpc>
          </a:pPr>
          <a:endParaRPr lang="en-US" sz="1400">
            <a:solidFill>
              <a:schemeClr val="tx1"/>
            </a:solidFill>
          </a:endParaRPr>
        </a:p>
      </dgm:t>
    </dgm:pt>
    <dgm:pt modelId="{D6FDA806-5C39-4FA8-BCF3-891063BD09A0}">
      <dgm:prSet phldrT="[Text]" custT="1"/>
      <dgm:spPr/>
      <dgm:t>
        <a:bodyPr/>
        <a:lstStyle/>
        <a:p>
          <a:pPr>
            <a:lnSpc>
              <a:spcPct val="100000"/>
            </a:lnSpc>
          </a:pPr>
          <a:r>
            <a:rPr lang="en-US" sz="1500" dirty="0" smtClean="0"/>
            <a:t>Levels A – D</a:t>
          </a:r>
          <a:endParaRPr lang="en-US" sz="1500" dirty="0"/>
        </a:p>
      </dgm:t>
    </dgm:pt>
    <dgm:pt modelId="{7C810CF9-44FD-427A-A30C-9498B81B8330}" type="parTrans" cxnId="{6D70DA79-082A-4F59-8AD6-C4C66B20E5C9}">
      <dgm:prSet/>
      <dgm:spPr/>
      <dgm:t>
        <a:bodyPr/>
        <a:lstStyle/>
        <a:p>
          <a:pPr>
            <a:lnSpc>
              <a:spcPct val="100000"/>
            </a:lnSpc>
          </a:pPr>
          <a:endParaRPr lang="en-US" sz="1400">
            <a:solidFill>
              <a:schemeClr val="tx1"/>
            </a:solidFill>
          </a:endParaRPr>
        </a:p>
      </dgm:t>
    </dgm:pt>
    <dgm:pt modelId="{74D6E425-4C54-4757-969E-6C4FFC3233CD}" type="sibTrans" cxnId="{6D70DA79-082A-4F59-8AD6-C4C66B20E5C9}">
      <dgm:prSet/>
      <dgm:spPr/>
      <dgm:t>
        <a:bodyPr/>
        <a:lstStyle/>
        <a:p>
          <a:pPr>
            <a:lnSpc>
              <a:spcPct val="100000"/>
            </a:lnSpc>
          </a:pPr>
          <a:endParaRPr lang="en-US" sz="1400">
            <a:solidFill>
              <a:schemeClr val="tx1"/>
            </a:solidFill>
          </a:endParaRPr>
        </a:p>
      </dgm:t>
    </dgm:pt>
    <dgm:pt modelId="{BF3DC186-CFBB-4874-8BDF-C7A895E73D82}">
      <dgm:prSet phldrT="[Text]" custT="1"/>
      <dgm:spPr/>
      <dgm:t>
        <a:bodyPr/>
        <a:lstStyle/>
        <a:p>
          <a:pPr>
            <a:lnSpc>
              <a:spcPct val="100000"/>
            </a:lnSpc>
          </a:pPr>
          <a:r>
            <a:rPr lang="en-US" sz="1500" dirty="0" smtClean="0"/>
            <a:t>25 minutes</a:t>
          </a:r>
          <a:endParaRPr lang="en-US" sz="1500" dirty="0"/>
        </a:p>
      </dgm:t>
    </dgm:pt>
    <dgm:pt modelId="{B5E798B1-EA66-4A82-8BD2-EC929F953E08}" type="parTrans" cxnId="{FA2DECB4-3237-4E60-B782-5249DC3C7DEB}">
      <dgm:prSet/>
      <dgm:spPr/>
      <dgm:t>
        <a:bodyPr/>
        <a:lstStyle/>
        <a:p>
          <a:pPr>
            <a:lnSpc>
              <a:spcPct val="100000"/>
            </a:lnSpc>
          </a:pPr>
          <a:endParaRPr lang="en-US" sz="1400">
            <a:solidFill>
              <a:schemeClr val="tx1"/>
            </a:solidFill>
          </a:endParaRPr>
        </a:p>
      </dgm:t>
    </dgm:pt>
    <dgm:pt modelId="{6EAF70D3-304D-4EB1-AF2F-DE6AF9125DA7}" type="sibTrans" cxnId="{FA2DECB4-3237-4E60-B782-5249DC3C7DEB}">
      <dgm:prSet/>
      <dgm:spPr/>
      <dgm:t>
        <a:bodyPr/>
        <a:lstStyle/>
        <a:p>
          <a:pPr>
            <a:lnSpc>
              <a:spcPct val="100000"/>
            </a:lnSpc>
          </a:pPr>
          <a:endParaRPr lang="en-US" sz="1400">
            <a:solidFill>
              <a:schemeClr val="tx1"/>
            </a:solidFill>
          </a:endParaRPr>
        </a:p>
      </dgm:t>
    </dgm:pt>
    <dgm:pt modelId="{3419018C-C508-4D3A-83B0-49F345835119}">
      <dgm:prSet phldrT="[Text]" custT="1"/>
      <dgm:spPr/>
      <dgm:t>
        <a:bodyPr/>
        <a:lstStyle/>
        <a:p>
          <a:pPr>
            <a:lnSpc>
              <a:spcPct val="100000"/>
            </a:lnSpc>
          </a:pPr>
          <a:r>
            <a:rPr lang="en-US" sz="1500" dirty="0" smtClean="0">
              <a:solidFill>
                <a:schemeClr val="tx1"/>
              </a:solidFill>
            </a:rPr>
            <a:t>Form 130  - Math</a:t>
          </a:r>
          <a:endParaRPr lang="en-US" sz="1500" dirty="0">
            <a:solidFill>
              <a:schemeClr val="tx1"/>
            </a:solidFill>
          </a:endParaRPr>
        </a:p>
      </dgm:t>
    </dgm:pt>
    <dgm:pt modelId="{2D0EBAF2-7484-4510-86A1-309ECB4E9B85}" type="sibTrans" cxnId="{81BBE175-14D4-41F0-935D-6EA6D00079FF}">
      <dgm:prSet/>
      <dgm:spPr/>
      <dgm:t>
        <a:bodyPr/>
        <a:lstStyle/>
        <a:p>
          <a:pPr>
            <a:lnSpc>
              <a:spcPct val="100000"/>
            </a:lnSpc>
          </a:pPr>
          <a:endParaRPr lang="en-US" sz="1400">
            <a:solidFill>
              <a:schemeClr val="tx1"/>
            </a:solidFill>
          </a:endParaRPr>
        </a:p>
      </dgm:t>
    </dgm:pt>
    <dgm:pt modelId="{8C6A8935-9825-4AFE-9A11-CE532B7729CE}" type="parTrans" cxnId="{81BBE175-14D4-41F0-935D-6EA6D00079FF}">
      <dgm:prSet/>
      <dgm:spPr/>
      <dgm:t>
        <a:bodyPr/>
        <a:lstStyle/>
        <a:p>
          <a:pPr>
            <a:lnSpc>
              <a:spcPct val="100000"/>
            </a:lnSpc>
          </a:pPr>
          <a:endParaRPr lang="en-US" sz="1400">
            <a:solidFill>
              <a:schemeClr val="tx1"/>
            </a:solidFill>
          </a:endParaRPr>
        </a:p>
      </dgm:t>
    </dgm:pt>
    <dgm:pt modelId="{8FAD17FA-6772-49DF-B316-0BF7D56D6ED8}">
      <dgm:prSet phldrT="[Text]" custT="1"/>
      <dgm:spPr/>
      <dgm:t>
        <a:bodyPr/>
        <a:lstStyle/>
        <a:p>
          <a:pPr>
            <a:lnSpc>
              <a:spcPct val="100000"/>
            </a:lnSpc>
          </a:pPr>
          <a:r>
            <a:rPr lang="en-US" sz="1500" dirty="0" smtClean="0"/>
            <a:t>Math for ABE and ASE programs</a:t>
          </a:r>
          <a:endParaRPr lang="en-US" sz="1500" dirty="0"/>
        </a:p>
      </dgm:t>
    </dgm:pt>
    <dgm:pt modelId="{696A9009-355D-488C-9FEA-732EC02A53D3}" type="parTrans" cxnId="{C07A0BF4-BFAB-4CA8-A05F-CA5585FDDC99}">
      <dgm:prSet/>
      <dgm:spPr/>
      <dgm:t>
        <a:bodyPr/>
        <a:lstStyle/>
        <a:p>
          <a:pPr>
            <a:lnSpc>
              <a:spcPct val="100000"/>
            </a:lnSpc>
          </a:pPr>
          <a:endParaRPr lang="en-US" sz="1400">
            <a:solidFill>
              <a:schemeClr val="tx1"/>
            </a:solidFill>
          </a:endParaRPr>
        </a:p>
      </dgm:t>
    </dgm:pt>
    <dgm:pt modelId="{5C161445-95F3-45EE-9A19-6D341633C332}" type="sibTrans" cxnId="{C07A0BF4-BFAB-4CA8-A05F-CA5585FDDC99}">
      <dgm:prSet/>
      <dgm:spPr/>
      <dgm:t>
        <a:bodyPr/>
        <a:lstStyle/>
        <a:p>
          <a:pPr>
            <a:lnSpc>
              <a:spcPct val="100000"/>
            </a:lnSpc>
          </a:pPr>
          <a:endParaRPr lang="en-US" sz="1400">
            <a:solidFill>
              <a:schemeClr val="tx1"/>
            </a:solidFill>
          </a:endParaRPr>
        </a:p>
      </dgm:t>
    </dgm:pt>
    <dgm:pt modelId="{59197E43-821C-43D0-BB3B-939E5F0BED1C}">
      <dgm:prSet phldrT="[Text]" custT="1"/>
      <dgm:spPr/>
      <dgm:t>
        <a:bodyPr/>
        <a:lstStyle/>
        <a:p>
          <a:pPr>
            <a:lnSpc>
              <a:spcPct val="100000"/>
            </a:lnSpc>
          </a:pPr>
          <a:r>
            <a:rPr lang="en-US" sz="1500" dirty="0" smtClean="0">
              <a:solidFill>
                <a:schemeClr val="tx1"/>
              </a:solidFill>
            </a:rPr>
            <a:t>Listening for ESL/ELL/ELL programs Levels A-C</a:t>
          </a:r>
          <a:endParaRPr lang="en-US" sz="1500" dirty="0">
            <a:solidFill>
              <a:schemeClr val="tx1"/>
            </a:solidFill>
          </a:endParaRPr>
        </a:p>
      </dgm:t>
    </dgm:pt>
    <dgm:pt modelId="{FDC7D383-2464-44D9-992D-EBC8357B6493}" type="parTrans" cxnId="{EC5AE7A3-54DE-4C17-B3D9-EB360701EAAD}">
      <dgm:prSet/>
      <dgm:spPr/>
      <dgm:t>
        <a:bodyPr/>
        <a:lstStyle/>
        <a:p>
          <a:endParaRPr lang="en-US"/>
        </a:p>
      </dgm:t>
    </dgm:pt>
    <dgm:pt modelId="{E46C02CD-9DE7-48ED-B6CC-E925874EAF60}" type="sibTrans" cxnId="{EC5AE7A3-54DE-4C17-B3D9-EB360701EAAD}">
      <dgm:prSet/>
      <dgm:spPr/>
      <dgm:t>
        <a:bodyPr/>
        <a:lstStyle/>
        <a:p>
          <a:endParaRPr lang="en-US"/>
        </a:p>
      </dgm:t>
    </dgm:pt>
    <dgm:pt modelId="{0819F800-2A2F-4476-AF19-34E981798A25}">
      <dgm:prSet phldrT="[Text]" custT="1"/>
      <dgm:spPr/>
      <dgm:t>
        <a:bodyPr/>
        <a:lstStyle/>
        <a:p>
          <a:pPr>
            <a:lnSpc>
              <a:spcPct val="100000"/>
            </a:lnSpc>
          </a:pPr>
          <a:r>
            <a:rPr lang="en-US" sz="1500" dirty="0" smtClean="0">
              <a:solidFill>
                <a:schemeClr val="tx1"/>
              </a:solidFill>
            </a:rPr>
            <a:t>Math for ABE/ASE programs  Levels A - D</a:t>
          </a:r>
          <a:endParaRPr lang="en-US" sz="1500" dirty="0">
            <a:solidFill>
              <a:schemeClr val="tx1"/>
            </a:solidFill>
          </a:endParaRPr>
        </a:p>
      </dgm:t>
    </dgm:pt>
    <dgm:pt modelId="{F26FF826-832C-46DA-A133-D825160DC47E}" type="parTrans" cxnId="{DF98FA6E-4FF9-44AE-BA1F-0BB4FB7E2206}">
      <dgm:prSet/>
      <dgm:spPr/>
      <dgm:t>
        <a:bodyPr/>
        <a:lstStyle/>
        <a:p>
          <a:endParaRPr lang="en-US"/>
        </a:p>
      </dgm:t>
    </dgm:pt>
    <dgm:pt modelId="{758378B6-ACDC-4B16-822B-9EFB60ECAA1C}" type="sibTrans" cxnId="{DF98FA6E-4FF9-44AE-BA1F-0BB4FB7E2206}">
      <dgm:prSet/>
      <dgm:spPr/>
      <dgm:t>
        <a:bodyPr/>
        <a:lstStyle/>
        <a:p>
          <a:endParaRPr lang="en-US"/>
        </a:p>
      </dgm:t>
    </dgm:pt>
    <dgm:pt modelId="{737AE1C0-3F16-4F99-A6C5-27FB3AAB9A69}" type="pres">
      <dgm:prSet presAssocID="{65FCFEC2-8BE2-4EDF-BE4B-F09584A002C4}" presName="linear" presStyleCnt="0">
        <dgm:presLayoutVars>
          <dgm:dir/>
          <dgm:animLvl val="lvl"/>
          <dgm:resizeHandles val="exact"/>
        </dgm:presLayoutVars>
      </dgm:prSet>
      <dgm:spPr/>
      <dgm:t>
        <a:bodyPr/>
        <a:lstStyle/>
        <a:p>
          <a:endParaRPr lang="en-US"/>
        </a:p>
      </dgm:t>
    </dgm:pt>
    <dgm:pt modelId="{68610567-BA4F-4A31-998E-4E59D75FE981}" type="pres">
      <dgm:prSet presAssocID="{DEC37D8D-0489-46F7-9A12-2154E63F8CDA}" presName="parentLin" presStyleCnt="0"/>
      <dgm:spPr/>
      <dgm:t>
        <a:bodyPr/>
        <a:lstStyle/>
        <a:p>
          <a:endParaRPr lang="en-US"/>
        </a:p>
      </dgm:t>
    </dgm:pt>
    <dgm:pt modelId="{314375BD-0CCD-4AB6-B452-016429F97E48}" type="pres">
      <dgm:prSet presAssocID="{DEC37D8D-0489-46F7-9A12-2154E63F8CDA}" presName="parentLeftMargin" presStyleLbl="node1" presStyleIdx="0" presStyleCnt="2"/>
      <dgm:spPr/>
      <dgm:t>
        <a:bodyPr/>
        <a:lstStyle/>
        <a:p>
          <a:endParaRPr lang="en-US"/>
        </a:p>
      </dgm:t>
    </dgm:pt>
    <dgm:pt modelId="{BA9BB467-7480-49EE-BCB9-350CEA9042E2}" type="pres">
      <dgm:prSet presAssocID="{DEC37D8D-0489-46F7-9A12-2154E63F8CDA}" presName="parentText" presStyleLbl="node1" presStyleIdx="0" presStyleCnt="2" custScaleX="130896" custScaleY="26410" custLinFactNeighborX="-22486" custLinFactNeighborY="-46099">
        <dgm:presLayoutVars>
          <dgm:chMax val="0"/>
          <dgm:bulletEnabled val="1"/>
        </dgm:presLayoutVars>
      </dgm:prSet>
      <dgm:spPr/>
      <dgm:t>
        <a:bodyPr/>
        <a:lstStyle/>
        <a:p>
          <a:endParaRPr lang="en-US"/>
        </a:p>
      </dgm:t>
    </dgm:pt>
    <dgm:pt modelId="{8E1ABFE8-27EC-4C6D-BDB0-44AA7A10EC0C}" type="pres">
      <dgm:prSet presAssocID="{DEC37D8D-0489-46F7-9A12-2154E63F8CDA}" presName="negativeSpace" presStyleCnt="0"/>
      <dgm:spPr/>
      <dgm:t>
        <a:bodyPr/>
        <a:lstStyle/>
        <a:p>
          <a:endParaRPr lang="en-US"/>
        </a:p>
      </dgm:t>
    </dgm:pt>
    <dgm:pt modelId="{05E0AAD0-77F7-41BD-A877-B9772AE4CAE3}" type="pres">
      <dgm:prSet presAssocID="{DEC37D8D-0489-46F7-9A12-2154E63F8CDA}" presName="childText" presStyleLbl="conFgAcc1" presStyleIdx="0" presStyleCnt="2" custScaleY="62656" custLinFactNeighborX="-1938" custLinFactNeighborY="-50751">
        <dgm:presLayoutVars>
          <dgm:bulletEnabled val="1"/>
        </dgm:presLayoutVars>
      </dgm:prSet>
      <dgm:spPr/>
      <dgm:t>
        <a:bodyPr/>
        <a:lstStyle/>
        <a:p>
          <a:endParaRPr lang="en-US"/>
        </a:p>
      </dgm:t>
    </dgm:pt>
    <dgm:pt modelId="{AB32331B-A770-4E1F-B70F-6E0A8A3B982B}" type="pres">
      <dgm:prSet presAssocID="{BE25DF9C-C7B9-4E36-BCD3-CC653F5AF2B1}" presName="spaceBetweenRectangles" presStyleCnt="0"/>
      <dgm:spPr/>
      <dgm:t>
        <a:bodyPr/>
        <a:lstStyle/>
        <a:p>
          <a:endParaRPr lang="en-US"/>
        </a:p>
      </dgm:t>
    </dgm:pt>
    <dgm:pt modelId="{8C9D952A-4B3E-4719-BF45-BF9F40E90888}" type="pres">
      <dgm:prSet presAssocID="{3419018C-C508-4D3A-83B0-49F345835119}" presName="parentLin" presStyleCnt="0"/>
      <dgm:spPr/>
      <dgm:t>
        <a:bodyPr/>
        <a:lstStyle/>
        <a:p>
          <a:endParaRPr lang="en-US"/>
        </a:p>
      </dgm:t>
    </dgm:pt>
    <dgm:pt modelId="{FC9B5208-5E7C-4142-B0A1-62C44429B578}" type="pres">
      <dgm:prSet presAssocID="{3419018C-C508-4D3A-83B0-49F345835119}" presName="parentLeftMargin" presStyleLbl="node1" presStyleIdx="0" presStyleCnt="2"/>
      <dgm:spPr/>
      <dgm:t>
        <a:bodyPr/>
        <a:lstStyle/>
        <a:p>
          <a:endParaRPr lang="en-US"/>
        </a:p>
      </dgm:t>
    </dgm:pt>
    <dgm:pt modelId="{7C4C246F-E129-41E4-88B2-A88D36567CB8}" type="pres">
      <dgm:prSet presAssocID="{3419018C-C508-4D3A-83B0-49F345835119}" presName="parentText" presStyleLbl="node1" presStyleIdx="1" presStyleCnt="2" custScaleX="97673" custScaleY="19911" custLinFactNeighborX="16270" custLinFactNeighborY="-11971">
        <dgm:presLayoutVars>
          <dgm:chMax val="0"/>
          <dgm:bulletEnabled val="1"/>
        </dgm:presLayoutVars>
      </dgm:prSet>
      <dgm:spPr/>
      <dgm:t>
        <a:bodyPr/>
        <a:lstStyle/>
        <a:p>
          <a:endParaRPr lang="en-US"/>
        </a:p>
      </dgm:t>
    </dgm:pt>
    <dgm:pt modelId="{EE28E44E-63A2-4EE9-B2DD-570AB4862691}" type="pres">
      <dgm:prSet presAssocID="{3419018C-C508-4D3A-83B0-49F345835119}" presName="negativeSpace" presStyleCnt="0"/>
      <dgm:spPr/>
      <dgm:t>
        <a:bodyPr/>
        <a:lstStyle/>
        <a:p>
          <a:endParaRPr lang="en-US"/>
        </a:p>
      </dgm:t>
    </dgm:pt>
    <dgm:pt modelId="{EA3D1256-7B49-463D-B075-6E638FC220F3}" type="pres">
      <dgm:prSet presAssocID="{3419018C-C508-4D3A-83B0-49F345835119}" presName="childText" presStyleLbl="conFgAcc1" presStyleIdx="1" presStyleCnt="2" custScaleY="71803" custLinFactNeighborY="52369">
        <dgm:presLayoutVars>
          <dgm:bulletEnabled val="1"/>
        </dgm:presLayoutVars>
      </dgm:prSet>
      <dgm:spPr/>
      <dgm:t>
        <a:bodyPr/>
        <a:lstStyle/>
        <a:p>
          <a:endParaRPr lang="en-US"/>
        </a:p>
      </dgm:t>
    </dgm:pt>
  </dgm:ptLst>
  <dgm:cxnLst>
    <dgm:cxn modelId="{306682C1-17DB-40A4-8563-5E01DAB346F9}" type="presOf" srcId="{D6FDA806-5C39-4FA8-BCF3-891063BD09A0}" destId="{EA3D1256-7B49-463D-B075-6E638FC220F3}" srcOrd="0" destOrd="1" presId="urn:microsoft.com/office/officeart/2005/8/layout/list1"/>
    <dgm:cxn modelId="{EB5D629C-8E52-4C59-8018-37FFF568DBB0}" srcId="{DEC37D8D-0489-46F7-9A12-2154E63F8CDA}" destId="{35C6CC48-62AB-4DF0-9217-6399398B7796}" srcOrd="0" destOrd="0" parTransId="{D2F8C0C3-318E-4A13-B01E-7414E8CE2C14}" sibTransId="{42B63DEA-6151-4EEF-836F-35A5FA7D17DB}"/>
    <dgm:cxn modelId="{F6698182-6E7C-4CEC-A5E4-D8489F1D8ACE}" type="presOf" srcId="{BF3DC186-CFBB-4874-8BDF-C7A895E73D82}" destId="{EA3D1256-7B49-463D-B075-6E638FC220F3}" srcOrd="0" destOrd="2" presId="urn:microsoft.com/office/officeart/2005/8/layout/list1"/>
    <dgm:cxn modelId="{C3DC2014-3637-4CD0-B5A7-41D35321E4E6}" type="presOf" srcId="{C62BB6AC-0819-4B98-927E-5695FFE92F8E}" destId="{05E0AAD0-77F7-41BD-A877-B9772AE4CAE3}" srcOrd="0" destOrd="3" presId="urn:microsoft.com/office/officeart/2005/8/layout/list1"/>
    <dgm:cxn modelId="{41E637C1-98D5-45EC-86A1-1888C6FB5B4C}" type="presOf" srcId="{3419018C-C508-4D3A-83B0-49F345835119}" destId="{FC9B5208-5E7C-4142-B0A1-62C44429B578}" srcOrd="0" destOrd="0" presId="urn:microsoft.com/office/officeart/2005/8/layout/list1"/>
    <dgm:cxn modelId="{636DDFFF-9EE0-44E7-9EA2-2D814E28DFF4}" type="presOf" srcId="{0819F800-2A2F-4476-AF19-34E981798A25}" destId="{05E0AAD0-77F7-41BD-A877-B9772AE4CAE3}" srcOrd="0" destOrd="2" presId="urn:microsoft.com/office/officeart/2005/8/layout/list1"/>
    <dgm:cxn modelId="{76BA7B9F-D2C9-4C10-90EB-1CEFBA60978D}" type="presOf" srcId="{65FCFEC2-8BE2-4EDF-BE4B-F09584A002C4}" destId="{737AE1C0-3F16-4F99-A6C5-27FB3AAB9A69}" srcOrd="0" destOrd="0" presId="urn:microsoft.com/office/officeart/2005/8/layout/list1"/>
    <dgm:cxn modelId="{1B76F579-AE7D-406F-BCE4-15B7265C4670}" type="presOf" srcId="{8FAD17FA-6772-49DF-B316-0BF7D56D6ED8}" destId="{EA3D1256-7B49-463D-B075-6E638FC220F3}" srcOrd="0" destOrd="0" presId="urn:microsoft.com/office/officeart/2005/8/layout/list1"/>
    <dgm:cxn modelId="{EC5AE7A3-54DE-4C17-B3D9-EB360701EAAD}" srcId="{DEC37D8D-0489-46F7-9A12-2154E63F8CDA}" destId="{59197E43-821C-43D0-BB3B-939E5F0BED1C}" srcOrd="1" destOrd="0" parTransId="{FDC7D383-2464-44D9-992D-EBC8357B6493}" sibTransId="{E46C02CD-9DE7-48ED-B6CC-E925874EAF60}"/>
    <dgm:cxn modelId="{44F18804-DB25-4982-BA77-95416B609CDD}" srcId="{DEC37D8D-0489-46F7-9A12-2154E63F8CDA}" destId="{C62BB6AC-0819-4B98-927E-5695FFE92F8E}" srcOrd="3" destOrd="0" parTransId="{EC8600BA-C483-4598-8C8B-C03396ED0619}" sibTransId="{E54BA9F7-E124-4FAF-B0AF-800D700ED774}"/>
    <dgm:cxn modelId="{DF98FA6E-4FF9-44AE-BA1F-0BB4FB7E2206}" srcId="{DEC37D8D-0489-46F7-9A12-2154E63F8CDA}" destId="{0819F800-2A2F-4476-AF19-34E981798A25}" srcOrd="2" destOrd="0" parTransId="{F26FF826-832C-46DA-A133-D825160DC47E}" sibTransId="{758378B6-ACDC-4B16-822B-9EFB60ECAA1C}"/>
    <dgm:cxn modelId="{81BBE175-14D4-41F0-935D-6EA6D00079FF}" srcId="{65FCFEC2-8BE2-4EDF-BE4B-F09584A002C4}" destId="{3419018C-C508-4D3A-83B0-49F345835119}" srcOrd="1" destOrd="0" parTransId="{8C6A8935-9825-4AFE-9A11-CE532B7729CE}" sibTransId="{2D0EBAF2-7484-4510-86A1-309ECB4E9B85}"/>
    <dgm:cxn modelId="{828197FC-124F-4F7B-B785-EDF7BB298C2C}" srcId="{65FCFEC2-8BE2-4EDF-BE4B-F09584A002C4}" destId="{DEC37D8D-0489-46F7-9A12-2154E63F8CDA}" srcOrd="0" destOrd="0" parTransId="{3C97E7C7-40BF-48DD-90F8-D302A6AB3DA5}" sibTransId="{BE25DF9C-C7B9-4E36-BCD3-CC653F5AF2B1}"/>
    <dgm:cxn modelId="{4BAA9041-7F30-454F-BEDD-8BEAC3F1DC0E}" type="presOf" srcId="{DEC37D8D-0489-46F7-9A12-2154E63F8CDA}" destId="{BA9BB467-7480-49EE-BCB9-350CEA9042E2}" srcOrd="1" destOrd="0" presId="urn:microsoft.com/office/officeart/2005/8/layout/list1"/>
    <dgm:cxn modelId="{C07A0BF4-BFAB-4CA8-A05F-CA5585FDDC99}" srcId="{3419018C-C508-4D3A-83B0-49F345835119}" destId="{8FAD17FA-6772-49DF-B316-0BF7D56D6ED8}" srcOrd="0" destOrd="0" parTransId="{696A9009-355D-488C-9FEA-732EC02A53D3}" sibTransId="{5C161445-95F3-45EE-9A19-6D341633C332}"/>
    <dgm:cxn modelId="{FF2A637E-9C62-4969-A9C2-9C2C3F163D8B}" type="presOf" srcId="{3419018C-C508-4D3A-83B0-49F345835119}" destId="{7C4C246F-E129-41E4-88B2-A88D36567CB8}" srcOrd="1" destOrd="0" presId="urn:microsoft.com/office/officeart/2005/8/layout/list1"/>
    <dgm:cxn modelId="{BE06D23B-2CB6-424F-8EBD-12DFB53B1BBF}" type="presOf" srcId="{35C6CC48-62AB-4DF0-9217-6399398B7796}" destId="{05E0AAD0-77F7-41BD-A877-B9772AE4CAE3}" srcOrd="0" destOrd="0" presId="urn:microsoft.com/office/officeart/2005/8/layout/list1"/>
    <dgm:cxn modelId="{6D70DA79-082A-4F59-8AD6-C4C66B20E5C9}" srcId="{3419018C-C508-4D3A-83B0-49F345835119}" destId="{D6FDA806-5C39-4FA8-BCF3-891063BD09A0}" srcOrd="1" destOrd="0" parTransId="{7C810CF9-44FD-427A-A30C-9498B81B8330}" sibTransId="{74D6E425-4C54-4757-969E-6C4FFC3233CD}"/>
    <dgm:cxn modelId="{423CF3A6-EA27-40AF-AC9C-F3361AFB8E29}" type="presOf" srcId="{59197E43-821C-43D0-BB3B-939E5F0BED1C}" destId="{05E0AAD0-77F7-41BD-A877-B9772AE4CAE3}" srcOrd="0" destOrd="1" presId="urn:microsoft.com/office/officeart/2005/8/layout/list1"/>
    <dgm:cxn modelId="{FA2DECB4-3237-4E60-B782-5249DC3C7DEB}" srcId="{3419018C-C508-4D3A-83B0-49F345835119}" destId="{BF3DC186-CFBB-4874-8BDF-C7A895E73D82}" srcOrd="2" destOrd="0" parTransId="{B5E798B1-EA66-4A82-8BD2-EC929F953E08}" sibTransId="{6EAF70D3-304D-4EB1-AF2F-DE6AF9125DA7}"/>
    <dgm:cxn modelId="{1AAA20BF-84C1-401B-A15E-AC2175C1E454}" type="presOf" srcId="{DEC37D8D-0489-46F7-9A12-2154E63F8CDA}" destId="{314375BD-0CCD-4AB6-B452-016429F97E48}" srcOrd="0" destOrd="0" presId="urn:microsoft.com/office/officeart/2005/8/layout/list1"/>
    <dgm:cxn modelId="{5462292F-6A1C-4EFA-859C-96DC416D4F74}" type="presParOf" srcId="{737AE1C0-3F16-4F99-A6C5-27FB3AAB9A69}" destId="{68610567-BA4F-4A31-998E-4E59D75FE981}" srcOrd="0" destOrd="0" presId="urn:microsoft.com/office/officeart/2005/8/layout/list1"/>
    <dgm:cxn modelId="{7C4B6204-800D-4B30-9F35-07CFAB302034}" type="presParOf" srcId="{68610567-BA4F-4A31-998E-4E59D75FE981}" destId="{314375BD-0CCD-4AB6-B452-016429F97E48}" srcOrd="0" destOrd="0" presId="urn:microsoft.com/office/officeart/2005/8/layout/list1"/>
    <dgm:cxn modelId="{A62893BB-624C-44A0-9D6B-4BFBF4EE13D0}" type="presParOf" srcId="{68610567-BA4F-4A31-998E-4E59D75FE981}" destId="{BA9BB467-7480-49EE-BCB9-350CEA9042E2}" srcOrd="1" destOrd="0" presId="urn:microsoft.com/office/officeart/2005/8/layout/list1"/>
    <dgm:cxn modelId="{757FC1EA-3EF5-4E12-9E6F-DAEA901D0F4C}" type="presParOf" srcId="{737AE1C0-3F16-4F99-A6C5-27FB3AAB9A69}" destId="{8E1ABFE8-27EC-4C6D-BDB0-44AA7A10EC0C}" srcOrd="1" destOrd="0" presId="urn:microsoft.com/office/officeart/2005/8/layout/list1"/>
    <dgm:cxn modelId="{2C302EC8-A2F3-4ABA-ACB7-19EE9FA6B7A4}" type="presParOf" srcId="{737AE1C0-3F16-4F99-A6C5-27FB3AAB9A69}" destId="{05E0AAD0-77F7-41BD-A877-B9772AE4CAE3}" srcOrd="2" destOrd="0" presId="urn:microsoft.com/office/officeart/2005/8/layout/list1"/>
    <dgm:cxn modelId="{5FD59334-093A-49F3-BA2D-00E7FAAA7B08}" type="presParOf" srcId="{737AE1C0-3F16-4F99-A6C5-27FB3AAB9A69}" destId="{AB32331B-A770-4E1F-B70F-6E0A8A3B982B}" srcOrd="3" destOrd="0" presId="urn:microsoft.com/office/officeart/2005/8/layout/list1"/>
    <dgm:cxn modelId="{2A626080-476D-4409-82DA-899F7BC1244A}" type="presParOf" srcId="{737AE1C0-3F16-4F99-A6C5-27FB3AAB9A69}" destId="{8C9D952A-4B3E-4719-BF45-BF9F40E90888}" srcOrd="4" destOrd="0" presId="urn:microsoft.com/office/officeart/2005/8/layout/list1"/>
    <dgm:cxn modelId="{DBD3FE49-C05F-42C1-BBE0-43B2DF503051}" type="presParOf" srcId="{8C9D952A-4B3E-4719-BF45-BF9F40E90888}" destId="{FC9B5208-5E7C-4142-B0A1-62C44429B578}" srcOrd="0" destOrd="0" presId="urn:microsoft.com/office/officeart/2005/8/layout/list1"/>
    <dgm:cxn modelId="{DE749910-9DD4-491E-9266-1B77DB0E3CBE}" type="presParOf" srcId="{8C9D952A-4B3E-4719-BF45-BF9F40E90888}" destId="{7C4C246F-E129-41E4-88B2-A88D36567CB8}" srcOrd="1" destOrd="0" presId="urn:microsoft.com/office/officeart/2005/8/layout/list1"/>
    <dgm:cxn modelId="{0FF7F22D-6FC1-4C57-9508-BCEB96B11A7E}" type="presParOf" srcId="{737AE1C0-3F16-4F99-A6C5-27FB3AAB9A69}" destId="{EE28E44E-63A2-4EE9-B2DD-570AB4862691}" srcOrd="5" destOrd="0" presId="urn:microsoft.com/office/officeart/2005/8/layout/list1"/>
    <dgm:cxn modelId="{DA3C5124-637B-4490-8AD3-74B969643FD5}" type="presParOf" srcId="{737AE1C0-3F16-4F99-A6C5-27FB3AAB9A69}" destId="{EA3D1256-7B49-463D-B075-6E638FC220F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032FAC-6935-4EF0-ABBB-5CCA1EB6421A}"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AD02AD0C-D70E-49A2-A06F-ED39085816C3}">
      <dgm:prSet phldrT="[Text]" custT="1"/>
      <dgm:spPr/>
      <dgm:t>
        <a:bodyPr/>
        <a:lstStyle/>
        <a:p>
          <a:r>
            <a:rPr lang="en-US" sz="1600" dirty="0" smtClean="0">
              <a:solidFill>
                <a:schemeClr val="tx1"/>
              </a:solidFill>
            </a:rPr>
            <a:t>Form 101 – Long CAT</a:t>
          </a:r>
          <a:endParaRPr lang="en-US" sz="1600" dirty="0">
            <a:solidFill>
              <a:schemeClr val="tx1"/>
            </a:solidFill>
          </a:endParaRPr>
        </a:p>
      </dgm:t>
    </dgm:pt>
    <dgm:pt modelId="{B4B4EB93-6297-4C0F-B828-E6AD7A503883}" type="parTrans" cxnId="{6A876836-C3C0-46EE-8D09-868F1F19E21C}">
      <dgm:prSet/>
      <dgm:spPr/>
      <dgm:t>
        <a:bodyPr/>
        <a:lstStyle/>
        <a:p>
          <a:endParaRPr lang="en-US">
            <a:solidFill>
              <a:schemeClr val="tx1"/>
            </a:solidFill>
          </a:endParaRPr>
        </a:p>
      </dgm:t>
    </dgm:pt>
    <dgm:pt modelId="{1DF18680-7572-4BB0-97C4-FAEC9E398806}" type="sibTrans" cxnId="{6A876836-C3C0-46EE-8D09-868F1F19E21C}">
      <dgm:prSet/>
      <dgm:spPr/>
      <dgm:t>
        <a:bodyPr/>
        <a:lstStyle/>
        <a:p>
          <a:endParaRPr lang="en-US">
            <a:solidFill>
              <a:schemeClr val="tx1"/>
            </a:solidFill>
          </a:endParaRPr>
        </a:p>
      </dgm:t>
    </dgm:pt>
    <dgm:pt modelId="{4D47C7E4-671B-48FD-8570-D67C00FB37C9}">
      <dgm:prSet phldrT="[Text]"/>
      <dgm:spPr/>
      <dgm:t>
        <a:bodyPr/>
        <a:lstStyle/>
        <a:p>
          <a:r>
            <a:rPr lang="en-US" dirty="0" smtClean="0">
              <a:solidFill>
                <a:schemeClr val="tx1"/>
              </a:solidFill>
            </a:rPr>
            <a:t>Form 102 - Locator</a:t>
          </a:r>
          <a:endParaRPr lang="en-US" dirty="0">
            <a:solidFill>
              <a:schemeClr val="tx1"/>
            </a:solidFill>
          </a:endParaRPr>
        </a:p>
      </dgm:t>
    </dgm:pt>
    <dgm:pt modelId="{18F81E95-61AF-4382-8BD1-6D8D48C0BE96}" type="parTrans" cxnId="{3A86FFB1-96A6-439B-9093-CFED05FE128E}">
      <dgm:prSet/>
      <dgm:spPr/>
      <dgm:t>
        <a:bodyPr/>
        <a:lstStyle/>
        <a:p>
          <a:endParaRPr lang="en-US">
            <a:solidFill>
              <a:schemeClr val="tx1"/>
            </a:solidFill>
          </a:endParaRPr>
        </a:p>
      </dgm:t>
    </dgm:pt>
    <dgm:pt modelId="{6A0BEFB5-DBD5-4BED-93AA-40C87EC31FDC}" type="sibTrans" cxnId="{3A86FFB1-96A6-439B-9093-CFED05FE128E}">
      <dgm:prSet/>
      <dgm:spPr/>
      <dgm:t>
        <a:bodyPr/>
        <a:lstStyle/>
        <a:p>
          <a:endParaRPr lang="en-US">
            <a:solidFill>
              <a:schemeClr val="tx1"/>
            </a:solidFill>
          </a:endParaRPr>
        </a:p>
      </dgm:t>
    </dgm:pt>
    <dgm:pt modelId="{ED226EF0-4E57-44CC-A285-3D119919CD45}">
      <dgm:prSet phldrT="[Text]"/>
      <dgm:spPr/>
      <dgm:t>
        <a:bodyPr/>
        <a:lstStyle/>
        <a:p>
          <a:r>
            <a:rPr lang="en-US" dirty="0" smtClean="0">
              <a:solidFill>
                <a:schemeClr val="tx1"/>
              </a:solidFill>
            </a:rPr>
            <a:t>Levels A – D</a:t>
          </a:r>
          <a:endParaRPr lang="en-US" dirty="0">
            <a:solidFill>
              <a:schemeClr val="tx1"/>
            </a:solidFill>
          </a:endParaRPr>
        </a:p>
      </dgm:t>
    </dgm:pt>
    <dgm:pt modelId="{8CB9E773-7174-46E8-B8D7-164EA6ECED62}" type="parTrans" cxnId="{CDC11DD9-D9D0-45D8-9859-387EE72A838A}">
      <dgm:prSet/>
      <dgm:spPr/>
      <dgm:t>
        <a:bodyPr/>
        <a:lstStyle/>
        <a:p>
          <a:endParaRPr lang="en-US">
            <a:solidFill>
              <a:schemeClr val="tx1"/>
            </a:solidFill>
          </a:endParaRPr>
        </a:p>
      </dgm:t>
    </dgm:pt>
    <dgm:pt modelId="{F7792E42-BF84-41F6-936E-E24116EC6641}" type="sibTrans" cxnId="{CDC11DD9-D9D0-45D8-9859-387EE72A838A}">
      <dgm:prSet/>
      <dgm:spPr/>
      <dgm:t>
        <a:bodyPr/>
        <a:lstStyle/>
        <a:p>
          <a:endParaRPr lang="en-US">
            <a:solidFill>
              <a:schemeClr val="tx1"/>
            </a:solidFill>
          </a:endParaRPr>
        </a:p>
      </dgm:t>
    </dgm:pt>
    <dgm:pt modelId="{CB5CABB6-F85F-4B98-AE6B-855FFCC6C9F1}">
      <dgm:prSet phldrT="[Text]"/>
      <dgm:spPr/>
      <dgm:t>
        <a:bodyPr/>
        <a:lstStyle/>
        <a:p>
          <a:r>
            <a:rPr lang="en-US" dirty="0" smtClean="0">
              <a:solidFill>
                <a:schemeClr val="tx1"/>
              </a:solidFill>
            </a:rPr>
            <a:t>Reading, Math, Listening (fixed form)</a:t>
          </a:r>
          <a:endParaRPr lang="en-US" dirty="0">
            <a:solidFill>
              <a:schemeClr val="tx1"/>
            </a:solidFill>
          </a:endParaRPr>
        </a:p>
      </dgm:t>
    </dgm:pt>
    <dgm:pt modelId="{A05F8B2E-F157-4DB7-8F54-65AD27C6F746}" type="parTrans" cxnId="{471C2C27-63A3-4CA2-A993-06937038080C}">
      <dgm:prSet/>
      <dgm:spPr/>
      <dgm:t>
        <a:bodyPr/>
        <a:lstStyle/>
        <a:p>
          <a:endParaRPr lang="en-US">
            <a:solidFill>
              <a:schemeClr val="tx1"/>
            </a:solidFill>
          </a:endParaRPr>
        </a:p>
      </dgm:t>
    </dgm:pt>
    <dgm:pt modelId="{2EBA0674-DE48-4063-9083-4482BB9EC5E5}" type="sibTrans" cxnId="{471C2C27-63A3-4CA2-A993-06937038080C}">
      <dgm:prSet/>
      <dgm:spPr/>
      <dgm:t>
        <a:bodyPr/>
        <a:lstStyle/>
        <a:p>
          <a:endParaRPr lang="en-US">
            <a:solidFill>
              <a:schemeClr val="tx1"/>
            </a:solidFill>
          </a:endParaRPr>
        </a:p>
      </dgm:t>
    </dgm:pt>
    <dgm:pt modelId="{EB69701C-3D8D-423A-A0D8-C723E3D924C1}">
      <dgm:prSet phldrT="[Text]"/>
      <dgm:spPr/>
      <dgm:t>
        <a:bodyPr/>
        <a:lstStyle/>
        <a:p>
          <a:r>
            <a:rPr lang="en-US" dirty="0" smtClean="0">
              <a:solidFill>
                <a:schemeClr val="tx1"/>
              </a:solidFill>
            </a:rPr>
            <a:t>30-40 minutes</a:t>
          </a:r>
          <a:endParaRPr lang="en-US" dirty="0">
            <a:solidFill>
              <a:schemeClr val="tx1"/>
            </a:solidFill>
          </a:endParaRPr>
        </a:p>
      </dgm:t>
    </dgm:pt>
    <dgm:pt modelId="{B7CD06E8-F371-4A48-AE86-BFD4F8F6E6FB}" type="parTrans" cxnId="{6589E55F-CD8D-453D-A61A-2D490A29054C}">
      <dgm:prSet/>
      <dgm:spPr/>
      <dgm:t>
        <a:bodyPr/>
        <a:lstStyle/>
        <a:p>
          <a:endParaRPr lang="en-US">
            <a:solidFill>
              <a:schemeClr val="tx1"/>
            </a:solidFill>
          </a:endParaRPr>
        </a:p>
      </dgm:t>
    </dgm:pt>
    <dgm:pt modelId="{5C6DB9B1-9C8C-4C8F-A760-E9CEBC780B2D}" type="sibTrans" cxnId="{6589E55F-CD8D-453D-A61A-2D490A29054C}">
      <dgm:prSet/>
      <dgm:spPr/>
      <dgm:t>
        <a:bodyPr/>
        <a:lstStyle/>
        <a:p>
          <a:endParaRPr lang="en-US">
            <a:solidFill>
              <a:schemeClr val="tx1"/>
            </a:solidFill>
          </a:endParaRPr>
        </a:p>
      </dgm:t>
    </dgm:pt>
    <dgm:pt modelId="{503FE2FC-DB42-4649-B049-3B84F07428A6}">
      <dgm:prSet phldrT="[Text]"/>
      <dgm:spPr/>
      <dgm:t>
        <a:bodyPr/>
        <a:lstStyle/>
        <a:p>
          <a:r>
            <a:rPr lang="en-US" dirty="0" smtClean="0">
              <a:solidFill>
                <a:schemeClr val="tx1"/>
              </a:solidFill>
            </a:rPr>
            <a:t>Computer Adaptive Test (CAT)</a:t>
          </a:r>
          <a:endParaRPr lang="en-US" dirty="0">
            <a:solidFill>
              <a:schemeClr val="tx1"/>
            </a:solidFill>
          </a:endParaRPr>
        </a:p>
      </dgm:t>
    </dgm:pt>
    <dgm:pt modelId="{D60F9093-9DE5-4DA4-98ED-30D9F266214C}" type="parTrans" cxnId="{8EDE4527-252F-4887-BF9E-3789CDE78344}">
      <dgm:prSet/>
      <dgm:spPr/>
      <dgm:t>
        <a:bodyPr/>
        <a:lstStyle/>
        <a:p>
          <a:endParaRPr lang="en-US">
            <a:solidFill>
              <a:schemeClr val="tx1"/>
            </a:solidFill>
          </a:endParaRPr>
        </a:p>
      </dgm:t>
    </dgm:pt>
    <dgm:pt modelId="{1C8C9AFB-2BB4-4757-A96D-C4A6675B60DD}" type="sibTrans" cxnId="{8EDE4527-252F-4887-BF9E-3789CDE78344}">
      <dgm:prSet/>
      <dgm:spPr/>
      <dgm:t>
        <a:bodyPr/>
        <a:lstStyle/>
        <a:p>
          <a:endParaRPr lang="en-US">
            <a:solidFill>
              <a:schemeClr val="tx1"/>
            </a:solidFill>
          </a:endParaRPr>
        </a:p>
      </dgm:t>
    </dgm:pt>
    <dgm:pt modelId="{F70021BC-1045-4D78-A600-0455F251622D}">
      <dgm:prSet phldrT="[Text]"/>
      <dgm:spPr/>
      <dgm:t>
        <a:bodyPr/>
        <a:lstStyle/>
        <a:p>
          <a:r>
            <a:rPr lang="en-US" dirty="0" smtClean="0">
              <a:solidFill>
                <a:schemeClr val="tx1"/>
              </a:solidFill>
            </a:rPr>
            <a:t>Computer Adaptive Test (CAT)</a:t>
          </a:r>
          <a:endParaRPr lang="en-US" dirty="0">
            <a:solidFill>
              <a:schemeClr val="tx1"/>
            </a:solidFill>
          </a:endParaRPr>
        </a:p>
      </dgm:t>
    </dgm:pt>
    <dgm:pt modelId="{F77C73AF-5C36-4472-A548-EE7371271205}" type="parTrans" cxnId="{D9B1F85E-1AB6-4899-B601-A46DAB9E3376}">
      <dgm:prSet/>
      <dgm:spPr/>
      <dgm:t>
        <a:bodyPr/>
        <a:lstStyle/>
        <a:p>
          <a:endParaRPr lang="en-US">
            <a:solidFill>
              <a:schemeClr val="tx1"/>
            </a:solidFill>
          </a:endParaRPr>
        </a:p>
      </dgm:t>
    </dgm:pt>
    <dgm:pt modelId="{2E2C6912-D448-481B-8DF3-21BE9E3CC124}" type="sibTrans" cxnId="{D9B1F85E-1AB6-4899-B601-A46DAB9E3376}">
      <dgm:prSet/>
      <dgm:spPr/>
      <dgm:t>
        <a:bodyPr/>
        <a:lstStyle/>
        <a:p>
          <a:endParaRPr lang="en-US">
            <a:solidFill>
              <a:schemeClr val="tx1"/>
            </a:solidFill>
          </a:endParaRPr>
        </a:p>
      </dgm:t>
    </dgm:pt>
    <dgm:pt modelId="{5712E148-96BF-4678-87F4-8FBCEADF2EB7}">
      <dgm:prSet/>
      <dgm:spPr/>
      <dgm:t>
        <a:bodyPr/>
        <a:lstStyle/>
        <a:p>
          <a:r>
            <a:rPr lang="en-US" dirty="0" smtClean="0">
              <a:solidFill>
                <a:schemeClr val="tx1"/>
              </a:solidFill>
            </a:rPr>
            <a:t>Reading, Math, and Listening (fixed form)</a:t>
          </a:r>
          <a:endParaRPr lang="en-US" dirty="0">
            <a:solidFill>
              <a:schemeClr val="tx1"/>
            </a:solidFill>
          </a:endParaRPr>
        </a:p>
      </dgm:t>
    </dgm:pt>
    <dgm:pt modelId="{139B79D3-12D9-4D68-9FCE-64904240C98B}" type="parTrans" cxnId="{03113FF2-138A-4FD0-87A9-EC71741CC005}">
      <dgm:prSet/>
      <dgm:spPr/>
      <dgm:t>
        <a:bodyPr/>
        <a:lstStyle/>
        <a:p>
          <a:endParaRPr lang="en-US">
            <a:solidFill>
              <a:schemeClr val="tx1"/>
            </a:solidFill>
          </a:endParaRPr>
        </a:p>
      </dgm:t>
    </dgm:pt>
    <dgm:pt modelId="{73D4CCC0-7C3A-4F3D-8E6C-FF3A156316B1}" type="sibTrans" cxnId="{03113FF2-138A-4FD0-87A9-EC71741CC005}">
      <dgm:prSet/>
      <dgm:spPr/>
      <dgm:t>
        <a:bodyPr/>
        <a:lstStyle/>
        <a:p>
          <a:endParaRPr lang="en-US">
            <a:solidFill>
              <a:schemeClr val="tx1"/>
            </a:solidFill>
          </a:endParaRPr>
        </a:p>
      </dgm:t>
    </dgm:pt>
    <dgm:pt modelId="{69B77EA7-105F-4E56-A635-412FE40180A2}">
      <dgm:prSet/>
      <dgm:spPr/>
      <dgm:t>
        <a:bodyPr/>
        <a:lstStyle/>
        <a:p>
          <a:r>
            <a:rPr lang="en-US" dirty="0" smtClean="0">
              <a:solidFill>
                <a:schemeClr val="tx1"/>
              </a:solidFill>
            </a:rPr>
            <a:t>10-15 minutes</a:t>
          </a:r>
          <a:endParaRPr lang="en-US" dirty="0">
            <a:solidFill>
              <a:schemeClr val="tx1"/>
            </a:solidFill>
          </a:endParaRPr>
        </a:p>
      </dgm:t>
    </dgm:pt>
    <dgm:pt modelId="{188F44BA-183A-4DF5-87B7-EAD505B82468}" type="parTrans" cxnId="{F3E44CC7-42E8-481D-ACA8-A14902C31588}">
      <dgm:prSet/>
      <dgm:spPr/>
      <dgm:t>
        <a:bodyPr/>
        <a:lstStyle/>
        <a:p>
          <a:endParaRPr lang="en-US">
            <a:solidFill>
              <a:schemeClr val="tx1"/>
            </a:solidFill>
          </a:endParaRPr>
        </a:p>
      </dgm:t>
    </dgm:pt>
    <dgm:pt modelId="{454DE0D6-F156-4C77-9390-D9899EEA0ECF}" type="sibTrans" cxnId="{F3E44CC7-42E8-481D-ACA8-A14902C31588}">
      <dgm:prSet/>
      <dgm:spPr/>
      <dgm:t>
        <a:bodyPr/>
        <a:lstStyle/>
        <a:p>
          <a:endParaRPr lang="en-US">
            <a:solidFill>
              <a:schemeClr val="tx1"/>
            </a:solidFill>
          </a:endParaRPr>
        </a:p>
      </dgm:t>
    </dgm:pt>
    <dgm:pt modelId="{4A8AAEB2-6EA5-4DEB-BD6B-53FCD62604F0}">
      <dgm:prSet/>
      <dgm:spPr/>
      <dgm:t>
        <a:bodyPr/>
        <a:lstStyle/>
        <a:p>
          <a:r>
            <a:rPr lang="en-US" dirty="0" smtClean="0">
              <a:solidFill>
                <a:schemeClr val="tx1"/>
              </a:solidFill>
            </a:rPr>
            <a:t>Leads students seamlessly into the appropriate Pre-Test.</a:t>
          </a:r>
          <a:endParaRPr lang="en-US" dirty="0">
            <a:solidFill>
              <a:schemeClr val="tx1"/>
            </a:solidFill>
          </a:endParaRPr>
        </a:p>
      </dgm:t>
    </dgm:pt>
    <dgm:pt modelId="{673B1250-EFFF-48B1-8C1F-35B9E539DD84}" type="parTrans" cxnId="{1DE9A975-2772-4CD7-979D-C439D0CBEB94}">
      <dgm:prSet/>
      <dgm:spPr/>
      <dgm:t>
        <a:bodyPr/>
        <a:lstStyle/>
        <a:p>
          <a:endParaRPr lang="en-US">
            <a:solidFill>
              <a:schemeClr val="tx1"/>
            </a:solidFill>
          </a:endParaRPr>
        </a:p>
      </dgm:t>
    </dgm:pt>
    <dgm:pt modelId="{E6607408-8CF6-4C9A-B2F7-5C49601A1544}" type="sibTrans" cxnId="{1DE9A975-2772-4CD7-979D-C439D0CBEB94}">
      <dgm:prSet/>
      <dgm:spPr/>
      <dgm:t>
        <a:bodyPr/>
        <a:lstStyle/>
        <a:p>
          <a:endParaRPr lang="en-US">
            <a:solidFill>
              <a:schemeClr val="tx1"/>
            </a:solidFill>
          </a:endParaRPr>
        </a:p>
      </dgm:t>
    </dgm:pt>
    <dgm:pt modelId="{CF289572-8C7E-4240-963B-2661331BC300}">
      <dgm:prSet phldrT="[Text]"/>
      <dgm:spPr/>
      <dgm:t>
        <a:bodyPr/>
        <a:lstStyle/>
        <a:p>
          <a:r>
            <a:rPr lang="en-US" dirty="0" smtClean="0">
              <a:solidFill>
                <a:schemeClr val="tx1"/>
              </a:solidFill>
            </a:rPr>
            <a:t>17-20 randomly selected items</a:t>
          </a:r>
          <a:endParaRPr lang="en-US" dirty="0">
            <a:solidFill>
              <a:schemeClr val="tx1"/>
            </a:solidFill>
          </a:endParaRPr>
        </a:p>
      </dgm:t>
    </dgm:pt>
    <dgm:pt modelId="{8123297D-49E5-453C-BEC7-2F9BB844042B}" type="parTrans" cxnId="{22546FF6-9101-4DC1-9423-56FCD1E04447}">
      <dgm:prSet/>
      <dgm:spPr/>
      <dgm:t>
        <a:bodyPr/>
        <a:lstStyle/>
        <a:p>
          <a:endParaRPr lang="en-US">
            <a:solidFill>
              <a:schemeClr val="tx1"/>
            </a:solidFill>
          </a:endParaRPr>
        </a:p>
      </dgm:t>
    </dgm:pt>
    <dgm:pt modelId="{7C6FBD04-AD17-423B-BA71-4B3A23A97768}" type="sibTrans" cxnId="{22546FF6-9101-4DC1-9423-56FCD1E04447}">
      <dgm:prSet/>
      <dgm:spPr/>
      <dgm:t>
        <a:bodyPr/>
        <a:lstStyle/>
        <a:p>
          <a:endParaRPr lang="en-US">
            <a:solidFill>
              <a:schemeClr val="tx1"/>
            </a:solidFill>
          </a:endParaRPr>
        </a:p>
      </dgm:t>
    </dgm:pt>
    <dgm:pt modelId="{05A72616-2134-451A-9643-9A3427F02EB9}" type="pres">
      <dgm:prSet presAssocID="{F6032FAC-6935-4EF0-ABBB-5CCA1EB6421A}" presName="linear" presStyleCnt="0">
        <dgm:presLayoutVars>
          <dgm:dir/>
          <dgm:animLvl val="lvl"/>
          <dgm:resizeHandles val="exact"/>
        </dgm:presLayoutVars>
      </dgm:prSet>
      <dgm:spPr/>
      <dgm:t>
        <a:bodyPr/>
        <a:lstStyle/>
        <a:p>
          <a:endParaRPr lang="en-US"/>
        </a:p>
      </dgm:t>
    </dgm:pt>
    <dgm:pt modelId="{85A798B6-301F-47BA-ADC4-78204E16FBDD}" type="pres">
      <dgm:prSet presAssocID="{AD02AD0C-D70E-49A2-A06F-ED39085816C3}" presName="parentLin" presStyleCnt="0"/>
      <dgm:spPr/>
    </dgm:pt>
    <dgm:pt modelId="{1863A904-CE28-478C-9E4E-895FDDD62F99}" type="pres">
      <dgm:prSet presAssocID="{AD02AD0C-D70E-49A2-A06F-ED39085816C3}" presName="parentLeftMargin" presStyleLbl="node1" presStyleIdx="0" presStyleCnt="2"/>
      <dgm:spPr/>
      <dgm:t>
        <a:bodyPr/>
        <a:lstStyle/>
        <a:p>
          <a:endParaRPr lang="en-US"/>
        </a:p>
      </dgm:t>
    </dgm:pt>
    <dgm:pt modelId="{4178CE9B-E114-46B6-86CB-D8FF380E75A0}" type="pres">
      <dgm:prSet presAssocID="{AD02AD0C-D70E-49A2-A06F-ED39085816C3}" presName="parentText" presStyleLbl="node1" presStyleIdx="0" presStyleCnt="2">
        <dgm:presLayoutVars>
          <dgm:chMax val="0"/>
          <dgm:bulletEnabled val="1"/>
        </dgm:presLayoutVars>
      </dgm:prSet>
      <dgm:spPr/>
      <dgm:t>
        <a:bodyPr/>
        <a:lstStyle/>
        <a:p>
          <a:endParaRPr lang="en-US"/>
        </a:p>
      </dgm:t>
    </dgm:pt>
    <dgm:pt modelId="{D7F6FDAB-52A1-4D4C-972D-20D6A57D0241}" type="pres">
      <dgm:prSet presAssocID="{AD02AD0C-D70E-49A2-A06F-ED39085816C3}" presName="negativeSpace" presStyleCnt="0"/>
      <dgm:spPr/>
    </dgm:pt>
    <dgm:pt modelId="{19E7E701-7130-4672-86B6-7C312965CF60}" type="pres">
      <dgm:prSet presAssocID="{AD02AD0C-D70E-49A2-A06F-ED39085816C3}" presName="childText" presStyleLbl="conFgAcc1" presStyleIdx="0" presStyleCnt="2">
        <dgm:presLayoutVars>
          <dgm:bulletEnabled val="1"/>
        </dgm:presLayoutVars>
      </dgm:prSet>
      <dgm:spPr/>
      <dgm:t>
        <a:bodyPr/>
        <a:lstStyle/>
        <a:p>
          <a:endParaRPr lang="en-US"/>
        </a:p>
      </dgm:t>
    </dgm:pt>
    <dgm:pt modelId="{19FEEEF8-7BB1-45F2-9C5B-B22431E3ED0B}" type="pres">
      <dgm:prSet presAssocID="{1DF18680-7572-4BB0-97C4-FAEC9E398806}" presName="spaceBetweenRectangles" presStyleCnt="0"/>
      <dgm:spPr/>
    </dgm:pt>
    <dgm:pt modelId="{177D397D-D312-4BA1-B3E8-51AD99CD9FF8}" type="pres">
      <dgm:prSet presAssocID="{4D47C7E4-671B-48FD-8570-D67C00FB37C9}" presName="parentLin" presStyleCnt="0"/>
      <dgm:spPr/>
    </dgm:pt>
    <dgm:pt modelId="{47457EC9-93A6-4CDE-829D-F3BBDE3D5AFB}" type="pres">
      <dgm:prSet presAssocID="{4D47C7E4-671B-48FD-8570-D67C00FB37C9}" presName="parentLeftMargin" presStyleLbl="node1" presStyleIdx="0" presStyleCnt="2"/>
      <dgm:spPr/>
      <dgm:t>
        <a:bodyPr/>
        <a:lstStyle/>
        <a:p>
          <a:endParaRPr lang="en-US"/>
        </a:p>
      </dgm:t>
    </dgm:pt>
    <dgm:pt modelId="{F98B5EC3-FFE9-454D-BE00-F318D8AACFED}" type="pres">
      <dgm:prSet presAssocID="{4D47C7E4-671B-48FD-8570-D67C00FB37C9}" presName="parentText" presStyleLbl="node1" presStyleIdx="1" presStyleCnt="2">
        <dgm:presLayoutVars>
          <dgm:chMax val="0"/>
          <dgm:bulletEnabled val="1"/>
        </dgm:presLayoutVars>
      </dgm:prSet>
      <dgm:spPr/>
      <dgm:t>
        <a:bodyPr/>
        <a:lstStyle/>
        <a:p>
          <a:endParaRPr lang="en-US"/>
        </a:p>
      </dgm:t>
    </dgm:pt>
    <dgm:pt modelId="{684ADC1F-3FE9-45B0-A62A-BFD158855CFA}" type="pres">
      <dgm:prSet presAssocID="{4D47C7E4-671B-48FD-8570-D67C00FB37C9}" presName="negativeSpace" presStyleCnt="0"/>
      <dgm:spPr/>
    </dgm:pt>
    <dgm:pt modelId="{F818C1ED-FF98-418C-817B-DA95E4290A4A}" type="pres">
      <dgm:prSet presAssocID="{4D47C7E4-671B-48FD-8570-D67C00FB37C9}" presName="childText" presStyleLbl="conFgAcc1" presStyleIdx="1" presStyleCnt="2">
        <dgm:presLayoutVars>
          <dgm:bulletEnabled val="1"/>
        </dgm:presLayoutVars>
      </dgm:prSet>
      <dgm:spPr/>
      <dgm:t>
        <a:bodyPr/>
        <a:lstStyle/>
        <a:p>
          <a:endParaRPr lang="en-US"/>
        </a:p>
      </dgm:t>
    </dgm:pt>
  </dgm:ptLst>
  <dgm:cxnLst>
    <dgm:cxn modelId="{730295DE-42B5-48F3-8AA9-96D662DEE963}" type="presOf" srcId="{4D47C7E4-671B-48FD-8570-D67C00FB37C9}" destId="{47457EC9-93A6-4CDE-829D-F3BBDE3D5AFB}" srcOrd="0" destOrd="0" presId="urn:microsoft.com/office/officeart/2005/8/layout/list1"/>
    <dgm:cxn modelId="{7E30C8E4-5366-4C25-84F4-C3D9A0F2A65A}" type="presOf" srcId="{F6032FAC-6935-4EF0-ABBB-5CCA1EB6421A}" destId="{05A72616-2134-451A-9643-9A3427F02EB9}" srcOrd="0" destOrd="0" presId="urn:microsoft.com/office/officeart/2005/8/layout/list1"/>
    <dgm:cxn modelId="{22546FF6-9101-4DC1-9423-56FCD1E04447}" srcId="{AD02AD0C-D70E-49A2-A06F-ED39085816C3}" destId="{CF289572-8C7E-4240-963B-2661331BC300}" srcOrd="2" destOrd="0" parTransId="{8123297D-49E5-453C-BEC7-2F9BB844042B}" sibTransId="{7C6FBD04-AD17-423B-BA71-4B3A23A97768}"/>
    <dgm:cxn modelId="{F3E44CC7-42E8-481D-ACA8-A14902C31588}" srcId="{4D47C7E4-671B-48FD-8570-D67C00FB37C9}" destId="{69B77EA7-105F-4E56-A635-412FE40180A2}" srcOrd="2" destOrd="0" parTransId="{188F44BA-183A-4DF5-87B7-EAD505B82468}" sibTransId="{454DE0D6-F156-4C77-9390-D9899EEA0ECF}"/>
    <dgm:cxn modelId="{1DE9A975-2772-4CD7-979D-C439D0CBEB94}" srcId="{4D47C7E4-671B-48FD-8570-D67C00FB37C9}" destId="{4A8AAEB2-6EA5-4DEB-BD6B-53FCD62604F0}" srcOrd="3" destOrd="0" parTransId="{673B1250-EFFF-48B1-8C1F-35B9E539DD84}" sibTransId="{E6607408-8CF6-4C9A-B2F7-5C49601A1544}"/>
    <dgm:cxn modelId="{888E54B2-E93A-4539-A61A-6E1AAD880864}" type="presOf" srcId="{EB69701C-3D8D-423A-A0D8-C723E3D924C1}" destId="{19E7E701-7130-4672-86B6-7C312965CF60}" srcOrd="0" destOrd="4" presId="urn:microsoft.com/office/officeart/2005/8/layout/list1"/>
    <dgm:cxn modelId="{CC251B28-B405-4934-BF2B-84D86A0C03ED}" type="presOf" srcId="{CF289572-8C7E-4240-963B-2661331BC300}" destId="{19E7E701-7130-4672-86B6-7C312965CF60}" srcOrd="0" destOrd="2" presId="urn:microsoft.com/office/officeart/2005/8/layout/list1"/>
    <dgm:cxn modelId="{B06CDF63-0B6F-4BEA-9964-1AE2F97C0B27}" type="presOf" srcId="{AD02AD0C-D70E-49A2-A06F-ED39085816C3}" destId="{1863A904-CE28-478C-9E4E-895FDDD62F99}" srcOrd="0" destOrd="0" presId="urn:microsoft.com/office/officeart/2005/8/layout/list1"/>
    <dgm:cxn modelId="{6A876836-C3C0-46EE-8D09-868F1F19E21C}" srcId="{F6032FAC-6935-4EF0-ABBB-5CCA1EB6421A}" destId="{AD02AD0C-D70E-49A2-A06F-ED39085816C3}" srcOrd="0" destOrd="0" parTransId="{B4B4EB93-6297-4C0F-B828-E6AD7A503883}" sibTransId="{1DF18680-7572-4BB0-97C4-FAEC9E398806}"/>
    <dgm:cxn modelId="{471C2C27-63A3-4CA2-A993-06937038080C}" srcId="{AD02AD0C-D70E-49A2-A06F-ED39085816C3}" destId="{CB5CABB6-F85F-4B98-AE6B-855FFCC6C9F1}" srcOrd="1" destOrd="0" parTransId="{A05F8B2E-F157-4DB7-8F54-65AD27C6F746}" sibTransId="{2EBA0674-DE48-4063-9083-4482BB9EC5E5}"/>
    <dgm:cxn modelId="{963B40CC-2E70-4187-B63A-A4441969E6ED}" type="presOf" srcId="{4A8AAEB2-6EA5-4DEB-BD6B-53FCD62604F0}" destId="{F818C1ED-FF98-418C-817B-DA95E4290A4A}" srcOrd="0" destOrd="3" presId="urn:microsoft.com/office/officeart/2005/8/layout/list1"/>
    <dgm:cxn modelId="{DA2F2286-D68C-444D-9844-2CE2ADDB2562}" type="presOf" srcId="{5712E148-96BF-4678-87F4-8FBCEADF2EB7}" destId="{F818C1ED-FF98-418C-817B-DA95E4290A4A}" srcOrd="0" destOrd="1" presId="urn:microsoft.com/office/officeart/2005/8/layout/list1"/>
    <dgm:cxn modelId="{930BA6EB-B3ED-402B-AB29-B00FFAE3303A}" type="presOf" srcId="{69B77EA7-105F-4E56-A635-412FE40180A2}" destId="{F818C1ED-FF98-418C-817B-DA95E4290A4A}" srcOrd="0" destOrd="2" presId="urn:microsoft.com/office/officeart/2005/8/layout/list1"/>
    <dgm:cxn modelId="{F94DE711-60A5-43A8-B4F4-FEC3E63C3969}" type="presOf" srcId="{ED226EF0-4E57-44CC-A285-3D119919CD45}" destId="{19E7E701-7130-4672-86B6-7C312965CF60}" srcOrd="0" destOrd="3" presId="urn:microsoft.com/office/officeart/2005/8/layout/list1"/>
    <dgm:cxn modelId="{CDC11DD9-D9D0-45D8-9859-387EE72A838A}" srcId="{AD02AD0C-D70E-49A2-A06F-ED39085816C3}" destId="{ED226EF0-4E57-44CC-A285-3D119919CD45}" srcOrd="3" destOrd="0" parTransId="{8CB9E773-7174-46E8-B8D7-164EA6ECED62}" sibTransId="{F7792E42-BF84-41F6-936E-E24116EC6641}"/>
    <dgm:cxn modelId="{6589E55F-CD8D-453D-A61A-2D490A29054C}" srcId="{AD02AD0C-D70E-49A2-A06F-ED39085816C3}" destId="{EB69701C-3D8D-423A-A0D8-C723E3D924C1}" srcOrd="4" destOrd="0" parTransId="{B7CD06E8-F371-4A48-AE86-BFD4F8F6E6FB}" sibTransId="{5C6DB9B1-9C8C-4C8F-A760-E9CEBC780B2D}"/>
    <dgm:cxn modelId="{1CD5BD75-B8DA-4298-8171-A7697B59C579}" type="presOf" srcId="{CB5CABB6-F85F-4B98-AE6B-855FFCC6C9F1}" destId="{19E7E701-7130-4672-86B6-7C312965CF60}" srcOrd="0" destOrd="1" presId="urn:microsoft.com/office/officeart/2005/8/layout/list1"/>
    <dgm:cxn modelId="{7FA51F61-54AF-4A9D-9E7D-250509A6C965}" type="presOf" srcId="{AD02AD0C-D70E-49A2-A06F-ED39085816C3}" destId="{4178CE9B-E114-46B6-86CB-D8FF380E75A0}" srcOrd="1" destOrd="0" presId="urn:microsoft.com/office/officeart/2005/8/layout/list1"/>
    <dgm:cxn modelId="{32FAFA3B-7AAE-4686-BD49-F3A8305E83AB}" type="presOf" srcId="{4D47C7E4-671B-48FD-8570-D67C00FB37C9}" destId="{F98B5EC3-FFE9-454D-BE00-F318D8AACFED}" srcOrd="1" destOrd="0" presId="urn:microsoft.com/office/officeart/2005/8/layout/list1"/>
    <dgm:cxn modelId="{03113FF2-138A-4FD0-87A9-EC71741CC005}" srcId="{4D47C7E4-671B-48FD-8570-D67C00FB37C9}" destId="{5712E148-96BF-4678-87F4-8FBCEADF2EB7}" srcOrd="1" destOrd="0" parTransId="{139B79D3-12D9-4D68-9FCE-64904240C98B}" sibTransId="{73D4CCC0-7C3A-4F3D-8E6C-FF3A156316B1}"/>
    <dgm:cxn modelId="{D9B1F85E-1AB6-4899-B601-A46DAB9E3376}" srcId="{AD02AD0C-D70E-49A2-A06F-ED39085816C3}" destId="{F70021BC-1045-4D78-A600-0455F251622D}" srcOrd="0" destOrd="0" parTransId="{F77C73AF-5C36-4472-A548-EE7371271205}" sibTransId="{2E2C6912-D448-481B-8DF3-21BE9E3CC124}"/>
    <dgm:cxn modelId="{DF81EB33-A8B2-4035-9553-7999D6FD2FD5}" type="presOf" srcId="{503FE2FC-DB42-4649-B049-3B84F07428A6}" destId="{F818C1ED-FF98-418C-817B-DA95E4290A4A}" srcOrd="0" destOrd="0" presId="urn:microsoft.com/office/officeart/2005/8/layout/list1"/>
    <dgm:cxn modelId="{2B0F47CA-82A3-4774-BB3A-9357B33CE616}" type="presOf" srcId="{F70021BC-1045-4D78-A600-0455F251622D}" destId="{19E7E701-7130-4672-86B6-7C312965CF60}" srcOrd="0" destOrd="0" presId="urn:microsoft.com/office/officeart/2005/8/layout/list1"/>
    <dgm:cxn modelId="{3A86FFB1-96A6-439B-9093-CFED05FE128E}" srcId="{F6032FAC-6935-4EF0-ABBB-5CCA1EB6421A}" destId="{4D47C7E4-671B-48FD-8570-D67C00FB37C9}" srcOrd="1" destOrd="0" parTransId="{18F81E95-61AF-4382-8BD1-6D8D48C0BE96}" sibTransId="{6A0BEFB5-DBD5-4BED-93AA-40C87EC31FDC}"/>
    <dgm:cxn modelId="{8EDE4527-252F-4887-BF9E-3789CDE78344}" srcId="{4D47C7E4-671B-48FD-8570-D67C00FB37C9}" destId="{503FE2FC-DB42-4649-B049-3B84F07428A6}" srcOrd="0" destOrd="0" parTransId="{D60F9093-9DE5-4DA4-98ED-30D9F266214C}" sibTransId="{1C8C9AFB-2BB4-4757-A96D-C4A6675B60DD}"/>
    <dgm:cxn modelId="{DC46E297-F2B0-492C-8EDB-FE4075C9E418}" type="presParOf" srcId="{05A72616-2134-451A-9643-9A3427F02EB9}" destId="{85A798B6-301F-47BA-ADC4-78204E16FBDD}" srcOrd="0" destOrd="0" presId="urn:microsoft.com/office/officeart/2005/8/layout/list1"/>
    <dgm:cxn modelId="{D7F0630A-BCCC-4502-A0E3-450928D8258D}" type="presParOf" srcId="{85A798B6-301F-47BA-ADC4-78204E16FBDD}" destId="{1863A904-CE28-478C-9E4E-895FDDD62F99}" srcOrd="0" destOrd="0" presId="urn:microsoft.com/office/officeart/2005/8/layout/list1"/>
    <dgm:cxn modelId="{EA61A17B-C3DF-4974-B389-5AC477DA1412}" type="presParOf" srcId="{85A798B6-301F-47BA-ADC4-78204E16FBDD}" destId="{4178CE9B-E114-46B6-86CB-D8FF380E75A0}" srcOrd="1" destOrd="0" presId="urn:microsoft.com/office/officeart/2005/8/layout/list1"/>
    <dgm:cxn modelId="{290C753C-5CA7-4A0B-A5C8-30E322F4B41C}" type="presParOf" srcId="{05A72616-2134-451A-9643-9A3427F02EB9}" destId="{D7F6FDAB-52A1-4D4C-972D-20D6A57D0241}" srcOrd="1" destOrd="0" presId="urn:microsoft.com/office/officeart/2005/8/layout/list1"/>
    <dgm:cxn modelId="{783F3DD7-668C-400B-A2B8-6D441FF38F1E}" type="presParOf" srcId="{05A72616-2134-451A-9643-9A3427F02EB9}" destId="{19E7E701-7130-4672-86B6-7C312965CF60}" srcOrd="2" destOrd="0" presId="urn:microsoft.com/office/officeart/2005/8/layout/list1"/>
    <dgm:cxn modelId="{D01A4F1C-FD90-48FB-A165-11AE49D8BD66}" type="presParOf" srcId="{05A72616-2134-451A-9643-9A3427F02EB9}" destId="{19FEEEF8-7BB1-45F2-9C5B-B22431E3ED0B}" srcOrd="3" destOrd="0" presId="urn:microsoft.com/office/officeart/2005/8/layout/list1"/>
    <dgm:cxn modelId="{C45E6072-8AA1-4319-8AE3-895CB94F2372}" type="presParOf" srcId="{05A72616-2134-451A-9643-9A3427F02EB9}" destId="{177D397D-D312-4BA1-B3E8-51AD99CD9FF8}" srcOrd="4" destOrd="0" presId="urn:microsoft.com/office/officeart/2005/8/layout/list1"/>
    <dgm:cxn modelId="{82DA0504-4C1A-41C0-9BC4-B609731DA640}" type="presParOf" srcId="{177D397D-D312-4BA1-B3E8-51AD99CD9FF8}" destId="{47457EC9-93A6-4CDE-829D-F3BBDE3D5AFB}" srcOrd="0" destOrd="0" presId="urn:microsoft.com/office/officeart/2005/8/layout/list1"/>
    <dgm:cxn modelId="{FCCF0449-E7F5-45E7-9B7E-7F06188CF785}" type="presParOf" srcId="{177D397D-D312-4BA1-B3E8-51AD99CD9FF8}" destId="{F98B5EC3-FFE9-454D-BE00-F318D8AACFED}" srcOrd="1" destOrd="0" presId="urn:microsoft.com/office/officeart/2005/8/layout/list1"/>
    <dgm:cxn modelId="{6E9A830D-6CFD-427A-BA98-BAFABCE9E3ED}" type="presParOf" srcId="{05A72616-2134-451A-9643-9A3427F02EB9}" destId="{684ADC1F-3FE9-45B0-A62A-BFD158855CFA}" srcOrd="5" destOrd="0" presId="urn:microsoft.com/office/officeart/2005/8/layout/list1"/>
    <dgm:cxn modelId="{C8942265-F4F2-4A3C-8E9B-26A1E0114F3F}" type="presParOf" srcId="{05A72616-2134-451A-9643-9A3427F02EB9}" destId="{F818C1ED-FF98-418C-817B-DA95E4290A4A}"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FF8DA6-1CCC-4F5D-9ABF-4D8ED005DB63}" type="doc">
      <dgm:prSet loTypeId="urn:microsoft.com/office/officeart/2005/8/layout/hierarchy4" loCatId="relationship" qsTypeId="urn:microsoft.com/office/officeart/2005/8/quickstyle/simple1" qsCatId="simple" csTypeId="urn:microsoft.com/office/officeart/2005/8/colors/colorful1" csCatId="colorful" phldr="1"/>
      <dgm:spPr/>
      <dgm:t>
        <a:bodyPr/>
        <a:lstStyle/>
        <a:p>
          <a:endParaRPr lang="en-US"/>
        </a:p>
      </dgm:t>
    </dgm:pt>
    <dgm:pt modelId="{41ABF9EE-7C87-44E5-B8E7-4E2407A3AB67}">
      <dgm:prSet phldrT="[Text]" custT="1"/>
      <dgm:spPr/>
      <dgm:t>
        <a:bodyPr/>
        <a:lstStyle/>
        <a:p>
          <a:r>
            <a:rPr lang="en-US" sz="3200" b="1" dirty="0" smtClean="0"/>
            <a:t>Level A</a:t>
          </a:r>
          <a:endParaRPr lang="en-US" sz="3200" b="1" dirty="0"/>
        </a:p>
      </dgm:t>
    </dgm:pt>
    <dgm:pt modelId="{50A0BA33-C325-4373-B01D-0800E42A3916}" type="parTrans" cxnId="{18D0EB13-A6C3-4952-8CF5-58A6DA3F48D0}">
      <dgm:prSet/>
      <dgm:spPr/>
      <dgm:t>
        <a:bodyPr/>
        <a:lstStyle/>
        <a:p>
          <a:endParaRPr lang="en-US"/>
        </a:p>
      </dgm:t>
    </dgm:pt>
    <dgm:pt modelId="{BA468CA7-1FAE-4CF7-B338-30C33BF0CADA}" type="sibTrans" cxnId="{18D0EB13-A6C3-4952-8CF5-58A6DA3F48D0}">
      <dgm:prSet/>
      <dgm:spPr/>
      <dgm:t>
        <a:bodyPr/>
        <a:lstStyle/>
        <a:p>
          <a:endParaRPr lang="en-US"/>
        </a:p>
      </dgm:t>
    </dgm:pt>
    <dgm:pt modelId="{5B23FFD9-6102-4541-ACAF-9F8EA72803FB}">
      <dgm:prSet phldrT="[Text]"/>
      <dgm:spPr/>
      <dgm:t>
        <a:bodyPr/>
        <a:lstStyle/>
        <a:p>
          <a:r>
            <a:rPr lang="en-US" dirty="0" smtClean="0"/>
            <a:t>82RX</a:t>
          </a:r>
          <a:endParaRPr lang="en-US" dirty="0"/>
        </a:p>
      </dgm:t>
    </dgm:pt>
    <dgm:pt modelId="{360F3FAB-E31E-46C1-9C09-8D8138B36085}" type="parTrans" cxnId="{C121986C-722E-478C-99E5-5E0EBFF44F99}">
      <dgm:prSet/>
      <dgm:spPr/>
      <dgm:t>
        <a:bodyPr/>
        <a:lstStyle/>
        <a:p>
          <a:endParaRPr lang="en-US"/>
        </a:p>
      </dgm:t>
    </dgm:pt>
    <dgm:pt modelId="{3C3B5006-EDA4-4F8D-A73F-01D86566D2B7}" type="sibTrans" cxnId="{C121986C-722E-478C-99E5-5E0EBFF44F99}">
      <dgm:prSet/>
      <dgm:spPr/>
      <dgm:t>
        <a:bodyPr/>
        <a:lstStyle/>
        <a:p>
          <a:endParaRPr lang="en-US"/>
        </a:p>
      </dgm:t>
    </dgm:pt>
    <dgm:pt modelId="{48225FEE-5420-413B-BE42-832762B8C878}">
      <dgm:prSet phldrT="[Text]"/>
      <dgm:spPr/>
      <dgm:t>
        <a:bodyPr/>
        <a:lstStyle/>
        <a:p>
          <a:r>
            <a:rPr lang="en-US" dirty="0" smtClean="0"/>
            <a:t>81RX</a:t>
          </a:r>
          <a:endParaRPr lang="en-US" dirty="0"/>
        </a:p>
      </dgm:t>
    </dgm:pt>
    <dgm:pt modelId="{9184AB72-DA20-49D8-A291-09EBA47460D5}" type="parTrans" cxnId="{4EAC3880-AD9B-4FC7-B3DD-5FE68F41526A}">
      <dgm:prSet/>
      <dgm:spPr/>
      <dgm:t>
        <a:bodyPr/>
        <a:lstStyle/>
        <a:p>
          <a:endParaRPr lang="en-US"/>
        </a:p>
      </dgm:t>
    </dgm:pt>
    <dgm:pt modelId="{A83296C1-6171-4FA3-883F-ED040F223D1F}" type="sibTrans" cxnId="{4EAC3880-AD9B-4FC7-B3DD-5FE68F41526A}">
      <dgm:prSet/>
      <dgm:spPr/>
      <dgm:t>
        <a:bodyPr/>
        <a:lstStyle/>
        <a:p>
          <a:endParaRPr lang="en-US"/>
        </a:p>
      </dgm:t>
    </dgm:pt>
    <dgm:pt modelId="{5C6C09F9-B481-47FA-909E-0D3B6241CF7B}">
      <dgm:prSet phldrT="[Text]"/>
      <dgm:spPr/>
      <dgm:t>
        <a:bodyPr/>
        <a:lstStyle/>
        <a:p>
          <a:r>
            <a:rPr lang="en-US" dirty="0" smtClean="0"/>
            <a:t>82R</a:t>
          </a:r>
          <a:endParaRPr lang="en-US" dirty="0"/>
        </a:p>
      </dgm:t>
    </dgm:pt>
    <dgm:pt modelId="{3E5D190C-D257-4567-9675-12AE263EA970}" type="parTrans" cxnId="{469CA2C0-D10C-4A2B-99E1-6DBE5F7CB1D4}">
      <dgm:prSet/>
      <dgm:spPr/>
      <dgm:t>
        <a:bodyPr/>
        <a:lstStyle/>
        <a:p>
          <a:endParaRPr lang="en-US"/>
        </a:p>
      </dgm:t>
    </dgm:pt>
    <dgm:pt modelId="{5EE39464-78A4-415D-9F50-6E41E805801B}" type="sibTrans" cxnId="{469CA2C0-D10C-4A2B-99E1-6DBE5F7CB1D4}">
      <dgm:prSet/>
      <dgm:spPr/>
      <dgm:t>
        <a:bodyPr/>
        <a:lstStyle/>
        <a:p>
          <a:endParaRPr lang="en-US"/>
        </a:p>
      </dgm:t>
    </dgm:pt>
    <dgm:pt modelId="{1F8376C4-5F0F-4F6E-8FF0-CF0451C1E2BD}">
      <dgm:prSet phldrT="[Text]"/>
      <dgm:spPr/>
      <dgm:t>
        <a:bodyPr/>
        <a:lstStyle/>
        <a:p>
          <a:r>
            <a:rPr lang="en-US" dirty="0" smtClean="0"/>
            <a:t>81R</a:t>
          </a:r>
          <a:endParaRPr lang="en-US" dirty="0"/>
        </a:p>
      </dgm:t>
    </dgm:pt>
    <dgm:pt modelId="{644437CC-6EE5-4674-B56D-ACEB4EEF680C}" type="parTrans" cxnId="{4B55D3FE-32A6-492E-B6E1-683C08EA9356}">
      <dgm:prSet/>
      <dgm:spPr/>
      <dgm:t>
        <a:bodyPr/>
        <a:lstStyle/>
        <a:p>
          <a:endParaRPr lang="en-US"/>
        </a:p>
      </dgm:t>
    </dgm:pt>
    <dgm:pt modelId="{888DE17E-EDAF-46F5-97C1-2E03A6DC2A62}" type="sibTrans" cxnId="{4B55D3FE-32A6-492E-B6E1-683C08EA9356}">
      <dgm:prSet/>
      <dgm:spPr/>
      <dgm:t>
        <a:bodyPr/>
        <a:lstStyle/>
        <a:p>
          <a:endParaRPr lang="en-US"/>
        </a:p>
      </dgm:t>
    </dgm:pt>
    <dgm:pt modelId="{5115C34E-5ABC-4548-A9AE-7A33A51A4D22}">
      <dgm:prSet phldrT="[Text]"/>
      <dgm:spPr/>
      <dgm:t>
        <a:bodyPr/>
        <a:lstStyle/>
        <a:p>
          <a:r>
            <a:rPr lang="en-US" dirty="0" smtClean="0"/>
            <a:t>27R</a:t>
          </a:r>
          <a:endParaRPr lang="en-US" dirty="0"/>
        </a:p>
      </dgm:t>
    </dgm:pt>
    <dgm:pt modelId="{929A6609-4181-4505-84EE-F555BA239E99}" type="parTrans" cxnId="{31A2E503-ADD5-4143-B05A-4A32754B7596}">
      <dgm:prSet/>
      <dgm:spPr/>
      <dgm:t>
        <a:bodyPr/>
        <a:lstStyle/>
        <a:p>
          <a:endParaRPr lang="en-US"/>
        </a:p>
      </dgm:t>
    </dgm:pt>
    <dgm:pt modelId="{2409986C-DD04-4C09-8816-47B94C440E89}" type="sibTrans" cxnId="{31A2E503-ADD5-4143-B05A-4A32754B7596}">
      <dgm:prSet/>
      <dgm:spPr/>
      <dgm:t>
        <a:bodyPr/>
        <a:lstStyle/>
        <a:p>
          <a:endParaRPr lang="en-US"/>
        </a:p>
      </dgm:t>
    </dgm:pt>
    <dgm:pt modelId="{A489230A-7E37-4F2B-93DC-FE9747C74F86}">
      <dgm:prSet phldrT="[Text]"/>
      <dgm:spPr/>
      <dgm:t>
        <a:bodyPr/>
        <a:lstStyle/>
        <a:p>
          <a:r>
            <a:rPr lang="en-US" dirty="0" smtClean="0"/>
            <a:t>28R</a:t>
          </a:r>
          <a:endParaRPr lang="en-US" dirty="0"/>
        </a:p>
      </dgm:t>
    </dgm:pt>
    <dgm:pt modelId="{08B710D6-985F-4A94-8C39-DC2E159D8B91}" type="parTrans" cxnId="{BEE85B53-5A8E-4EC1-AEC4-C689E24F6207}">
      <dgm:prSet/>
      <dgm:spPr/>
      <dgm:t>
        <a:bodyPr/>
        <a:lstStyle/>
        <a:p>
          <a:endParaRPr lang="en-US"/>
        </a:p>
      </dgm:t>
    </dgm:pt>
    <dgm:pt modelId="{3E68B9AC-4A8A-445E-A37D-D65775B1D936}" type="sibTrans" cxnId="{BEE85B53-5A8E-4EC1-AEC4-C689E24F6207}">
      <dgm:prSet/>
      <dgm:spPr/>
      <dgm:t>
        <a:bodyPr/>
        <a:lstStyle/>
        <a:p>
          <a:endParaRPr lang="en-US"/>
        </a:p>
      </dgm:t>
    </dgm:pt>
    <dgm:pt modelId="{DDBFD941-0FF4-4E80-981C-A2C518BEEFE4}" type="pres">
      <dgm:prSet presAssocID="{39FF8DA6-1CCC-4F5D-9ABF-4D8ED005DB63}" presName="Name0" presStyleCnt="0">
        <dgm:presLayoutVars>
          <dgm:chPref val="1"/>
          <dgm:dir/>
          <dgm:animOne val="branch"/>
          <dgm:animLvl val="lvl"/>
          <dgm:resizeHandles/>
        </dgm:presLayoutVars>
      </dgm:prSet>
      <dgm:spPr/>
      <dgm:t>
        <a:bodyPr/>
        <a:lstStyle/>
        <a:p>
          <a:endParaRPr lang="en-US"/>
        </a:p>
      </dgm:t>
    </dgm:pt>
    <dgm:pt modelId="{6D43B843-89C2-4A24-8C7F-A3BC28AFB8EF}" type="pres">
      <dgm:prSet presAssocID="{41ABF9EE-7C87-44E5-B8E7-4E2407A3AB67}" presName="vertOne" presStyleCnt="0"/>
      <dgm:spPr/>
    </dgm:pt>
    <dgm:pt modelId="{35443F41-9358-43E1-9265-8360F1197DFE}" type="pres">
      <dgm:prSet presAssocID="{41ABF9EE-7C87-44E5-B8E7-4E2407A3AB67}" presName="txOne" presStyleLbl="node0" presStyleIdx="0" presStyleCnt="1">
        <dgm:presLayoutVars>
          <dgm:chPref val="3"/>
        </dgm:presLayoutVars>
      </dgm:prSet>
      <dgm:spPr/>
      <dgm:t>
        <a:bodyPr/>
        <a:lstStyle/>
        <a:p>
          <a:endParaRPr lang="en-US"/>
        </a:p>
      </dgm:t>
    </dgm:pt>
    <dgm:pt modelId="{BED5AEAE-8477-4BAF-8BAB-4636A9FD4208}" type="pres">
      <dgm:prSet presAssocID="{41ABF9EE-7C87-44E5-B8E7-4E2407A3AB67}" presName="parTransOne" presStyleCnt="0"/>
      <dgm:spPr/>
    </dgm:pt>
    <dgm:pt modelId="{D8A2E0AE-2784-4604-A84E-CF4230FA202D}" type="pres">
      <dgm:prSet presAssocID="{41ABF9EE-7C87-44E5-B8E7-4E2407A3AB67}" presName="horzOne" presStyleCnt="0"/>
      <dgm:spPr/>
    </dgm:pt>
    <dgm:pt modelId="{0BDEA09A-DFEF-4EB0-8DE8-DDB483363EBC}" type="pres">
      <dgm:prSet presAssocID="{5115C34E-5ABC-4548-A9AE-7A33A51A4D22}" presName="vertTwo" presStyleCnt="0"/>
      <dgm:spPr/>
    </dgm:pt>
    <dgm:pt modelId="{EA582240-50F0-42BD-AEE4-696606D79034}" type="pres">
      <dgm:prSet presAssocID="{5115C34E-5ABC-4548-A9AE-7A33A51A4D22}" presName="txTwo" presStyleLbl="node2" presStyleIdx="0" presStyleCnt="6">
        <dgm:presLayoutVars>
          <dgm:chPref val="3"/>
        </dgm:presLayoutVars>
      </dgm:prSet>
      <dgm:spPr/>
      <dgm:t>
        <a:bodyPr/>
        <a:lstStyle/>
        <a:p>
          <a:endParaRPr lang="en-US"/>
        </a:p>
      </dgm:t>
    </dgm:pt>
    <dgm:pt modelId="{254C4254-953F-465C-93DA-A4D86EE275C8}" type="pres">
      <dgm:prSet presAssocID="{5115C34E-5ABC-4548-A9AE-7A33A51A4D22}" presName="horzTwo" presStyleCnt="0"/>
      <dgm:spPr/>
    </dgm:pt>
    <dgm:pt modelId="{80801444-EB32-4556-8EC4-AD13BC102C41}" type="pres">
      <dgm:prSet presAssocID="{2409986C-DD04-4C09-8816-47B94C440E89}" presName="sibSpaceTwo" presStyleCnt="0"/>
      <dgm:spPr/>
    </dgm:pt>
    <dgm:pt modelId="{58867B2F-0C41-4804-8DDD-CF07F61C1EA1}" type="pres">
      <dgm:prSet presAssocID="{A489230A-7E37-4F2B-93DC-FE9747C74F86}" presName="vertTwo" presStyleCnt="0"/>
      <dgm:spPr/>
    </dgm:pt>
    <dgm:pt modelId="{7B05B520-A197-48B1-8B18-A913D8BE902D}" type="pres">
      <dgm:prSet presAssocID="{A489230A-7E37-4F2B-93DC-FE9747C74F86}" presName="txTwo" presStyleLbl="node2" presStyleIdx="1" presStyleCnt="6">
        <dgm:presLayoutVars>
          <dgm:chPref val="3"/>
        </dgm:presLayoutVars>
      </dgm:prSet>
      <dgm:spPr/>
      <dgm:t>
        <a:bodyPr/>
        <a:lstStyle/>
        <a:p>
          <a:endParaRPr lang="en-US"/>
        </a:p>
      </dgm:t>
    </dgm:pt>
    <dgm:pt modelId="{A52EED26-480D-4C09-B114-FC4594AE3833}" type="pres">
      <dgm:prSet presAssocID="{A489230A-7E37-4F2B-93DC-FE9747C74F86}" presName="horzTwo" presStyleCnt="0"/>
      <dgm:spPr/>
    </dgm:pt>
    <dgm:pt modelId="{FA57DDA8-62B5-44BF-BFDF-12CCA6E4671D}" type="pres">
      <dgm:prSet presAssocID="{3E68B9AC-4A8A-445E-A37D-D65775B1D936}" presName="sibSpaceTwo" presStyleCnt="0"/>
      <dgm:spPr/>
    </dgm:pt>
    <dgm:pt modelId="{A8C8861B-C141-4ECD-B6AF-772DE7E2A621}" type="pres">
      <dgm:prSet presAssocID="{1F8376C4-5F0F-4F6E-8FF0-CF0451C1E2BD}" presName="vertTwo" presStyleCnt="0"/>
      <dgm:spPr/>
    </dgm:pt>
    <dgm:pt modelId="{3BB54890-C452-4311-A141-63D22CDCFAEC}" type="pres">
      <dgm:prSet presAssocID="{1F8376C4-5F0F-4F6E-8FF0-CF0451C1E2BD}" presName="txTwo" presStyleLbl="node2" presStyleIdx="2" presStyleCnt="6">
        <dgm:presLayoutVars>
          <dgm:chPref val="3"/>
        </dgm:presLayoutVars>
      </dgm:prSet>
      <dgm:spPr/>
      <dgm:t>
        <a:bodyPr/>
        <a:lstStyle/>
        <a:p>
          <a:endParaRPr lang="en-US"/>
        </a:p>
      </dgm:t>
    </dgm:pt>
    <dgm:pt modelId="{116EF6FA-F34D-4CBE-8E88-E52B6820A812}" type="pres">
      <dgm:prSet presAssocID="{1F8376C4-5F0F-4F6E-8FF0-CF0451C1E2BD}" presName="horzTwo" presStyleCnt="0"/>
      <dgm:spPr/>
    </dgm:pt>
    <dgm:pt modelId="{70DF943A-6977-4D2D-BEBD-EB70CD6A31EB}" type="pres">
      <dgm:prSet presAssocID="{888DE17E-EDAF-46F5-97C1-2E03A6DC2A62}" presName="sibSpaceTwo" presStyleCnt="0"/>
      <dgm:spPr/>
    </dgm:pt>
    <dgm:pt modelId="{17F395E8-DA90-4FF2-93CE-10FF3FCBB815}" type="pres">
      <dgm:prSet presAssocID="{5C6C09F9-B481-47FA-909E-0D3B6241CF7B}" presName="vertTwo" presStyleCnt="0"/>
      <dgm:spPr/>
    </dgm:pt>
    <dgm:pt modelId="{598D90C4-03A2-42AA-91A6-2EF1C607B785}" type="pres">
      <dgm:prSet presAssocID="{5C6C09F9-B481-47FA-909E-0D3B6241CF7B}" presName="txTwo" presStyleLbl="node2" presStyleIdx="3" presStyleCnt="6">
        <dgm:presLayoutVars>
          <dgm:chPref val="3"/>
        </dgm:presLayoutVars>
      </dgm:prSet>
      <dgm:spPr/>
      <dgm:t>
        <a:bodyPr/>
        <a:lstStyle/>
        <a:p>
          <a:endParaRPr lang="en-US"/>
        </a:p>
      </dgm:t>
    </dgm:pt>
    <dgm:pt modelId="{58CA4F45-E3B4-4E37-9525-594148271102}" type="pres">
      <dgm:prSet presAssocID="{5C6C09F9-B481-47FA-909E-0D3B6241CF7B}" presName="horzTwo" presStyleCnt="0"/>
      <dgm:spPr/>
    </dgm:pt>
    <dgm:pt modelId="{BF7A442A-0689-49E0-A9FA-743422296F68}" type="pres">
      <dgm:prSet presAssocID="{5EE39464-78A4-415D-9F50-6E41E805801B}" presName="sibSpaceTwo" presStyleCnt="0"/>
      <dgm:spPr/>
    </dgm:pt>
    <dgm:pt modelId="{5219B5F9-622B-4784-A43A-1C12463D65DC}" type="pres">
      <dgm:prSet presAssocID="{48225FEE-5420-413B-BE42-832762B8C878}" presName="vertTwo" presStyleCnt="0"/>
      <dgm:spPr/>
    </dgm:pt>
    <dgm:pt modelId="{FA010D4E-AD7C-4D57-B278-B9E27C3CE385}" type="pres">
      <dgm:prSet presAssocID="{48225FEE-5420-413B-BE42-832762B8C878}" presName="txTwo" presStyleLbl="node2" presStyleIdx="4" presStyleCnt="6">
        <dgm:presLayoutVars>
          <dgm:chPref val="3"/>
        </dgm:presLayoutVars>
      </dgm:prSet>
      <dgm:spPr/>
      <dgm:t>
        <a:bodyPr/>
        <a:lstStyle/>
        <a:p>
          <a:endParaRPr lang="en-US"/>
        </a:p>
      </dgm:t>
    </dgm:pt>
    <dgm:pt modelId="{D953F81E-B4EB-4D54-93A5-F73D61255160}" type="pres">
      <dgm:prSet presAssocID="{48225FEE-5420-413B-BE42-832762B8C878}" presName="horzTwo" presStyleCnt="0"/>
      <dgm:spPr/>
    </dgm:pt>
    <dgm:pt modelId="{D8F1E763-E6F7-446B-835D-11ABD27D2D41}" type="pres">
      <dgm:prSet presAssocID="{A83296C1-6171-4FA3-883F-ED040F223D1F}" presName="sibSpaceTwo" presStyleCnt="0"/>
      <dgm:spPr/>
    </dgm:pt>
    <dgm:pt modelId="{B336065B-2FBB-4569-98D1-3A2563BD155B}" type="pres">
      <dgm:prSet presAssocID="{5B23FFD9-6102-4541-ACAF-9F8EA72803FB}" presName="vertTwo" presStyleCnt="0"/>
      <dgm:spPr/>
    </dgm:pt>
    <dgm:pt modelId="{8C01972B-334D-40E3-9085-8E008530C7AD}" type="pres">
      <dgm:prSet presAssocID="{5B23FFD9-6102-4541-ACAF-9F8EA72803FB}" presName="txTwo" presStyleLbl="node2" presStyleIdx="5" presStyleCnt="6">
        <dgm:presLayoutVars>
          <dgm:chPref val="3"/>
        </dgm:presLayoutVars>
      </dgm:prSet>
      <dgm:spPr/>
      <dgm:t>
        <a:bodyPr/>
        <a:lstStyle/>
        <a:p>
          <a:endParaRPr lang="en-US"/>
        </a:p>
      </dgm:t>
    </dgm:pt>
    <dgm:pt modelId="{CDEDD102-1119-4ED9-AC49-A05B4B9F1887}" type="pres">
      <dgm:prSet presAssocID="{5B23FFD9-6102-4541-ACAF-9F8EA72803FB}" presName="horzTwo" presStyleCnt="0"/>
      <dgm:spPr/>
    </dgm:pt>
  </dgm:ptLst>
  <dgm:cxnLst>
    <dgm:cxn modelId="{4B55D3FE-32A6-492E-B6E1-683C08EA9356}" srcId="{41ABF9EE-7C87-44E5-B8E7-4E2407A3AB67}" destId="{1F8376C4-5F0F-4F6E-8FF0-CF0451C1E2BD}" srcOrd="2" destOrd="0" parTransId="{644437CC-6EE5-4674-B56D-ACEB4EEF680C}" sibTransId="{888DE17E-EDAF-46F5-97C1-2E03A6DC2A62}"/>
    <dgm:cxn modelId="{EF8DD4B9-F3AF-4D6A-8346-D74ED678FEC1}" type="presOf" srcId="{39FF8DA6-1CCC-4F5D-9ABF-4D8ED005DB63}" destId="{DDBFD941-0FF4-4E80-981C-A2C518BEEFE4}" srcOrd="0" destOrd="0" presId="urn:microsoft.com/office/officeart/2005/8/layout/hierarchy4"/>
    <dgm:cxn modelId="{8CDB1A04-01CF-436C-B36E-E5D12D66EF0E}" type="presOf" srcId="{A489230A-7E37-4F2B-93DC-FE9747C74F86}" destId="{7B05B520-A197-48B1-8B18-A913D8BE902D}" srcOrd="0" destOrd="0" presId="urn:microsoft.com/office/officeart/2005/8/layout/hierarchy4"/>
    <dgm:cxn modelId="{FB971E8F-E3C6-4EC9-B2CB-D75AD1857598}" type="presOf" srcId="{5115C34E-5ABC-4548-A9AE-7A33A51A4D22}" destId="{EA582240-50F0-42BD-AEE4-696606D79034}" srcOrd="0" destOrd="0" presId="urn:microsoft.com/office/officeart/2005/8/layout/hierarchy4"/>
    <dgm:cxn modelId="{31A2E503-ADD5-4143-B05A-4A32754B7596}" srcId="{41ABF9EE-7C87-44E5-B8E7-4E2407A3AB67}" destId="{5115C34E-5ABC-4548-A9AE-7A33A51A4D22}" srcOrd="0" destOrd="0" parTransId="{929A6609-4181-4505-84EE-F555BA239E99}" sibTransId="{2409986C-DD04-4C09-8816-47B94C440E89}"/>
    <dgm:cxn modelId="{D28C3A86-2520-435E-ACC8-DD1321725624}" type="presOf" srcId="{41ABF9EE-7C87-44E5-B8E7-4E2407A3AB67}" destId="{35443F41-9358-43E1-9265-8360F1197DFE}" srcOrd="0" destOrd="0" presId="urn:microsoft.com/office/officeart/2005/8/layout/hierarchy4"/>
    <dgm:cxn modelId="{18D0EB13-A6C3-4952-8CF5-58A6DA3F48D0}" srcId="{39FF8DA6-1CCC-4F5D-9ABF-4D8ED005DB63}" destId="{41ABF9EE-7C87-44E5-B8E7-4E2407A3AB67}" srcOrd="0" destOrd="0" parTransId="{50A0BA33-C325-4373-B01D-0800E42A3916}" sibTransId="{BA468CA7-1FAE-4CF7-B338-30C33BF0CADA}"/>
    <dgm:cxn modelId="{469CA2C0-D10C-4A2B-99E1-6DBE5F7CB1D4}" srcId="{41ABF9EE-7C87-44E5-B8E7-4E2407A3AB67}" destId="{5C6C09F9-B481-47FA-909E-0D3B6241CF7B}" srcOrd="3" destOrd="0" parTransId="{3E5D190C-D257-4567-9675-12AE263EA970}" sibTransId="{5EE39464-78A4-415D-9F50-6E41E805801B}"/>
    <dgm:cxn modelId="{87743767-CABB-4CDB-8227-FF7DC1E1279B}" type="presOf" srcId="{1F8376C4-5F0F-4F6E-8FF0-CF0451C1E2BD}" destId="{3BB54890-C452-4311-A141-63D22CDCFAEC}" srcOrd="0" destOrd="0" presId="urn:microsoft.com/office/officeart/2005/8/layout/hierarchy4"/>
    <dgm:cxn modelId="{D38C9140-4708-4C7F-9499-5AC693886F26}" type="presOf" srcId="{5B23FFD9-6102-4541-ACAF-9F8EA72803FB}" destId="{8C01972B-334D-40E3-9085-8E008530C7AD}" srcOrd="0" destOrd="0" presId="urn:microsoft.com/office/officeart/2005/8/layout/hierarchy4"/>
    <dgm:cxn modelId="{C121986C-722E-478C-99E5-5E0EBFF44F99}" srcId="{41ABF9EE-7C87-44E5-B8E7-4E2407A3AB67}" destId="{5B23FFD9-6102-4541-ACAF-9F8EA72803FB}" srcOrd="5" destOrd="0" parTransId="{360F3FAB-E31E-46C1-9C09-8D8138B36085}" sibTransId="{3C3B5006-EDA4-4F8D-A73F-01D86566D2B7}"/>
    <dgm:cxn modelId="{437F7B80-969E-4E04-A23B-5FF9C750A2F0}" type="presOf" srcId="{5C6C09F9-B481-47FA-909E-0D3B6241CF7B}" destId="{598D90C4-03A2-42AA-91A6-2EF1C607B785}" srcOrd="0" destOrd="0" presId="urn:microsoft.com/office/officeart/2005/8/layout/hierarchy4"/>
    <dgm:cxn modelId="{2420C978-9B15-4D05-8F88-9452213B8890}" type="presOf" srcId="{48225FEE-5420-413B-BE42-832762B8C878}" destId="{FA010D4E-AD7C-4D57-B278-B9E27C3CE385}" srcOrd="0" destOrd="0" presId="urn:microsoft.com/office/officeart/2005/8/layout/hierarchy4"/>
    <dgm:cxn modelId="{4EAC3880-AD9B-4FC7-B3DD-5FE68F41526A}" srcId="{41ABF9EE-7C87-44E5-B8E7-4E2407A3AB67}" destId="{48225FEE-5420-413B-BE42-832762B8C878}" srcOrd="4" destOrd="0" parTransId="{9184AB72-DA20-49D8-A291-09EBA47460D5}" sibTransId="{A83296C1-6171-4FA3-883F-ED040F223D1F}"/>
    <dgm:cxn modelId="{BEE85B53-5A8E-4EC1-AEC4-C689E24F6207}" srcId="{41ABF9EE-7C87-44E5-B8E7-4E2407A3AB67}" destId="{A489230A-7E37-4F2B-93DC-FE9747C74F86}" srcOrd="1" destOrd="0" parTransId="{08B710D6-985F-4A94-8C39-DC2E159D8B91}" sibTransId="{3E68B9AC-4A8A-445E-A37D-D65775B1D936}"/>
    <dgm:cxn modelId="{BA645F52-EF5A-49D8-B7C8-E5D2EFE4C7EA}" type="presParOf" srcId="{DDBFD941-0FF4-4E80-981C-A2C518BEEFE4}" destId="{6D43B843-89C2-4A24-8C7F-A3BC28AFB8EF}" srcOrd="0" destOrd="0" presId="urn:microsoft.com/office/officeart/2005/8/layout/hierarchy4"/>
    <dgm:cxn modelId="{A1F0E1B0-F908-4973-ADF4-3DAB3C1D9A12}" type="presParOf" srcId="{6D43B843-89C2-4A24-8C7F-A3BC28AFB8EF}" destId="{35443F41-9358-43E1-9265-8360F1197DFE}" srcOrd="0" destOrd="0" presId="urn:microsoft.com/office/officeart/2005/8/layout/hierarchy4"/>
    <dgm:cxn modelId="{F8314B09-3CA5-4DB3-9863-AE74304FB8E0}" type="presParOf" srcId="{6D43B843-89C2-4A24-8C7F-A3BC28AFB8EF}" destId="{BED5AEAE-8477-4BAF-8BAB-4636A9FD4208}" srcOrd="1" destOrd="0" presId="urn:microsoft.com/office/officeart/2005/8/layout/hierarchy4"/>
    <dgm:cxn modelId="{88C3B5F6-61E2-4154-9477-79CB51A079F8}" type="presParOf" srcId="{6D43B843-89C2-4A24-8C7F-A3BC28AFB8EF}" destId="{D8A2E0AE-2784-4604-A84E-CF4230FA202D}" srcOrd="2" destOrd="0" presId="urn:microsoft.com/office/officeart/2005/8/layout/hierarchy4"/>
    <dgm:cxn modelId="{52C4E1A4-2411-46E6-A59D-EDAD1E3391F9}" type="presParOf" srcId="{D8A2E0AE-2784-4604-A84E-CF4230FA202D}" destId="{0BDEA09A-DFEF-4EB0-8DE8-DDB483363EBC}" srcOrd="0" destOrd="0" presId="urn:microsoft.com/office/officeart/2005/8/layout/hierarchy4"/>
    <dgm:cxn modelId="{F91B716C-C6FF-4D1D-A8F5-D72969D66C28}" type="presParOf" srcId="{0BDEA09A-DFEF-4EB0-8DE8-DDB483363EBC}" destId="{EA582240-50F0-42BD-AEE4-696606D79034}" srcOrd="0" destOrd="0" presId="urn:microsoft.com/office/officeart/2005/8/layout/hierarchy4"/>
    <dgm:cxn modelId="{5E1823E6-C084-41BC-8F2C-93316B57C2CB}" type="presParOf" srcId="{0BDEA09A-DFEF-4EB0-8DE8-DDB483363EBC}" destId="{254C4254-953F-465C-93DA-A4D86EE275C8}" srcOrd="1" destOrd="0" presId="urn:microsoft.com/office/officeart/2005/8/layout/hierarchy4"/>
    <dgm:cxn modelId="{988029AF-3751-4167-AA23-7BBD8FA7231B}" type="presParOf" srcId="{D8A2E0AE-2784-4604-A84E-CF4230FA202D}" destId="{80801444-EB32-4556-8EC4-AD13BC102C41}" srcOrd="1" destOrd="0" presId="urn:microsoft.com/office/officeart/2005/8/layout/hierarchy4"/>
    <dgm:cxn modelId="{651D10ED-5DCC-4F06-8507-421B53AF8B0E}" type="presParOf" srcId="{D8A2E0AE-2784-4604-A84E-CF4230FA202D}" destId="{58867B2F-0C41-4804-8DDD-CF07F61C1EA1}" srcOrd="2" destOrd="0" presId="urn:microsoft.com/office/officeart/2005/8/layout/hierarchy4"/>
    <dgm:cxn modelId="{C65D057E-C0C0-4F56-B748-204E96B0BB34}" type="presParOf" srcId="{58867B2F-0C41-4804-8DDD-CF07F61C1EA1}" destId="{7B05B520-A197-48B1-8B18-A913D8BE902D}" srcOrd="0" destOrd="0" presId="urn:microsoft.com/office/officeart/2005/8/layout/hierarchy4"/>
    <dgm:cxn modelId="{430643D2-A96F-4CCC-BE29-72AAA02DE531}" type="presParOf" srcId="{58867B2F-0C41-4804-8DDD-CF07F61C1EA1}" destId="{A52EED26-480D-4C09-B114-FC4594AE3833}" srcOrd="1" destOrd="0" presId="urn:microsoft.com/office/officeart/2005/8/layout/hierarchy4"/>
    <dgm:cxn modelId="{1CBA05F8-E5E6-49A7-A14E-8353528FF9BC}" type="presParOf" srcId="{D8A2E0AE-2784-4604-A84E-CF4230FA202D}" destId="{FA57DDA8-62B5-44BF-BFDF-12CCA6E4671D}" srcOrd="3" destOrd="0" presId="urn:microsoft.com/office/officeart/2005/8/layout/hierarchy4"/>
    <dgm:cxn modelId="{A723D20F-56D9-4949-A7C9-E4E7AD078DE1}" type="presParOf" srcId="{D8A2E0AE-2784-4604-A84E-CF4230FA202D}" destId="{A8C8861B-C141-4ECD-B6AF-772DE7E2A621}" srcOrd="4" destOrd="0" presId="urn:microsoft.com/office/officeart/2005/8/layout/hierarchy4"/>
    <dgm:cxn modelId="{9B4846D8-AD90-4702-ACA8-BAE699E49C32}" type="presParOf" srcId="{A8C8861B-C141-4ECD-B6AF-772DE7E2A621}" destId="{3BB54890-C452-4311-A141-63D22CDCFAEC}" srcOrd="0" destOrd="0" presId="urn:microsoft.com/office/officeart/2005/8/layout/hierarchy4"/>
    <dgm:cxn modelId="{927C6C5C-68BE-445F-B312-388A6674D3CA}" type="presParOf" srcId="{A8C8861B-C141-4ECD-B6AF-772DE7E2A621}" destId="{116EF6FA-F34D-4CBE-8E88-E52B6820A812}" srcOrd="1" destOrd="0" presId="urn:microsoft.com/office/officeart/2005/8/layout/hierarchy4"/>
    <dgm:cxn modelId="{6AE8C193-F9C9-49FC-BC0E-92A5387345E1}" type="presParOf" srcId="{D8A2E0AE-2784-4604-A84E-CF4230FA202D}" destId="{70DF943A-6977-4D2D-BEBD-EB70CD6A31EB}" srcOrd="5" destOrd="0" presId="urn:microsoft.com/office/officeart/2005/8/layout/hierarchy4"/>
    <dgm:cxn modelId="{EFBCCF08-CB54-49E0-AD97-6F858EBB9F92}" type="presParOf" srcId="{D8A2E0AE-2784-4604-A84E-CF4230FA202D}" destId="{17F395E8-DA90-4FF2-93CE-10FF3FCBB815}" srcOrd="6" destOrd="0" presId="urn:microsoft.com/office/officeart/2005/8/layout/hierarchy4"/>
    <dgm:cxn modelId="{9737B2B0-C216-4ED0-9E6F-8DD4D4570A2E}" type="presParOf" srcId="{17F395E8-DA90-4FF2-93CE-10FF3FCBB815}" destId="{598D90C4-03A2-42AA-91A6-2EF1C607B785}" srcOrd="0" destOrd="0" presId="urn:microsoft.com/office/officeart/2005/8/layout/hierarchy4"/>
    <dgm:cxn modelId="{20926841-996A-4416-B8BA-43101D67CA44}" type="presParOf" srcId="{17F395E8-DA90-4FF2-93CE-10FF3FCBB815}" destId="{58CA4F45-E3B4-4E37-9525-594148271102}" srcOrd="1" destOrd="0" presId="urn:microsoft.com/office/officeart/2005/8/layout/hierarchy4"/>
    <dgm:cxn modelId="{CB5C344C-720F-4A76-BF4A-D1A839D301B3}" type="presParOf" srcId="{D8A2E0AE-2784-4604-A84E-CF4230FA202D}" destId="{BF7A442A-0689-49E0-A9FA-743422296F68}" srcOrd="7" destOrd="0" presId="urn:microsoft.com/office/officeart/2005/8/layout/hierarchy4"/>
    <dgm:cxn modelId="{F8BCDC15-6420-4480-AE28-F5A0FCCBBA97}" type="presParOf" srcId="{D8A2E0AE-2784-4604-A84E-CF4230FA202D}" destId="{5219B5F9-622B-4784-A43A-1C12463D65DC}" srcOrd="8" destOrd="0" presId="urn:microsoft.com/office/officeart/2005/8/layout/hierarchy4"/>
    <dgm:cxn modelId="{45110C36-FDDD-40B8-8DE1-BACDEA26D012}" type="presParOf" srcId="{5219B5F9-622B-4784-A43A-1C12463D65DC}" destId="{FA010D4E-AD7C-4D57-B278-B9E27C3CE385}" srcOrd="0" destOrd="0" presId="urn:microsoft.com/office/officeart/2005/8/layout/hierarchy4"/>
    <dgm:cxn modelId="{C564C855-F546-451E-8776-519919D475B9}" type="presParOf" srcId="{5219B5F9-622B-4784-A43A-1C12463D65DC}" destId="{D953F81E-B4EB-4D54-93A5-F73D61255160}" srcOrd="1" destOrd="0" presId="urn:microsoft.com/office/officeart/2005/8/layout/hierarchy4"/>
    <dgm:cxn modelId="{A17B3BB7-81BC-47DF-BB7A-740AC671E945}" type="presParOf" srcId="{D8A2E0AE-2784-4604-A84E-CF4230FA202D}" destId="{D8F1E763-E6F7-446B-835D-11ABD27D2D41}" srcOrd="9" destOrd="0" presId="urn:microsoft.com/office/officeart/2005/8/layout/hierarchy4"/>
    <dgm:cxn modelId="{4B700FD9-F69D-452F-8489-C5ABF040D10C}" type="presParOf" srcId="{D8A2E0AE-2784-4604-A84E-CF4230FA202D}" destId="{B336065B-2FBB-4569-98D1-3A2563BD155B}" srcOrd="10" destOrd="0" presId="urn:microsoft.com/office/officeart/2005/8/layout/hierarchy4"/>
    <dgm:cxn modelId="{E38DF8B5-CB76-4E88-9385-82B246834FC7}" type="presParOf" srcId="{B336065B-2FBB-4569-98D1-3A2563BD155B}" destId="{8C01972B-334D-40E3-9085-8E008530C7AD}" srcOrd="0" destOrd="0" presId="urn:microsoft.com/office/officeart/2005/8/layout/hierarchy4"/>
    <dgm:cxn modelId="{CD30D3AB-DA90-43D3-86BD-A1F102390F19}" type="presParOf" srcId="{B336065B-2FBB-4569-98D1-3A2563BD155B}" destId="{CDEDD102-1119-4ED9-AC49-A05B4B9F188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1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9135E-B181-4F03-AAF2-B6FBFD050CC1}" type="datetimeFigureOut">
              <a:rPr lang="en-US" smtClean="0"/>
              <a:t>8/4/2017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EF10B-C02B-4535-89AD-C3F9C6D55C9A}" type="slidenum">
              <a:rPr lang="en-US" smtClean="0"/>
              <a:t>‹#›</a:t>
            </a:fld>
            <a:endParaRPr lang="en-US"/>
          </a:p>
        </p:txBody>
      </p:sp>
    </p:spTree>
    <p:extLst>
      <p:ext uri="{BB962C8B-B14F-4D97-AF65-F5344CB8AC3E}">
        <p14:creationId xmlns:p14="http://schemas.microsoft.com/office/powerpoint/2010/main" val="286682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EF10B-C02B-4535-89AD-C3F9C6D55C9A}" type="slidenum">
              <a:rPr lang="en-US" smtClean="0"/>
              <a:t>1</a:t>
            </a:fld>
            <a:endParaRPr lang="en-US"/>
          </a:p>
        </p:txBody>
      </p:sp>
    </p:spTree>
    <p:extLst>
      <p:ext uri="{BB962C8B-B14F-4D97-AF65-F5344CB8AC3E}">
        <p14:creationId xmlns:p14="http://schemas.microsoft.com/office/powerpoint/2010/main" val="373089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FB4E85AE-303E-4002-938B-0FFECF1AE7E0}" type="slidenum">
              <a:rPr lang="en-US" smtClean="0">
                <a:latin typeface="Arial" pitchFamily="34" charset="0"/>
              </a:rPr>
              <a:pPr eaLnBrk="1" hangingPunct="1"/>
              <a:t>12</a:t>
            </a:fld>
            <a:endParaRPr lang="en-US" smtClean="0">
              <a:latin typeface="Arial" pitchFamily="34" charset="0"/>
            </a:endParaRPr>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4908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E6EA7BDD-2C50-4EC5-A6D1-14B2DACDFE07}" type="slidenum">
              <a:rPr lang="en-US" smtClean="0">
                <a:latin typeface="Arial" pitchFamily="34" charset="0"/>
              </a:rPr>
              <a:pPr eaLnBrk="1" hangingPunct="1"/>
              <a:t>13</a:t>
            </a:fld>
            <a:endParaRPr lang="en-US" smtClean="0">
              <a:latin typeface="Arial" pitchFamily="34" charset="0"/>
            </a:endParaRPr>
          </a:p>
        </p:txBody>
      </p:sp>
      <p:sp>
        <p:nvSpPr>
          <p:cNvPr id="93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eaLnBrk="0" hangingPunct="0">
              <a:defRPr>
                <a:solidFill>
                  <a:schemeClr val="tx1"/>
                </a:solidFill>
                <a:latin typeface="Cambria" pitchFamily="18" charset="0"/>
                <a:cs typeface="Arial" pitchFamily="34" charset="0"/>
              </a:defRPr>
            </a:lvl1pPr>
            <a:lvl2pPr marL="742950" indent="-285750" defTabSz="930275" eaLnBrk="0" hangingPunct="0">
              <a:defRPr>
                <a:solidFill>
                  <a:schemeClr val="tx1"/>
                </a:solidFill>
                <a:latin typeface="Cambria" pitchFamily="18" charset="0"/>
                <a:cs typeface="Arial" pitchFamily="34" charset="0"/>
              </a:defRPr>
            </a:lvl2pPr>
            <a:lvl3pPr marL="1143000" indent="-228600" defTabSz="930275" eaLnBrk="0" hangingPunct="0">
              <a:defRPr>
                <a:solidFill>
                  <a:schemeClr val="tx1"/>
                </a:solidFill>
                <a:latin typeface="Cambria" pitchFamily="18" charset="0"/>
                <a:cs typeface="Arial" pitchFamily="34" charset="0"/>
              </a:defRPr>
            </a:lvl3pPr>
            <a:lvl4pPr marL="1600200" indent="-228600" defTabSz="930275" eaLnBrk="0" hangingPunct="0">
              <a:defRPr>
                <a:solidFill>
                  <a:schemeClr val="tx1"/>
                </a:solidFill>
                <a:latin typeface="Cambria" pitchFamily="18" charset="0"/>
                <a:cs typeface="Arial" pitchFamily="34" charset="0"/>
              </a:defRPr>
            </a:lvl4pPr>
            <a:lvl5pPr marL="2057400" indent="-228600" defTabSz="930275" eaLnBrk="0" hangingPunct="0">
              <a:defRPr>
                <a:solidFill>
                  <a:schemeClr val="tx1"/>
                </a:solidFill>
                <a:latin typeface="Cambria" pitchFamily="18" charset="0"/>
                <a:cs typeface="Arial" pitchFamily="34" charset="0"/>
              </a:defRPr>
            </a:lvl5pPr>
            <a:lvl6pPr marL="2514600" indent="-228600" defTabSz="930275"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defTabSz="930275"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defTabSz="930275"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defTabSz="930275" eaLnBrk="0" fontAlgn="base" hangingPunct="0">
              <a:spcBef>
                <a:spcPct val="0"/>
              </a:spcBef>
              <a:spcAft>
                <a:spcPct val="0"/>
              </a:spcAft>
              <a:defRPr>
                <a:solidFill>
                  <a:schemeClr val="tx1"/>
                </a:solidFill>
                <a:latin typeface="Cambria" pitchFamily="18" charset="0"/>
                <a:cs typeface="Arial" pitchFamily="34" charset="0"/>
              </a:defRPr>
            </a:lvl9pPr>
          </a:lstStyle>
          <a:p>
            <a:pPr algn="r" eaLnBrk="1" hangingPunct="1"/>
            <a:fld id="{3A8BF7D5-A6B2-4672-985C-7CD1055DAA1D}" type="slidenum">
              <a:rPr lang="en-US" sz="1200">
                <a:latin typeface="Arial" pitchFamily="34" charset="0"/>
              </a:rPr>
              <a:pPr algn="r" eaLnBrk="1" hangingPunct="1"/>
              <a:t>13</a:t>
            </a:fld>
            <a:endParaRPr lang="en-US" sz="1200">
              <a:latin typeface="Arial" pitchFamily="34" charset="0"/>
            </a:endParaRPr>
          </a:p>
        </p:txBody>
      </p:sp>
      <p:sp>
        <p:nvSpPr>
          <p:cNvPr id="93188" name="Rectangle 2"/>
          <p:cNvSpPr>
            <a:spLocks noGrp="1" noRot="1" noChangeAspect="1" noChangeArrowheads="1" noTextEdit="1"/>
          </p:cNvSpPr>
          <p:nvPr>
            <p:ph type="sldImg"/>
          </p:nvPr>
        </p:nvSpPr>
        <p:spPr>
          <a:xfrm>
            <a:off x="1143000" y="687388"/>
            <a:ext cx="4572000" cy="3430587"/>
          </a:xfrm>
          <a:ln/>
        </p:spPr>
      </p:sp>
      <p:sp>
        <p:nvSpPr>
          <p:cNvPr id="93189" name="Rectangle 3"/>
          <p:cNvSpPr>
            <a:spLocks noGrp="1" noChangeArrowheads="1"/>
          </p:cNvSpPr>
          <p:nvPr>
            <p:ph type="body" idx="1"/>
          </p:nvPr>
        </p:nvSpPr>
        <p:spPr>
          <a:xfrm>
            <a:off x="685800" y="4343400"/>
            <a:ext cx="5486400" cy="4113213"/>
          </a:xfrm>
          <a:noFill/>
        </p:spPr>
        <p:txBody>
          <a:bodyPr lIns="93031" tIns="46516" rIns="93031" bIns="46516"/>
          <a:lstStyle/>
          <a:p>
            <a:pPr marL="228600" indent="-228600" eaLnBrk="1" hangingPunct="1"/>
            <a:r>
              <a:rPr lang="en-US" dirty="0" smtClean="0"/>
              <a:t>This is how competencies,</a:t>
            </a:r>
            <a:r>
              <a:rPr lang="en-US" baseline="0" dirty="0" smtClean="0"/>
              <a:t> content standards and tasks all work together in a real-life setting.  </a:t>
            </a:r>
            <a:endParaRPr lang="en-US" dirty="0" smtClean="0"/>
          </a:p>
          <a:p>
            <a:pPr marL="228600" indent="-228600" eaLnBrk="1" hangingPunct="1"/>
            <a:endParaRPr lang="en-US" dirty="0" smtClean="0"/>
          </a:p>
          <a:p>
            <a:pPr marL="228600" indent="-228600" eaLnBrk="1" hangingPunct="1"/>
            <a:r>
              <a:rPr lang="en-US" dirty="0" smtClean="0"/>
              <a:t>What Basic Skills Content Standards must the student be able to do in order to succeed in the skill of using a telephone directory?</a:t>
            </a:r>
          </a:p>
          <a:p>
            <a:pPr marL="228600" indent="-228600" eaLnBrk="1" hangingPunct="1">
              <a:buFont typeface="Arial" panose="020B0604020202020204" pitchFamily="34" charset="0"/>
              <a:buChar char="•"/>
            </a:pPr>
            <a:r>
              <a:rPr lang="en-US" dirty="0" smtClean="0"/>
              <a:t>Students will need to look for items alphabetically</a:t>
            </a:r>
          </a:p>
          <a:p>
            <a:pPr marL="228600" indent="-228600" eaLnBrk="1" hangingPunct="1">
              <a:buFont typeface="Arial" panose="020B0604020202020204" pitchFamily="34" charset="0"/>
              <a:buChar char="•"/>
            </a:pPr>
            <a:r>
              <a:rPr lang="en-US" dirty="0" smtClean="0"/>
              <a:t>Read numbers</a:t>
            </a:r>
          </a:p>
          <a:p>
            <a:pPr marL="228600" indent="-228600" eaLnBrk="1" hangingPunct="1">
              <a:buFont typeface="Arial" panose="020B0604020202020204" pitchFamily="34" charset="0"/>
              <a:buChar char="•"/>
            </a:pPr>
            <a:r>
              <a:rPr lang="en-US" dirty="0" smtClean="0"/>
              <a:t>Read ads</a:t>
            </a:r>
          </a:p>
        </p:txBody>
      </p:sp>
    </p:spTree>
    <p:extLst>
      <p:ext uri="{BB962C8B-B14F-4D97-AF65-F5344CB8AC3E}">
        <p14:creationId xmlns:p14="http://schemas.microsoft.com/office/powerpoint/2010/main" val="66925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3E7E4D69-B947-4E45-85D9-90ACA0B9FE04}" type="slidenum">
              <a:rPr lang="en-US" smtClean="0">
                <a:latin typeface="Arial" pitchFamily="34" charset="0"/>
              </a:rPr>
              <a:pPr eaLnBrk="1" hangingPunct="1"/>
              <a:t>14</a:t>
            </a:fld>
            <a:endParaRPr lang="en-US" smtClean="0">
              <a:latin typeface="Arial" pitchFamily="34" charset="0"/>
            </a:endParaRPr>
          </a:p>
        </p:txBody>
      </p:sp>
      <p:sp>
        <p:nvSpPr>
          <p:cNvPr id="89091" name="Rectangle 2"/>
          <p:cNvSpPr>
            <a:spLocks noGrp="1" noRot="1" noChangeAspect="1" noChangeArrowheads="1" noTextEdit="1"/>
          </p:cNvSpPr>
          <p:nvPr>
            <p:ph type="sldImg"/>
          </p:nvPr>
        </p:nvSpPr>
        <p:spPr>
          <a:xfrm>
            <a:off x="1152525" y="690563"/>
            <a:ext cx="4554538" cy="3416300"/>
          </a:xfrm>
          <a:ln w="12700" cap="flat">
            <a:solidFill>
              <a:schemeClr val="tx1"/>
            </a:solidFill>
          </a:ln>
        </p:spPr>
      </p:sp>
      <p:sp>
        <p:nvSpPr>
          <p:cNvPr id="89092" name="Rectangle 3"/>
          <p:cNvSpPr>
            <a:spLocks noGrp="1" noChangeArrowheads="1"/>
          </p:cNvSpPr>
          <p:nvPr>
            <p:ph type="body" idx="1"/>
          </p:nvPr>
        </p:nvSpPr>
        <p:spPr>
          <a:xfrm>
            <a:off x="911225" y="4343400"/>
            <a:ext cx="5035550" cy="4116388"/>
          </a:xfrm>
          <a:noFill/>
        </p:spPr>
        <p:txBody>
          <a:bodyPr lIns="90269" tIns="44341" rIns="90269" bIns="44341"/>
          <a:lstStyle/>
          <a:p>
            <a:pPr marL="177800" indent="-177800" eaLnBrk="1" hangingPunct="1">
              <a:buFontTx/>
              <a:buChar char="•"/>
            </a:pPr>
            <a:endParaRPr lang="en-US" smtClean="0"/>
          </a:p>
        </p:txBody>
      </p:sp>
    </p:spTree>
    <p:extLst>
      <p:ext uri="{BB962C8B-B14F-4D97-AF65-F5344CB8AC3E}">
        <p14:creationId xmlns:p14="http://schemas.microsoft.com/office/powerpoint/2010/main" val="163308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question looks simple for the student, there is a lot of information imbedded in CASAS test questions. </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15</a:t>
            </a:fld>
            <a:endParaRPr lang="en-US"/>
          </a:p>
        </p:txBody>
      </p:sp>
    </p:spTree>
    <p:extLst>
      <p:ext uri="{BB962C8B-B14F-4D97-AF65-F5344CB8AC3E}">
        <p14:creationId xmlns:p14="http://schemas.microsoft.com/office/powerpoint/2010/main" val="320515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18</a:t>
            </a:fld>
            <a:endParaRPr lang="en-US"/>
          </a:p>
        </p:txBody>
      </p:sp>
    </p:spTree>
    <p:extLst>
      <p:ext uri="{BB962C8B-B14F-4D97-AF65-F5344CB8AC3E}">
        <p14:creationId xmlns:p14="http://schemas.microsoft.com/office/powerpoint/2010/main" val="58432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you have an ESL/ELL program, ABE program or ASE/GED program, program placement is the same (with a few exceptions.)</a:t>
            </a:r>
          </a:p>
          <a:p>
            <a:endParaRPr lang="en-US" dirty="0"/>
          </a:p>
        </p:txBody>
      </p:sp>
      <p:sp>
        <p:nvSpPr>
          <p:cNvPr id="4" name="Slide Number Placeholder 3"/>
          <p:cNvSpPr>
            <a:spLocks noGrp="1"/>
          </p:cNvSpPr>
          <p:nvPr>
            <p:ph type="sldNum" sz="quarter" idx="10"/>
          </p:nvPr>
        </p:nvSpPr>
        <p:spPr/>
        <p:txBody>
          <a:bodyPr/>
          <a:lstStyle/>
          <a:p>
            <a:fld id="{F47BC528-ED30-42C7-868E-E2FD476CA024}" type="slidenum">
              <a:rPr lang="en-US" smtClean="0"/>
              <a:t>19</a:t>
            </a:fld>
            <a:endParaRPr lang="en-US"/>
          </a:p>
        </p:txBody>
      </p:sp>
    </p:spTree>
    <p:extLst>
      <p:ext uri="{BB962C8B-B14F-4D97-AF65-F5344CB8AC3E}">
        <p14:creationId xmlns:p14="http://schemas.microsoft.com/office/powerpoint/2010/main" val="920051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5-10 minutes</a:t>
            </a:r>
          </a:p>
          <a:p>
            <a:r>
              <a:rPr lang="en-US" dirty="0" smtClean="0"/>
              <a:t>Have participants work alone or in groups to assign</a:t>
            </a:r>
            <a:r>
              <a:rPr lang="en-US" baseline="0" dirty="0" smtClean="0"/>
              <a:t> scores to the student responses using the rubric.</a:t>
            </a:r>
          </a:p>
          <a:p>
            <a:r>
              <a:rPr lang="en-US" baseline="0" dirty="0" smtClean="0"/>
              <a:t>As a class, ask participants for the scores they assign.  If there is any dissent among the group, have them explain why they chose the score.</a:t>
            </a:r>
          </a:p>
          <a:p>
            <a:endParaRPr lang="en-US" baseline="0" dirty="0" smtClean="0"/>
          </a:p>
          <a:p>
            <a:r>
              <a:rPr lang="en-US" baseline="0" dirty="0" smtClean="0"/>
              <a:t>Agencies can more clearly define the rubric if they need to.</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26</a:t>
            </a:fld>
            <a:endParaRPr lang="en-US"/>
          </a:p>
        </p:txBody>
      </p:sp>
    </p:spTree>
    <p:extLst>
      <p:ext uri="{BB962C8B-B14F-4D97-AF65-F5344CB8AC3E}">
        <p14:creationId xmlns:p14="http://schemas.microsoft.com/office/powerpoint/2010/main" val="67463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test</a:t>
            </a:r>
            <a:r>
              <a:rPr lang="en-US" baseline="0" dirty="0" smtClean="0"/>
              <a:t> administrator should have a native or near-native accent in spoken English, and should speak in a loud, clear voice with an easy, natural pace when dictating the sentences.</a:t>
            </a:r>
          </a:p>
          <a:p>
            <a:endParaRPr lang="en-US" baseline="0" dirty="0" smtClean="0"/>
          </a:p>
          <a:p>
            <a:r>
              <a:rPr lang="en-US" baseline="0" dirty="0" smtClean="0"/>
              <a:t>The two sentences are 	</a:t>
            </a:r>
            <a:r>
              <a:rPr lang="en-US" b="1" baseline="0" dirty="0" smtClean="0"/>
              <a:t>The flag is red, white and blue.</a:t>
            </a:r>
          </a:p>
          <a:p>
            <a:r>
              <a:rPr lang="en-US" b="1" baseline="0" dirty="0" smtClean="0"/>
              <a:t>		New York is the largest city in the United States.</a:t>
            </a:r>
            <a:endParaRPr lang="en-US" b="1" dirty="0"/>
          </a:p>
        </p:txBody>
      </p:sp>
      <p:sp>
        <p:nvSpPr>
          <p:cNvPr id="4" name="Slide Number Placeholder 3"/>
          <p:cNvSpPr>
            <a:spLocks noGrp="1"/>
          </p:cNvSpPr>
          <p:nvPr>
            <p:ph type="sldNum" sz="quarter" idx="10"/>
          </p:nvPr>
        </p:nvSpPr>
        <p:spPr/>
        <p:txBody>
          <a:bodyPr/>
          <a:lstStyle/>
          <a:p>
            <a:fld id="{E56EF10B-C02B-4535-89AD-C3F9C6D55C9A}" type="slidenum">
              <a:rPr lang="en-US" smtClean="0"/>
              <a:t>27</a:t>
            </a:fld>
            <a:endParaRPr lang="en-US"/>
          </a:p>
        </p:txBody>
      </p:sp>
    </p:spTree>
    <p:extLst>
      <p:ext uri="{BB962C8B-B14F-4D97-AF65-F5344CB8AC3E}">
        <p14:creationId xmlns:p14="http://schemas.microsoft.com/office/powerpoint/2010/main" val="156270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C3877-D388-4A7C-8AB6-1A434694CFB8}" type="slidenum">
              <a:rPr lang="en-US" smtClean="0"/>
              <a:t>28</a:t>
            </a:fld>
            <a:endParaRPr lang="en-US"/>
          </a:p>
        </p:txBody>
      </p:sp>
    </p:spTree>
    <p:extLst>
      <p:ext uri="{BB962C8B-B14F-4D97-AF65-F5344CB8AC3E}">
        <p14:creationId xmlns:p14="http://schemas.microsoft.com/office/powerpoint/2010/main" val="329950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Give</a:t>
            </a:r>
            <a:r>
              <a:rPr lang="en-US" baseline="0" dirty="0" smtClean="0"/>
              <a:t> participants 10 minutes. </a:t>
            </a:r>
          </a:p>
          <a:p>
            <a:endParaRPr lang="en-US" baseline="0" dirty="0" smtClean="0"/>
          </a:p>
          <a:p>
            <a:r>
              <a:rPr lang="en-US" baseline="0" dirty="0" smtClean="0"/>
              <a:t>Use the next slides to go over the sentences.  Answers are on the next 2 slides. Discuss any differences in scoring. </a:t>
            </a:r>
          </a:p>
          <a:p>
            <a:endParaRPr lang="en-US" baseline="0" dirty="0" smtClean="0"/>
          </a:p>
          <a:p>
            <a:r>
              <a:rPr lang="en-US" baseline="0" dirty="0" smtClean="0"/>
              <a:t>Ask, “How will giving a 2-sentence dictation help you with placing new students in your program?</a:t>
            </a:r>
          </a:p>
        </p:txBody>
      </p:sp>
      <p:sp>
        <p:nvSpPr>
          <p:cNvPr id="4" name="Slide Number Placeholder 3"/>
          <p:cNvSpPr>
            <a:spLocks noGrp="1"/>
          </p:cNvSpPr>
          <p:nvPr>
            <p:ph type="sldNum" sz="quarter" idx="10"/>
          </p:nvPr>
        </p:nvSpPr>
        <p:spPr/>
        <p:txBody>
          <a:bodyPr/>
          <a:lstStyle/>
          <a:p>
            <a:fld id="{ECFC3877-D388-4A7C-8AB6-1A434694CFB8}" type="slidenum">
              <a:rPr lang="en-US" smtClean="0"/>
              <a:t>29</a:t>
            </a:fld>
            <a:endParaRPr lang="en-US"/>
          </a:p>
        </p:txBody>
      </p:sp>
    </p:spTree>
    <p:extLst>
      <p:ext uri="{BB962C8B-B14F-4D97-AF65-F5344CB8AC3E}">
        <p14:creationId xmlns:p14="http://schemas.microsoft.com/office/powerpoint/2010/main" val="188399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scratch paper, h</a:t>
            </a:r>
            <a:r>
              <a:rPr lang="en-US" dirty="0" smtClean="0"/>
              <a:t>ave participants write a brief outline of</a:t>
            </a:r>
            <a:r>
              <a:rPr lang="en-US" baseline="0" dirty="0" smtClean="0"/>
              <a:t> the process at their agency.  When finished, have them share. No in-depth questioning at this point.  We’ll revisit at the end.</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2</a:t>
            </a:fld>
            <a:endParaRPr lang="en-US"/>
          </a:p>
        </p:txBody>
      </p:sp>
    </p:spTree>
    <p:extLst>
      <p:ext uri="{BB962C8B-B14F-4D97-AF65-F5344CB8AC3E}">
        <p14:creationId xmlns:p14="http://schemas.microsoft.com/office/powerpoint/2010/main" val="162241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 to</a:t>
            </a:r>
            <a:r>
              <a:rPr lang="en-US" baseline="0" dirty="0" smtClean="0"/>
              <a:t> Activity 3</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30</a:t>
            </a:fld>
            <a:endParaRPr lang="en-US"/>
          </a:p>
        </p:txBody>
      </p:sp>
    </p:spTree>
    <p:extLst>
      <p:ext uri="{BB962C8B-B14F-4D97-AF65-F5344CB8AC3E}">
        <p14:creationId xmlns:p14="http://schemas.microsoft.com/office/powerpoint/2010/main" val="3203869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r>
              <a:rPr lang="en-US" baseline="0" dirty="0" smtClean="0"/>
              <a:t> to Activity 3</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31</a:t>
            </a:fld>
            <a:endParaRPr lang="en-US"/>
          </a:p>
        </p:txBody>
      </p:sp>
    </p:spTree>
    <p:extLst>
      <p:ext uri="{BB962C8B-B14F-4D97-AF65-F5344CB8AC3E}">
        <p14:creationId xmlns:p14="http://schemas.microsoft.com/office/powerpoint/2010/main" val="64995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 can hand out (or just show to the participants</a:t>
            </a:r>
            <a:r>
              <a:rPr lang="en-US" baseline="0" dirty="0" smtClean="0"/>
              <a:t>) the difference between questions in the 27/28 and the 81/82</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32</a:t>
            </a:fld>
            <a:endParaRPr lang="en-US"/>
          </a:p>
        </p:txBody>
      </p:sp>
    </p:spTree>
    <p:extLst>
      <p:ext uri="{BB962C8B-B14F-4D97-AF65-F5344CB8AC3E}">
        <p14:creationId xmlns:p14="http://schemas.microsoft.com/office/powerpoint/2010/main" val="315166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 80 Math Appraisal is new.  Agencies use this with the 30 Math Series.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35</a:t>
            </a:fld>
            <a:endParaRPr lang="en-US"/>
          </a:p>
        </p:txBody>
      </p:sp>
    </p:spTree>
    <p:extLst>
      <p:ext uri="{BB962C8B-B14F-4D97-AF65-F5344CB8AC3E}">
        <p14:creationId xmlns:p14="http://schemas.microsoft.com/office/powerpoint/2010/main" val="3600176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lgn="ctr" eaLnBrk="0" hangingPunct="0">
              <a:defRPr>
                <a:solidFill>
                  <a:schemeClr val="tx1"/>
                </a:solidFill>
                <a:latin typeface="Cambria" pitchFamily="18" charset="0"/>
                <a:cs typeface="Arial" pitchFamily="34" charset="0"/>
              </a:defRPr>
            </a:lvl1pPr>
            <a:lvl2pPr marL="742950" indent="-285750" algn="ctr" eaLnBrk="0" hangingPunct="0">
              <a:defRPr>
                <a:solidFill>
                  <a:schemeClr val="tx1"/>
                </a:solidFill>
                <a:latin typeface="Cambria" pitchFamily="18" charset="0"/>
                <a:cs typeface="Arial" pitchFamily="34" charset="0"/>
              </a:defRPr>
            </a:lvl2pPr>
            <a:lvl3pPr marL="1143000" indent="-228600" algn="ctr" eaLnBrk="0" hangingPunct="0">
              <a:defRPr>
                <a:solidFill>
                  <a:schemeClr val="tx1"/>
                </a:solidFill>
                <a:latin typeface="Cambria" pitchFamily="18" charset="0"/>
                <a:cs typeface="Arial" pitchFamily="34" charset="0"/>
              </a:defRPr>
            </a:lvl3pPr>
            <a:lvl4pPr marL="1600200" indent="-228600" algn="ctr" eaLnBrk="0" hangingPunct="0">
              <a:defRPr>
                <a:solidFill>
                  <a:schemeClr val="tx1"/>
                </a:solidFill>
                <a:latin typeface="Cambria" pitchFamily="18" charset="0"/>
                <a:cs typeface="Arial" pitchFamily="34" charset="0"/>
              </a:defRPr>
            </a:lvl4pPr>
            <a:lvl5pPr marL="2057400" indent="-228600" algn="ctr" eaLnBrk="0" hangingPunct="0">
              <a:defRPr>
                <a:solidFill>
                  <a:schemeClr val="tx1"/>
                </a:solidFill>
                <a:latin typeface="Cambri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Cambria" pitchFamily="18" charset="0"/>
                <a:cs typeface="Arial" pitchFamily="34" charset="0"/>
              </a:defRPr>
            </a:lvl9pPr>
          </a:lstStyle>
          <a:p>
            <a:pPr algn="r" eaLnBrk="1" hangingPunct="1"/>
            <a:fld id="{12C48E39-3F31-4C7B-A12C-CBD08E3243B6}" type="slidenum">
              <a:rPr lang="en-US" smtClean="0">
                <a:latin typeface="Arial" pitchFamily="34" charset="0"/>
              </a:rPr>
              <a:pPr algn="r" eaLnBrk="1" hangingPunct="1"/>
              <a:t>36</a:t>
            </a:fld>
            <a:endParaRPr lang="en-US" smtClean="0">
              <a:latin typeface="Arial" pitchFamily="34" charset="0"/>
            </a:endParaRPr>
          </a:p>
        </p:txBody>
      </p:sp>
      <p:sp>
        <p:nvSpPr>
          <p:cNvPr id="105475" name="Rectangle 2"/>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05476" name="Rectangle 3"/>
          <p:cNvSpPr>
            <a:spLocks noGrp="1" noChangeArrowheads="1"/>
          </p:cNvSpPr>
          <p:nvPr>
            <p:ph type="body" idx="1"/>
          </p:nvPr>
        </p:nvSpPr>
        <p:spPr>
          <a:xfrm>
            <a:off x="911225" y="4343400"/>
            <a:ext cx="5035550" cy="4116388"/>
          </a:xfrm>
          <a:noFill/>
        </p:spPr>
        <p:txBody>
          <a:bodyPr lIns="91868" tIns="45126" rIns="91868" bIns="45126"/>
          <a:lstStyle/>
          <a:p>
            <a:pPr marL="115888" indent="-115888" eaLnBrk="1" hangingPunct="1"/>
            <a:r>
              <a:rPr lang="en-US" smtClean="0"/>
              <a:t>This chart shows the difference between an appraisal and a pre post test.</a:t>
            </a:r>
          </a:p>
        </p:txBody>
      </p:sp>
    </p:spTree>
    <p:extLst>
      <p:ext uri="{BB962C8B-B14F-4D97-AF65-F5344CB8AC3E}">
        <p14:creationId xmlns:p14="http://schemas.microsoft.com/office/powerpoint/2010/main" val="3410173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Ask participants why</a:t>
            </a:r>
            <a:r>
              <a:rPr lang="en-US" baseline="0" dirty="0" smtClean="0"/>
              <a:t> you wouldn’t place a student in class just from this reading appraisal –</a:t>
            </a:r>
          </a:p>
          <a:p>
            <a:endParaRPr lang="en-US" baseline="0" dirty="0" smtClean="0"/>
          </a:p>
          <a:p>
            <a:pPr marL="171450" indent="-171450">
              <a:buFont typeface="Arial" panose="020B0604020202020204" pitchFamily="34" charset="0"/>
              <a:buChar char="•"/>
            </a:pPr>
            <a:r>
              <a:rPr lang="en-US" baseline="0" dirty="0" smtClean="0"/>
              <a:t>Testing only one skill</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So how do you insure accurate classroom placement</a:t>
            </a:r>
            <a:endParaRPr lang="en-US" dirty="0"/>
          </a:p>
        </p:txBody>
      </p:sp>
      <p:sp>
        <p:nvSpPr>
          <p:cNvPr id="4" name="Slide Number Placeholder 3"/>
          <p:cNvSpPr>
            <a:spLocks noGrp="1"/>
          </p:cNvSpPr>
          <p:nvPr>
            <p:ph type="sldNum" sz="quarter" idx="10"/>
          </p:nvPr>
        </p:nvSpPr>
        <p:spPr/>
        <p:txBody>
          <a:bodyPr/>
          <a:lstStyle/>
          <a:p>
            <a:fld id="{ECFC3877-D388-4A7C-8AB6-1A434694CFB8}" type="slidenum">
              <a:rPr lang="en-US" smtClean="0"/>
              <a:t>37</a:t>
            </a:fld>
            <a:endParaRPr lang="en-US"/>
          </a:p>
        </p:txBody>
      </p:sp>
    </p:spTree>
    <p:extLst>
      <p:ext uri="{BB962C8B-B14F-4D97-AF65-F5344CB8AC3E}">
        <p14:creationId xmlns:p14="http://schemas.microsoft.com/office/powerpoint/2010/main" val="277692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 What do you remember about taking standardized tests in school?</a:t>
            </a:r>
          </a:p>
          <a:p>
            <a:endParaRPr lang="en-US" dirty="0" smtClean="0"/>
          </a:p>
          <a:p>
            <a:r>
              <a:rPr lang="en-US" dirty="0" smtClean="0"/>
              <a:t>Answers may be – no bathroom breaks, no talking, no</a:t>
            </a:r>
            <a:r>
              <a:rPr lang="en-US" baseline="0" dirty="0" smtClean="0"/>
              <a:t> dictionaries, no calculators, etc.  </a:t>
            </a:r>
          </a:p>
          <a:p>
            <a:endParaRPr lang="en-US" baseline="0" dirty="0" smtClean="0"/>
          </a:p>
          <a:p>
            <a:r>
              <a:rPr lang="en-US" baseline="0" dirty="0" smtClean="0"/>
              <a:t>Remind them that CASAS tests are standardized, government approved with strict testing policies.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38</a:t>
            </a:fld>
            <a:endParaRPr lang="en-US"/>
          </a:p>
        </p:txBody>
      </p:sp>
    </p:spTree>
    <p:extLst>
      <p:ext uri="{BB962C8B-B14F-4D97-AF65-F5344CB8AC3E}">
        <p14:creationId xmlns:p14="http://schemas.microsoft.com/office/powerpoint/2010/main" val="337581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Test Security Policy is</a:t>
            </a:r>
            <a:r>
              <a:rPr lang="en-US" baseline="0" dirty="0" smtClean="0"/>
              <a:t> the document all employees who have anything to do with testing must read and sign.  </a:t>
            </a:r>
          </a:p>
          <a:p>
            <a:r>
              <a:rPr lang="en-US" baseline="0" dirty="0" smtClean="0"/>
              <a:t>Agencies can add information the document on the right.  Have the staff sign the policy and keep on file at your agency. </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41</a:t>
            </a:fld>
            <a:endParaRPr lang="en-US"/>
          </a:p>
        </p:txBody>
      </p:sp>
    </p:spTree>
    <p:extLst>
      <p:ext uri="{BB962C8B-B14F-4D97-AF65-F5344CB8AC3E}">
        <p14:creationId xmlns:p14="http://schemas.microsoft.com/office/powerpoint/2010/main" val="1135682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participants that there are so many different</a:t>
            </a:r>
            <a:r>
              <a:rPr lang="en-US" baseline="0" dirty="0" smtClean="0"/>
              <a:t> accommodations requested that they can always call CASAS for more information if they can’t find what they need on </a:t>
            </a:r>
          </a:p>
          <a:p>
            <a:r>
              <a:rPr lang="en-US" baseline="0" dirty="0" smtClean="0"/>
              <a:t>the Accommodations page on our website.</a:t>
            </a:r>
          </a:p>
          <a:p>
            <a:endParaRPr lang="en-US" baseline="0" dirty="0" smtClean="0"/>
          </a:p>
          <a:p>
            <a:r>
              <a:rPr lang="en-US" baseline="0" dirty="0" smtClean="0"/>
              <a:t>Refer to the 80 Appraisal TAM, page 25, Local Agency Responsibility, if participants ask more questions about Accommodations.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42</a:t>
            </a:fld>
            <a:endParaRPr lang="en-US"/>
          </a:p>
        </p:txBody>
      </p:sp>
    </p:spTree>
    <p:extLst>
      <p:ext uri="{BB962C8B-B14F-4D97-AF65-F5344CB8AC3E}">
        <p14:creationId xmlns:p14="http://schemas.microsoft.com/office/powerpoint/2010/main" val="2863782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Circulating</a:t>
            </a:r>
            <a:r>
              <a:rPr lang="en-US" baseline="0" dirty="0" smtClean="0"/>
              <a:t> during all testing is important.  Make sure that students are not using their cell phones!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44</a:t>
            </a:fld>
            <a:endParaRPr lang="en-US"/>
          </a:p>
        </p:txBody>
      </p:sp>
    </p:spTree>
    <p:extLst>
      <p:ext uri="{BB962C8B-B14F-4D97-AF65-F5344CB8AC3E}">
        <p14:creationId xmlns:p14="http://schemas.microsoft.com/office/powerpoint/2010/main" val="111679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EF10B-C02B-4535-89AD-C3F9C6D55C9A}" type="slidenum">
              <a:rPr lang="en-US" smtClean="0"/>
              <a:t>3</a:t>
            </a:fld>
            <a:endParaRPr lang="en-US"/>
          </a:p>
        </p:txBody>
      </p:sp>
    </p:spTree>
    <p:extLst>
      <p:ext uri="{BB962C8B-B14F-4D97-AF65-F5344CB8AC3E}">
        <p14:creationId xmlns:p14="http://schemas.microsoft.com/office/powerpoint/2010/main" val="1339003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Ask participants “Why?” to most of these instructions – don’t</a:t>
            </a:r>
            <a:r>
              <a:rPr lang="en-US" baseline="0" dirty="0" smtClean="0"/>
              <a:t> assume they know or understand the importance of each</a:t>
            </a:r>
          </a:p>
          <a:p>
            <a:r>
              <a:rPr lang="en-US" baseline="0" dirty="0" smtClean="0"/>
              <a:t>*Let participants know that while they need to use the 80 Appraisal at their agencies, for training purposes we are using the old Form 20.</a:t>
            </a:r>
            <a:endParaRPr lang="en-US" dirty="0"/>
          </a:p>
        </p:txBody>
      </p:sp>
      <p:sp>
        <p:nvSpPr>
          <p:cNvPr id="4" name="Slide Number Placeholder 3"/>
          <p:cNvSpPr>
            <a:spLocks noGrp="1"/>
          </p:cNvSpPr>
          <p:nvPr>
            <p:ph type="sldNum" sz="quarter" idx="10"/>
          </p:nvPr>
        </p:nvSpPr>
        <p:spPr/>
        <p:txBody>
          <a:bodyPr/>
          <a:lstStyle/>
          <a:p>
            <a:fld id="{ECFC3877-D388-4A7C-8AB6-1A434694CFB8}" type="slidenum">
              <a:rPr lang="en-US" smtClean="0"/>
              <a:t>45</a:t>
            </a:fld>
            <a:endParaRPr lang="en-US"/>
          </a:p>
        </p:txBody>
      </p:sp>
    </p:spTree>
    <p:extLst>
      <p:ext uri="{BB962C8B-B14F-4D97-AF65-F5344CB8AC3E}">
        <p14:creationId xmlns:p14="http://schemas.microsoft.com/office/powerpoint/2010/main" val="151867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Hand out Appraisal test booklets and answer sheets to participants (individually or in pairs). </a:t>
            </a:r>
          </a:p>
          <a:p>
            <a:r>
              <a:rPr lang="en-US" baseline="0" dirty="0" smtClean="0"/>
              <a:t>Demonstrate the entire process with group, with you as the “test administrator.”  Remind participants that standardized tests means standardized administration of tests, too.</a:t>
            </a:r>
          </a:p>
          <a:p>
            <a:r>
              <a:rPr lang="en-US" baseline="0" dirty="0" smtClean="0"/>
              <a:t>Note that the slide is brown for paper-based tests. Please refer to the eTest Administration Manual for eTest directions.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46</a:t>
            </a:fld>
            <a:endParaRPr lang="en-US"/>
          </a:p>
        </p:txBody>
      </p:sp>
    </p:spTree>
    <p:extLst>
      <p:ext uri="{BB962C8B-B14F-4D97-AF65-F5344CB8AC3E}">
        <p14:creationId xmlns:p14="http://schemas.microsoft.com/office/powerpoint/2010/main" val="1324637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participants that with the paper-based</a:t>
            </a:r>
            <a:r>
              <a:rPr lang="en-US" baseline="0" dirty="0" smtClean="0"/>
              <a:t> tests, most students will likely be done before time is up.  </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47</a:t>
            </a:fld>
            <a:endParaRPr lang="en-US"/>
          </a:p>
        </p:txBody>
      </p:sp>
    </p:spTree>
    <p:extLst>
      <p:ext uri="{BB962C8B-B14F-4D97-AF65-F5344CB8AC3E}">
        <p14:creationId xmlns:p14="http://schemas.microsoft.com/office/powerpoint/2010/main" val="3527687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Paper-based</a:t>
            </a:r>
            <a:r>
              <a:rPr lang="en-US" baseline="0" dirty="0" smtClean="0"/>
              <a:t> tests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48</a:t>
            </a:fld>
            <a:endParaRPr lang="en-US"/>
          </a:p>
        </p:txBody>
      </p:sp>
    </p:spTree>
    <p:extLst>
      <p:ext uri="{BB962C8B-B14F-4D97-AF65-F5344CB8AC3E}">
        <p14:creationId xmlns:p14="http://schemas.microsoft.com/office/powerpoint/2010/main" val="3146977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Form 20 Appraisal</a:t>
            </a:r>
            <a:r>
              <a:rPr lang="en-US" baseline="0" dirty="0" smtClean="0"/>
              <a:t> is no longer used at agencies, so is now used for training purposes.</a:t>
            </a:r>
            <a:endParaRPr lang="en-US" dirty="0" smtClean="0"/>
          </a:p>
          <a:p>
            <a:endParaRPr lang="en-US" dirty="0" smtClean="0"/>
          </a:p>
          <a:p>
            <a:endParaRPr lang="en-US" dirty="0" smtClean="0"/>
          </a:p>
          <a:p>
            <a:r>
              <a:rPr lang="en-US" dirty="0" smtClean="0"/>
              <a:t>Yes, you just demonstrated this on slide 45.  Now they’ll know</a:t>
            </a:r>
            <a:r>
              <a:rPr lang="en-US" baseline="0" dirty="0" smtClean="0"/>
              <a:t> how to do it.</a:t>
            </a:r>
            <a:endParaRPr lang="en-US" dirty="0" smtClean="0"/>
          </a:p>
          <a:p>
            <a:r>
              <a:rPr lang="en-US" dirty="0" smtClean="0"/>
              <a:t>As participants are doing the role play, write a raw</a:t>
            </a:r>
            <a:r>
              <a:rPr lang="en-US" baseline="0" dirty="0" smtClean="0"/>
              <a:t> score from 1 – 25 on “students” answer sheets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49</a:t>
            </a:fld>
            <a:endParaRPr lang="en-US"/>
          </a:p>
        </p:txBody>
      </p:sp>
    </p:spTree>
    <p:extLst>
      <p:ext uri="{BB962C8B-B14F-4D97-AF65-F5344CB8AC3E}">
        <p14:creationId xmlns:p14="http://schemas.microsoft.com/office/powerpoint/2010/main" val="82809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FF6735E1-AE47-44EE-ABBC-AABD9BEC63F0}" type="slidenum">
              <a:rPr lang="en-US" smtClean="0">
                <a:latin typeface="Arial" pitchFamily="34" charset="0"/>
              </a:rPr>
              <a:pPr eaLnBrk="1" hangingPunct="1"/>
              <a:t>51</a:t>
            </a:fld>
            <a:endParaRPr lang="en-US" smtClean="0">
              <a:latin typeface="Arial" pitchFamily="34" charset="0"/>
            </a:endParaRPr>
          </a:p>
        </p:txBody>
      </p:sp>
      <p:sp>
        <p:nvSpPr>
          <p:cNvPr id="104451" name="Rectangle 2"/>
          <p:cNvSpPr>
            <a:spLocks noGrp="1" noRot="1" noChangeAspect="1" noChangeArrowheads="1" noTextEdit="1"/>
          </p:cNvSpPr>
          <p:nvPr>
            <p:ph type="sldImg"/>
          </p:nvPr>
        </p:nvSpPr>
        <p:spPr>
          <a:xfrm>
            <a:off x="1152525" y="692150"/>
            <a:ext cx="4554538" cy="3417888"/>
          </a:xfrm>
          <a:ln/>
        </p:spPr>
      </p:sp>
      <p:sp>
        <p:nvSpPr>
          <p:cNvPr id="104452" name="Rectangle 3"/>
          <p:cNvSpPr>
            <a:spLocks noGrp="1" noChangeArrowheads="1"/>
          </p:cNvSpPr>
          <p:nvPr>
            <p:ph type="body" idx="1"/>
          </p:nvPr>
        </p:nvSpPr>
        <p:spPr>
          <a:xfrm>
            <a:off x="911225" y="4343400"/>
            <a:ext cx="5035550" cy="4114800"/>
          </a:xfrm>
          <a:noFill/>
        </p:spPr>
        <p:txBody>
          <a:bodyPr lIns="93021" tIns="46511" rIns="93021" bIns="46511"/>
          <a:lstStyle/>
          <a:p>
            <a:pPr eaLnBrk="1" hangingPunct="1"/>
            <a:r>
              <a:rPr lang="en-US" b="0" dirty="0" smtClean="0"/>
              <a:t>Converting the Raw Score</a:t>
            </a:r>
          </a:p>
          <a:p>
            <a:pPr eaLnBrk="1" hangingPunct="1"/>
            <a:r>
              <a:rPr lang="en-US" dirty="0" smtClean="0"/>
              <a:t>Remember, the raw score is the number correct on the test. But this is not the score you will use. You will use a “scale score”. Convert the raw score to a scale score using a chart like this one. Each appraisal manual contains the raw to scale conversion charts. For example, if the reading raw score is 12, then the scale score is 216.</a:t>
            </a:r>
          </a:p>
          <a:p>
            <a:pPr eaLnBrk="1" hangingPunct="1"/>
            <a:endParaRPr lang="en-US" dirty="0" smtClean="0"/>
          </a:p>
          <a:p>
            <a:pPr eaLnBrk="1" hangingPunct="1"/>
            <a:r>
              <a:rPr lang="en-US" dirty="0" smtClean="0"/>
              <a:t>This is a key training point. </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269862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Quick, general question to all participants.  Yes, it’s hard to read, but they have a hard copy in their packet.</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52</a:t>
            </a:fld>
            <a:endParaRPr lang="en-US"/>
          </a:p>
        </p:txBody>
      </p:sp>
    </p:spTree>
    <p:extLst>
      <p:ext uri="{BB962C8B-B14F-4D97-AF65-F5344CB8AC3E}">
        <p14:creationId xmlns:p14="http://schemas.microsoft.com/office/powerpoint/2010/main" val="2490476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3 are NRS approved until July</a:t>
            </a:r>
            <a:r>
              <a:rPr lang="en-US" baseline="0" dirty="0" smtClean="0"/>
              <a:t> 1, 2017.</a:t>
            </a:r>
          </a:p>
          <a:p>
            <a:endParaRPr lang="en-US" baseline="0" dirty="0" smtClean="0"/>
          </a:p>
          <a:p>
            <a:r>
              <a:rPr lang="en-US" baseline="0" dirty="0" smtClean="0"/>
              <a:t>Two Forms at each level – show the test booklets.  Tell participants that the Level A, Form 82 is not a more difficult test than a Form 81.  All standardized tests are required to have at least two forms of a test. The next slides go into detail about test levels and forms</a:t>
            </a:r>
          </a:p>
          <a:p>
            <a:endParaRPr lang="en-US" baseline="0" dirty="0" smtClean="0"/>
          </a:p>
          <a:p>
            <a:r>
              <a:rPr lang="en-US" baseline="0" dirty="0" smtClean="0"/>
              <a:t>Explain that the pre-test is the first accurate test given in a program year, and all other tests (in the same modality) are post-tests for that year.</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54</a:t>
            </a:fld>
            <a:endParaRPr lang="en-US"/>
          </a:p>
        </p:txBody>
      </p:sp>
    </p:spTree>
    <p:extLst>
      <p:ext uri="{BB962C8B-B14F-4D97-AF65-F5344CB8AC3E}">
        <p14:creationId xmlns:p14="http://schemas.microsoft.com/office/powerpoint/2010/main" val="80131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test modality (reading, listening) provides a picture of the ability of a student for the skill tested.  Attempting to average scores from different tests will not provide an accurate performance level of a student.  CASAS scores were not designed to be averaged together,</a:t>
            </a:r>
            <a:r>
              <a:rPr lang="en-US" baseline="0" dirty="0" smtClean="0"/>
              <a:t> nor should you assume student’s writing and speaking skills are the same as their reading skills. </a:t>
            </a:r>
          </a:p>
          <a:p>
            <a:endParaRPr lang="en-US" baseline="0" dirty="0" smtClean="0"/>
          </a:p>
          <a:p>
            <a:r>
              <a:rPr lang="en-US" baseline="0" dirty="0" smtClean="0"/>
              <a:t>Testing reading skills?  Only the reading descriptors apply.</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55</a:t>
            </a:fld>
            <a:endParaRPr lang="en-US"/>
          </a:p>
        </p:txBody>
      </p:sp>
    </p:spTree>
    <p:extLst>
      <p:ext uri="{BB962C8B-B14F-4D97-AF65-F5344CB8AC3E}">
        <p14:creationId xmlns:p14="http://schemas.microsoft.com/office/powerpoint/2010/main" val="616928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the Skill Level Descriptors. </a:t>
            </a:r>
          </a:p>
          <a:p>
            <a:endParaRPr lang="en-US" dirty="0" smtClean="0"/>
          </a:p>
          <a:p>
            <a:r>
              <a:rPr lang="en-US" dirty="0" smtClean="0"/>
              <a:t>Show the Level A test booklets.  </a:t>
            </a:r>
          </a:p>
          <a:p>
            <a:endParaRPr lang="en-US" dirty="0" smtClean="0"/>
          </a:p>
          <a:p>
            <a:r>
              <a:rPr lang="en-US" dirty="0" smtClean="0"/>
              <a:t>Remind them that the work they did for the ESL/ELL Speaking</a:t>
            </a:r>
            <a:r>
              <a:rPr lang="en-US" baseline="0" dirty="0" smtClean="0"/>
              <a:t> and Writing Screening and the Appraisal helps determine which test the student needs.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56</a:t>
            </a:fld>
            <a:endParaRPr lang="en-US"/>
          </a:p>
        </p:txBody>
      </p:sp>
    </p:spTree>
    <p:extLst>
      <p:ext uri="{BB962C8B-B14F-4D97-AF65-F5344CB8AC3E}">
        <p14:creationId xmlns:p14="http://schemas.microsoft.com/office/powerpoint/2010/main" val="420747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an</a:t>
            </a:r>
            <a:r>
              <a:rPr lang="en-US" baseline="0" dirty="0" smtClean="0"/>
              <a:t> important part of students’ success.”  </a:t>
            </a:r>
          </a:p>
          <a:p>
            <a:pPr marL="628650" lvl="1" indent="-171450">
              <a:buFont typeface="Arial" panose="020B0604020202020204" pitchFamily="34" charset="0"/>
              <a:buChar char="•"/>
            </a:pPr>
            <a:r>
              <a:rPr lang="en-US" baseline="0" dirty="0" smtClean="0"/>
              <a:t>You are one of the first staff to spend substantial time with students before they go off to class.	(So, don’t be in a rush to get them tested.  Keep the atmosphere welcoming and relaxed.)	</a:t>
            </a:r>
          </a:p>
          <a:p>
            <a:pPr marL="628650" lvl="1" indent="-171450">
              <a:buFont typeface="Arial" panose="020B0604020202020204" pitchFamily="34" charset="0"/>
              <a:buChar char="•"/>
            </a:pPr>
            <a:r>
              <a:rPr lang="en-US" baseline="0" dirty="0" smtClean="0"/>
              <a:t>You can make a difference in the persistence of the student (persistence: students stay long enough in the program to pre and post test) </a:t>
            </a:r>
          </a:p>
          <a:p>
            <a:pPr marL="1085850" lvl="2" indent="-171450">
              <a:buFont typeface="Arial" panose="020B0604020202020204" pitchFamily="34" charset="0"/>
              <a:buChar char="•"/>
            </a:pPr>
            <a:r>
              <a:rPr lang="en-US" baseline="0" dirty="0" smtClean="0"/>
              <a:t>Explain why testing is so important for them – correct program and class placement, accurate measurement of their learning gains, and that the data is used to make sure that classes and programs meet the needs of the students.</a:t>
            </a:r>
          </a:p>
        </p:txBody>
      </p:sp>
      <p:sp>
        <p:nvSpPr>
          <p:cNvPr id="4" name="Slide Number Placeholder 3"/>
          <p:cNvSpPr>
            <a:spLocks noGrp="1"/>
          </p:cNvSpPr>
          <p:nvPr>
            <p:ph type="sldNum" sz="quarter" idx="10"/>
          </p:nvPr>
        </p:nvSpPr>
        <p:spPr/>
        <p:txBody>
          <a:bodyPr/>
          <a:lstStyle/>
          <a:p>
            <a:fld id="{E56EF10B-C02B-4535-89AD-C3F9C6D55C9A}" type="slidenum">
              <a:rPr lang="en-US" smtClean="0"/>
              <a:t>4</a:t>
            </a:fld>
            <a:endParaRPr lang="en-US"/>
          </a:p>
        </p:txBody>
      </p:sp>
    </p:spTree>
    <p:extLst>
      <p:ext uri="{BB962C8B-B14F-4D97-AF65-F5344CB8AC3E}">
        <p14:creationId xmlns:p14="http://schemas.microsoft.com/office/powerpoint/2010/main" val="355448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the Level B test</a:t>
            </a:r>
            <a:r>
              <a:rPr lang="en-US" baseline="0" dirty="0" smtClean="0"/>
              <a:t> Booklets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57</a:t>
            </a:fld>
            <a:endParaRPr lang="en-US"/>
          </a:p>
        </p:txBody>
      </p:sp>
    </p:spTree>
    <p:extLst>
      <p:ext uri="{BB962C8B-B14F-4D97-AF65-F5344CB8AC3E}">
        <p14:creationId xmlns:p14="http://schemas.microsoft.com/office/powerpoint/2010/main" val="3315664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the Level C test booklets.</a:t>
            </a:r>
          </a:p>
          <a:p>
            <a:endParaRPr lang="en-US" dirty="0" smtClean="0"/>
          </a:p>
          <a:p>
            <a:r>
              <a:rPr lang="en-US" dirty="0" smtClean="0"/>
              <a:t>Explain that the</a:t>
            </a:r>
            <a:r>
              <a:rPr lang="en-US" baseline="0" dirty="0" smtClean="0"/>
              <a:t> 185/186 are more life and work focused in content and the 85/86 are more work skills focused. Agencies should choose one pair or the other for their programs.</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58</a:t>
            </a:fld>
            <a:endParaRPr lang="en-US"/>
          </a:p>
        </p:txBody>
      </p:sp>
    </p:spTree>
    <p:extLst>
      <p:ext uri="{BB962C8B-B14F-4D97-AF65-F5344CB8AC3E}">
        <p14:creationId xmlns:p14="http://schemas.microsoft.com/office/powerpoint/2010/main" val="674301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8E859BEA-7402-43B3-B8DC-F2E41744D7FD}" type="slidenum">
              <a:rPr lang="en-US" smtClean="0">
                <a:latin typeface="Arial" pitchFamily="34" charset="0"/>
              </a:rPr>
              <a:pPr eaLnBrk="1" hangingPunct="1"/>
              <a:t>61</a:t>
            </a:fld>
            <a:endParaRPr lang="en-US" smtClean="0">
              <a:latin typeface="Arial" pitchFamily="34" charset="0"/>
            </a:endParaRPr>
          </a:p>
        </p:txBody>
      </p:sp>
      <p:sp>
        <p:nvSpPr>
          <p:cNvPr id="101379" name="Rectangle 2"/>
          <p:cNvSpPr>
            <a:spLocks noGrp="1" noRot="1" noChangeAspect="1" noChangeArrowheads="1" noTextEdit="1"/>
          </p:cNvSpPr>
          <p:nvPr>
            <p:ph type="sldImg"/>
          </p:nvPr>
        </p:nvSpPr>
        <p:spPr>
          <a:xfrm>
            <a:off x="1143000" y="685800"/>
            <a:ext cx="4572000" cy="3430588"/>
          </a:xfrm>
          <a:ln/>
        </p:spPr>
      </p:sp>
      <p:sp>
        <p:nvSpPr>
          <p:cNvPr id="101380" name="Rectangle 3"/>
          <p:cNvSpPr>
            <a:spLocks noGrp="1" noChangeArrowheads="1"/>
          </p:cNvSpPr>
          <p:nvPr>
            <p:ph type="body" idx="1"/>
          </p:nvPr>
        </p:nvSpPr>
        <p:spPr>
          <a:noFill/>
        </p:spPr>
        <p:txBody>
          <a:bodyPr lIns="93021" tIns="46511" rIns="93021" bIns="46511"/>
          <a:lstStyle/>
          <a:p>
            <a:pPr eaLnBrk="1" hangingPunct="1"/>
            <a:endParaRPr lang="en-US" b="0" dirty="0" smtClean="0">
              <a:solidFill>
                <a:schemeClr val="hlink"/>
              </a:solidFill>
            </a:endParaRPr>
          </a:p>
          <a:p>
            <a:pPr eaLnBrk="1" hangingPunct="1"/>
            <a:r>
              <a:rPr lang="en-US" dirty="0" smtClean="0">
                <a:solidFill>
                  <a:schemeClr val="hlink"/>
                </a:solidFill>
              </a:rPr>
              <a:t>There are four main ways to track a learner’s performance with assessments. First, place students into your program by using a screening instrument or an appraisal. For ESL/ELL this can include an oral interview to check listening/speaking level, a form to screen for literacy and/or a short simple reading test.  You can use your own screening instruments or the CASAS appraisal which includes literacy screening, oral interview and a listening and reading test for ESL/ELL. Next pre-test your students at their appropriate class level to diagnose their learning needs. </a:t>
            </a:r>
          </a:p>
          <a:p>
            <a:pPr eaLnBrk="1" hangingPunct="1"/>
            <a:r>
              <a:rPr lang="en-US" dirty="0" smtClean="0">
                <a:solidFill>
                  <a:schemeClr val="hlink"/>
                </a:solidFill>
              </a:rPr>
              <a:t>Third, provide instruction, and finally, post-test your students to measure their progress.</a:t>
            </a:r>
          </a:p>
        </p:txBody>
      </p:sp>
    </p:spTree>
    <p:extLst>
      <p:ext uri="{BB962C8B-B14F-4D97-AF65-F5344CB8AC3E}">
        <p14:creationId xmlns:p14="http://schemas.microsoft.com/office/powerpoint/2010/main" val="2762635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0B40071F-2F35-4B25-9520-A5272B77A721}" type="slidenum">
              <a:rPr lang="en-US" smtClean="0">
                <a:latin typeface="Arial" pitchFamily="34" charset="0"/>
              </a:rPr>
              <a:pPr eaLnBrk="1" hangingPunct="1"/>
              <a:t>62</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xfrm>
            <a:off x="914400" y="4343400"/>
            <a:ext cx="5029200" cy="4114800"/>
          </a:xfrm>
          <a:noFill/>
        </p:spPr>
        <p:txBody>
          <a:bodyPr lIns="89293" tIns="44648" rIns="89293" bIns="44648"/>
          <a:lstStyle/>
          <a:p>
            <a:pPr eaLnBrk="1" hangingPunct="1"/>
            <a:r>
              <a:rPr lang="en-US" dirty="0" smtClean="0"/>
              <a:t>All states have a</a:t>
            </a:r>
            <a:r>
              <a:rPr lang="en-US" baseline="0" dirty="0" smtClean="0"/>
              <a:t> state assessment policy.</a:t>
            </a:r>
            <a:endParaRPr lang="en-US" dirty="0" smtClean="0"/>
          </a:p>
        </p:txBody>
      </p:sp>
      <p:sp>
        <p:nvSpPr>
          <p:cNvPr id="100357" name="Footer Placeholder 4"/>
          <p:cNvSpPr>
            <a:spLocks noGrp="1"/>
          </p:cNvSpPr>
          <p:nvPr>
            <p:ph type="ftr" sz="quarter" idx="4"/>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r>
              <a:rPr lang="en-US" smtClean="0">
                <a:latin typeface="Arial" pitchFamily="34" charset="0"/>
              </a:rPr>
              <a:t>CASAS 2010</a:t>
            </a:r>
          </a:p>
        </p:txBody>
      </p:sp>
    </p:spTree>
    <p:extLst>
      <p:ext uri="{BB962C8B-B14F-4D97-AF65-F5344CB8AC3E}">
        <p14:creationId xmlns:p14="http://schemas.microsoft.com/office/powerpoint/2010/main" val="290632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61A47826-719B-4E0F-9264-D2C25D5EBE56}" type="slidenum">
              <a:rPr lang="en-US" smtClean="0">
                <a:latin typeface="Arial" pitchFamily="34" charset="0"/>
              </a:rPr>
              <a:pPr eaLnBrk="1" hangingPunct="1"/>
              <a:t>63</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xfrm>
            <a:off x="1152525" y="692150"/>
            <a:ext cx="4554538" cy="3417888"/>
          </a:xfrm>
          <a:ln/>
        </p:spPr>
      </p:sp>
      <p:sp>
        <p:nvSpPr>
          <p:cNvPr id="102404" name="Rectangle 3"/>
          <p:cNvSpPr>
            <a:spLocks noGrp="1" noChangeArrowheads="1"/>
          </p:cNvSpPr>
          <p:nvPr>
            <p:ph type="body" idx="1"/>
          </p:nvPr>
        </p:nvSpPr>
        <p:spPr>
          <a:xfrm>
            <a:off x="911225" y="4343400"/>
            <a:ext cx="5035550" cy="4114800"/>
          </a:xfrm>
          <a:noFill/>
        </p:spPr>
        <p:txBody>
          <a:bodyPr lIns="93021" tIns="46511" rIns="93021" bIns="46511"/>
          <a:lstStyle/>
          <a:p>
            <a:pPr eaLnBrk="1" hangingPunct="1"/>
            <a:endParaRPr lang="en-US" sz="1400" b="0" smtClean="0">
              <a:solidFill>
                <a:srgbClr val="888888"/>
              </a:solidFill>
            </a:endParaRPr>
          </a:p>
          <a:p>
            <a:pPr eaLnBrk="1" hangingPunct="1"/>
            <a:r>
              <a:rPr lang="en-US" sz="1400" b="0" smtClean="0">
                <a:solidFill>
                  <a:srgbClr val="888888"/>
                </a:solidFill>
              </a:rPr>
              <a:t>Preparation for Testing</a:t>
            </a:r>
          </a:p>
          <a:p>
            <a:pPr eaLnBrk="1" hangingPunct="1"/>
            <a:r>
              <a:rPr lang="en-US" smtClean="0"/>
              <a:t>Dictionaries or calculators are not allowed.</a:t>
            </a:r>
          </a:p>
        </p:txBody>
      </p:sp>
    </p:spTree>
    <p:extLst>
      <p:ext uri="{BB962C8B-B14F-4D97-AF65-F5344CB8AC3E}">
        <p14:creationId xmlns:p14="http://schemas.microsoft.com/office/powerpoint/2010/main" val="990325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D3B0764A-22CA-438A-870C-CDB902A3D2BB}" type="slidenum">
              <a:rPr lang="en-US" smtClean="0">
                <a:solidFill>
                  <a:srgbClr val="000000"/>
                </a:solidFill>
                <a:latin typeface="Arial" pitchFamily="34" charset="0"/>
              </a:rPr>
              <a:pPr eaLnBrk="1" hangingPunct="1"/>
              <a:t>64</a:t>
            </a:fld>
            <a:endParaRPr lang="en-US" smtClean="0">
              <a:solidFill>
                <a:srgbClr val="000000"/>
              </a:solidFill>
              <a:latin typeface="Arial" pitchFamily="34" charset="0"/>
            </a:endParaRPr>
          </a:p>
        </p:txBody>
      </p:sp>
      <p:sp>
        <p:nvSpPr>
          <p:cNvPr id="1208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r" eaLnBrk="1" hangingPunct="1"/>
            <a:fld id="{7A7441DC-9B78-47EA-A909-CCDB7E1D9784}" type="slidenum">
              <a:rPr lang="en-US" sz="1200">
                <a:solidFill>
                  <a:srgbClr val="000000"/>
                </a:solidFill>
                <a:latin typeface="Arial" pitchFamily="34" charset="0"/>
              </a:rPr>
              <a:pPr algn="r" eaLnBrk="1" hangingPunct="1"/>
              <a:t>64</a:t>
            </a:fld>
            <a:endParaRPr lang="en-US" sz="1200">
              <a:solidFill>
                <a:srgbClr val="000000"/>
              </a:solidFill>
              <a:latin typeface="Arial" pitchFamily="34" charset="0"/>
            </a:endParaRPr>
          </a:p>
        </p:txBody>
      </p:sp>
      <p:sp>
        <p:nvSpPr>
          <p:cNvPr id="120836" name="Rectangle 2"/>
          <p:cNvSpPr>
            <a:spLocks noGrp="1" noRot="1" noChangeAspect="1" noChangeArrowheads="1" noTextEdit="1"/>
          </p:cNvSpPr>
          <p:nvPr>
            <p:ph type="sldImg"/>
          </p:nvPr>
        </p:nvSpPr>
        <p:spPr>
          <a:xfrm>
            <a:off x="1143000" y="687388"/>
            <a:ext cx="4572000" cy="3429000"/>
          </a:xfrm>
          <a:ln/>
        </p:spPr>
      </p:sp>
      <p:sp>
        <p:nvSpPr>
          <p:cNvPr id="120837" name="Rectangle 3"/>
          <p:cNvSpPr>
            <a:spLocks noGrp="1" noChangeArrowheads="1"/>
          </p:cNvSpPr>
          <p:nvPr>
            <p:ph type="body" idx="1"/>
          </p:nvPr>
        </p:nvSpPr>
        <p:spPr>
          <a:xfrm>
            <a:off x="914400" y="4343400"/>
            <a:ext cx="5029200" cy="4113213"/>
          </a:xfrm>
          <a:noFill/>
        </p:spPr>
        <p:txBody>
          <a:bodyPr lIns="91423" tIns="45712" rIns="91423" bIns="45712"/>
          <a:lstStyle/>
          <a:p>
            <a:pPr eaLnBrk="1" hangingPunct="1"/>
            <a:r>
              <a:rPr lang="en-US" smtClean="0"/>
              <a:t>So, let’s show you some more about appropriate strategies for making gains…</a:t>
            </a:r>
          </a:p>
        </p:txBody>
      </p:sp>
    </p:spTree>
    <p:extLst>
      <p:ext uri="{BB962C8B-B14F-4D97-AF65-F5344CB8AC3E}">
        <p14:creationId xmlns:p14="http://schemas.microsoft.com/office/powerpoint/2010/main" val="3725755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their Appraisal “results,” have participants tell you what pre-test they should have.</a:t>
            </a:r>
          </a:p>
          <a:p>
            <a:r>
              <a:rPr lang="en-US" dirty="0" smtClean="0"/>
              <a:t>Make sure “teacher” wasn’t a teacher</a:t>
            </a:r>
            <a:r>
              <a:rPr lang="en-US" baseline="0" dirty="0" smtClean="0"/>
              <a:t> during the appraisal practice.</a:t>
            </a:r>
          </a:p>
          <a:p>
            <a:r>
              <a:rPr lang="en-US" baseline="0" dirty="0" smtClean="0"/>
              <a:t>Let “students” answer a few questions.</a:t>
            </a:r>
          </a:p>
          <a:p>
            <a:r>
              <a:rPr lang="en-US" baseline="0" dirty="0" smtClean="0"/>
              <a:t>Write a raw score on each student’s answer sheet (5-30)</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65</a:t>
            </a:fld>
            <a:endParaRPr lang="en-US"/>
          </a:p>
        </p:txBody>
      </p:sp>
    </p:spTree>
    <p:extLst>
      <p:ext uri="{BB962C8B-B14F-4D97-AF65-F5344CB8AC3E}">
        <p14:creationId xmlns:p14="http://schemas.microsoft.com/office/powerpoint/2010/main" val="2316763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0A3B01A1-8B36-4785-9CC1-4F4162AD1543}" type="slidenum">
              <a:rPr lang="en-US" smtClean="0">
                <a:latin typeface="Arial" pitchFamily="34" charset="0"/>
              </a:rPr>
              <a:pPr>
                <a:defRPr/>
              </a:pPr>
              <a:t>66</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smtClean="0"/>
              <a:t>Define * scores and </a:t>
            </a:r>
            <a:r>
              <a:rPr lang="en-US" smtClean="0">
                <a:cs typeface="Arial" charset="0"/>
              </a:rPr>
              <a:t>◊ scores</a:t>
            </a:r>
          </a:p>
        </p:txBody>
      </p:sp>
      <p:sp>
        <p:nvSpPr>
          <p:cNvPr id="5" name="Footer Placeholder 4"/>
          <p:cNvSpPr>
            <a:spLocks noGrp="1"/>
          </p:cNvSpPr>
          <p:nvPr>
            <p:ph type="ftr" sz="quarter" idx="4"/>
          </p:nvPr>
        </p:nvSpPr>
        <p:spPr/>
        <p:txBody>
          <a:bodyPr/>
          <a:lstStyle/>
          <a:p>
            <a:pPr>
              <a:defRPr/>
            </a:pPr>
            <a:r>
              <a:rPr lang="en-US" smtClean="0"/>
              <a:t>CASAS 2010</a:t>
            </a:r>
            <a:endParaRPr lang="en-US"/>
          </a:p>
        </p:txBody>
      </p:sp>
    </p:spTree>
    <p:extLst>
      <p:ext uri="{BB962C8B-B14F-4D97-AF65-F5344CB8AC3E}">
        <p14:creationId xmlns:p14="http://schemas.microsoft.com/office/powerpoint/2010/main" val="3984807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this isn’t required</a:t>
            </a:r>
            <a:r>
              <a:rPr lang="en-US" baseline="0" dirty="0" smtClean="0"/>
              <a:t> for agencies that use these charts if they use eTests or TOPSpro Enterprise (these programs determine raw and scale scores for you) it is important that test administrators know how the scores are calculated.</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67</a:t>
            </a:fld>
            <a:endParaRPr lang="en-US"/>
          </a:p>
        </p:txBody>
      </p:sp>
    </p:spTree>
    <p:extLst>
      <p:ext uri="{BB962C8B-B14F-4D97-AF65-F5344CB8AC3E}">
        <p14:creationId xmlns:p14="http://schemas.microsoft.com/office/powerpoint/2010/main" val="81083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186 score has the same meaning across test levels.  Where the 186 places in each of these test levels shows the difficulty of the test.  Again, these aren’t “pass/fail” tests.  Students should score in the mid-accurate range.</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68</a:t>
            </a:fld>
            <a:endParaRPr lang="en-US"/>
          </a:p>
        </p:txBody>
      </p:sp>
    </p:spTree>
    <p:extLst>
      <p:ext uri="{BB962C8B-B14F-4D97-AF65-F5344CB8AC3E}">
        <p14:creationId xmlns:p14="http://schemas.microsoft.com/office/powerpoint/2010/main" val="208272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81">
              <a:defRPr/>
            </a:pPr>
            <a:r>
              <a:rPr lang="en-US" b="1" dirty="0" smtClean="0"/>
              <a:t>PRESENTER/TRAINER NOTES:</a:t>
            </a:r>
          </a:p>
          <a:p>
            <a:pPr marL="228596" indent="-228596">
              <a:buFont typeface="+mj-lt"/>
              <a:buAutoNum type="arabicPeriod"/>
            </a:pPr>
            <a:r>
              <a:rPr lang="en-US" dirty="0" smtClean="0"/>
              <a:t>Began in 1980 as a partnership of the </a:t>
            </a:r>
            <a:r>
              <a:rPr lang="en-US" b="1" dirty="0" smtClean="0"/>
              <a:t>California Department of Education </a:t>
            </a:r>
            <a:r>
              <a:rPr lang="en-US" dirty="0" smtClean="0"/>
              <a:t>and a consortium of local adult education agencies.</a:t>
            </a:r>
          </a:p>
          <a:p>
            <a:pPr marL="228596" indent="-228596">
              <a:buFont typeface="+mj-lt"/>
              <a:buAutoNum type="arabicPeriod"/>
            </a:pPr>
            <a:r>
              <a:rPr lang="en-US" dirty="0" smtClean="0"/>
              <a:t>Has expanded to a nationwide, field-based consortium since 1985.</a:t>
            </a:r>
          </a:p>
          <a:p>
            <a:pPr marL="228596" indent="-228596">
              <a:buFont typeface="+mj-lt"/>
              <a:buAutoNum type="arabicPeriod"/>
            </a:pPr>
            <a:r>
              <a:rPr lang="en-US" dirty="0" smtClean="0"/>
              <a:t>Assessments used in 30+ states, Brazil,</a:t>
            </a:r>
            <a:r>
              <a:rPr lang="en-US" b="1" dirty="0" smtClean="0"/>
              <a:t> </a:t>
            </a:r>
            <a:r>
              <a:rPr lang="en-US" dirty="0" smtClean="0"/>
              <a:t>El Salvador, Singapore, and the Pacific Rim.</a:t>
            </a:r>
          </a:p>
          <a:p>
            <a:pPr marL="228596" indent="-228596">
              <a:buFont typeface="+mj-lt"/>
              <a:buAutoNum type="arabicPeriod"/>
            </a:pPr>
            <a:r>
              <a:rPr lang="en-US" dirty="0" smtClean="0"/>
              <a:t>Provides research, assessment, accountability,</a:t>
            </a:r>
            <a:r>
              <a:rPr lang="en-US" baseline="0" dirty="0" smtClean="0"/>
              <a:t> </a:t>
            </a:r>
            <a:r>
              <a:rPr lang="en-US" dirty="0" smtClean="0"/>
              <a:t>program evaluation, and data services.</a:t>
            </a:r>
          </a:p>
          <a:p>
            <a:pPr marL="228596" indent="-228596">
              <a:buFont typeface="+mj-lt"/>
              <a:buAutoNum type="arabicPeriod"/>
            </a:pPr>
            <a:r>
              <a:rPr lang="en-US" dirty="0" smtClean="0"/>
              <a:t>The CASAS key components are assessment, instruction, curriculum, with the outcome of accountability.</a:t>
            </a:r>
            <a:r>
              <a:rPr lang="en-US" baseline="0" dirty="0" smtClean="0"/>
              <a:t> </a:t>
            </a:r>
          </a:p>
          <a:p>
            <a:pPr marL="228596" indent="-228596">
              <a:buFont typeface="+mj-lt"/>
              <a:buAutoNum type="arabicPeriod"/>
            </a:pPr>
            <a:r>
              <a:rPr lang="en-US" baseline="0" dirty="0" smtClean="0"/>
              <a:t>We will cover the key components in more detail throughout the training. </a:t>
            </a:r>
          </a:p>
          <a:p>
            <a:pPr marL="228596" indent="-228596">
              <a:buFont typeface="+mj-lt"/>
              <a:buAutoNum type="arabicPeriod"/>
            </a:pPr>
            <a:endParaRPr lang="en-US" baseline="0" dirty="0" smtClean="0"/>
          </a:p>
          <a:p>
            <a:pPr marL="228596" indent="-228596">
              <a:buFont typeface="+mj-lt"/>
              <a:buAutoNum type="arabicPeriod"/>
            </a:pPr>
            <a:r>
              <a:rPr lang="en-US" baseline="0" dirty="0" smtClean="0"/>
              <a:t>“Let’s take a look at these components one by one.</a:t>
            </a:r>
          </a:p>
        </p:txBody>
      </p:sp>
      <p:sp>
        <p:nvSpPr>
          <p:cNvPr id="5" name="Slide Number Placeholder 4"/>
          <p:cNvSpPr>
            <a:spLocks noGrp="1"/>
          </p:cNvSpPr>
          <p:nvPr>
            <p:ph type="sldNum" sz="quarter" idx="11"/>
          </p:nvPr>
        </p:nvSpPr>
        <p:spPr/>
        <p:txBody>
          <a:bodyPr/>
          <a:lstStyle/>
          <a:p>
            <a:pPr>
              <a:defRPr/>
            </a:pPr>
            <a:fld id="{F3E3BAC3-97E6-419E-96CF-0866AD467872}" type="slidenum">
              <a:rPr lang="en-US" smtClean="0"/>
              <a:pPr>
                <a:defRPr/>
              </a:pPr>
              <a:t>6</a:t>
            </a:fld>
            <a:endParaRPr lang="en-US" dirty="0"/>
          </a:p>
        </p:txBody>
      </p:sp>
      <p:sp>
        <p:nvSpPr>
          <p:cNvPr id="6" name="Header Placeholder 5"/>
          <p:cNvSpPr>
            <a:spLocks noGrp="1"/>
          </p:cNvSpPr>
          <p:nvPr>
            <p:ph type="hdr" sz="quarter" idx="12"/>
          </p:nvPr>
        </p:nvSpPr>
        <p:spPr/>
        <p:txBody>
          <a:bodyPr/>
          <a:lstStyle/>
          <a:p>
            <a:pPr>
              <a:defRPr/>
            </a:pPr>
            <a:r>
              <a:rPr lang="en-US" smtClean="0"/>
              <a:t>CASAS Implementation Training</a:t>
            </a:r>
            <a:endParaRPr lang="en-US" dirty="0"/>
          </a:p>
        </p:txBody>
      </p:sp>
      <p:sp>
        <p:nvSpPr>
          <p:cNvPr id="4" name="Footer Placeholder 3"/>
          <p:cNvSpPr>
            <a:spLocks noGrp="1"/>
          </p:cNvSpPr>
          <p:nvPr>
            <p:ph type="ftr" sz="quarter" idx="13"/>
          </p:nvPr>
        </p:nvSpPr>
        <p:spPr/>
        <p:txBody>
          <a:bodyPr/>
          <a:lstStyle/>
          <a:p>
            <a:pPr>
              <a:defRPr/>
            </a:pPr>
            <a:r>
              <a:rPr lang="en-US" sz="1100">
                <a:latin typeface="Trebuchet MS" pitchFamily="34" charset="0"/>
              </a:rPr>
              <a:t>© 2014 CASAS. All rights reserved.</a:t>
            </a:r>
            <a:endParaRPr lang="en-US" sz="1100" dirty="0">
              <a:solidFill>
                <a:schemeClr val="bg1"/>
              </a:solidFill>
              <a:latin typeface="Trebuchet MS" pitchFamily="34" charset="0"/>
            </a:endParaRPr>
          </a:p>
        </p:txBody>
      </p:sp>
      <p:sp>
        <p:nvSpPr>
          <p:cNvPr id="7" name="Date Placeholder 6"/>
          <p:cNvSpPr>
            <a:spLocks noGrp="1"/>
          </p:cNvSpPr>
          <p:nvPr>
            <p:ph type="dt" idx="14"/>
          </p:nvPr>
        </p:nvSpPr>
        <p:spPr/>
        <p:txBody>
          <a:bodyPr/>
          <a:lstStyle/>
          <a:p>
            <a:pPr>
              <a:defRPr/>
            </a:pPr>
            <a:r>
              <a:rPr lang="en-US" smtClean="0"/>
              <a:t>2014-15</a:t>
            </a:r>
            <a:endParaRPr lang="en-US" dirty="0"/>
          </a:p>
        </p:txBody>
      </p:sp>
    </p:spTree>
    <p:extLst>
      <p:ext uri="{BB962C8B-B14F-4D97-AF65-F5344CB8AC3E}">
        <p14:creationId xmlns:p14="http://schemas.microsoft.com/office/powerpoint/2010/main" val="2039750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Agency</a:t>
            </a:r>
            <a:r>
              <a:rPr lang="en-US" baseline="0" dirty="0" smtClean="0"/>
              <a:t> testing information is reported to the federal government – Office of Vocational, Adult, and Training Education (OCTAE)  This is the agency that grants the WIOA funding to each state.  In return, we report our testing results to them.  In order to get an unduplicated count of students, each student is reported by their pre-test level, according the charts above.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These reported levels have little to do with how agencies place student in classes.  This count is based on one test and one skill (either reading, listening or math.)</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71</a:t>
            </a:fld>
            <a:endParaRPr lang="en-US"/>
          </a:p>
        </p:txBody>
      </p:sp>
    </p:spTree>
    <p:extLst>
      <p:ext uri="{BB962C8B-B14F-4D97-AF65-F5344CB8AC3E}">
        <p14:creationId xmlns:p14="http://schemas.microsoft.com/office/powerpoint/2010/main" val="2693382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as we work within WIOA parameters, it’s important that we know the definition of “Basic Skills Deficient.”</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72</a:t>
            </a:fld>
            <a:endParaRPr lang="en-US"/>
          </a:p>
        </p:txBody>
      </p:sp>
    </p:spTree>
    <p:extLst>
      <p:ext uri="{BB962C8B-B14F-4D97-AF65-F5344CB8AC3E}">
        <p14:creationId xmlns:p14="http://schemas.microsoft.com/office/powerpoint/2010/main" val="1576799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soon do teachers receive testing reports at your agency?</a:t>
            </a:r>
          </a:p>
          <a:p>
            <a:r>
              <a:rPr lang="en-US" dirty="0" smtClean="0"/>
              <a:t>	</a:t>
            </a:r>
          </a:p>
          <a:p>
            <a:r>
              <a:rPr lang="en-US" dirty="0" smtClean="0"/>
              <a:t>Discuss.</a:t>
            </a:r>
            <a:r>
              <a:rPr lang="en-US" baseline="0" dirty="0" smtClean="0"/>
              <a:t>  If teachers don’t get reports, why?  Is it because teachers don’t ask for them?  Do they know about reports?  </a:t>
            </a:r>
          </a:p>
          <a:p>
            <a:endParaRPr lang="en-US" baseline="0" dirty="0" smtClean="0"/>
          </a:p>
          <a:p>
            <a:r>
              <a:rPr lang="en-US" baseline="0" dirty="0" smtClean="0"/>
              <a:t>Ideally, reports should be sent to teachers by a week or two after testing.  The next slides will go over a few key reports.  </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74</a:t>
            </a:fld>
            <a:endParaRPr lang="en-US"/>
          </a:p>
        </p:txBody>
      </p:sp>
    </p:spTree>
    <p:extLst>
      <p:ext uri="{BB962C8B-B14F-4D97-AF65-F5344CB8AC3E}">
        <p14:creationId xmlns:p14="http://schemas.microsoft.com/office/powerpoint/2010/main" val="1344094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E0D87544-0C26-4519-9FA3-5CD570B590DE}" type="slidenum">
              <a:rPr lang="en-US" smtClean="0">
                <a:latin typeface="Arial" pitchFamily="34" charset="0"/>
              </a:rPr>
              <a:pPr eaLnBrk="1" hangingPunct="1"/>
              <a:t>75</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xfrm>
            <a:off x="1262063" y="901700"/>
            <a:ext cx="4554537" cy="3416300"/>
          </a:xfrm>
          <a:ln/>
        </p:spPr>
      </p:sp>
      <p:sp>
        <p:nvSpPr>
          <p:cNvPr id="116740" name="Rectangle 3"/>
          <p:cNvSpPr>
            <a:spLocks noGrp="1" noChangeArrowheads="1"/>
          </p:cNvSpPr>
          <p:nvPr>
            <p:ph type="body" idx="1"/>
          </p:nvPr>
        </p:nvSpPr>
        <p:spPr>
          <a:xfrm>
            <a:off x="911225" y="4343400"/>
            <a:ext cx="5035550" cy="4116388"/>
          </a:xfrm>
          <a:noFill/>
        </p:spPr>
        <p:txBody>
          <a:bodyPr lIns="89133" tIns="44566" rIns="89133" bIns="44566"/>
          <a:lstStyle/>
          <a:p>
            <a:pPr marL="228600" indent="-228600" eaLnBrk="1" hangingPunct="1"/>
            <a:r>
              <a:rPr lang="en-US" dirty="0" smtClean="0"/>
              <a:t>So, let’s look at some more things on this report.</a:t>
            </a:r>
          </a:p>
          <a:p>
            <a:pPr marL="685800" lvl="1" indent="-228600" eaLnBrk="1" hangingPunct="1">
              <a:buFont typeface="Arial" panose="020B0604020202020204" pitchFamily="34" charset="0"/>
              <a:buChar char="•"/>
            </a:pPr>
            <a:r>
              <a:rPr lang="en-US" dirty="0" smtClean="0"/>
              <a:t>What date was this report printed?</a:t>
            </a:r>
          </a:p>
          <a:p>
            <a:pPr marL="685800" lvl="1" indent="-228600" eaLnBrk="1" hangingPunct="1">
              <a:buFont typeface="Arial" panose="020B0604020202020204" pitchFamily="34" charset="0"/>
              <a:buChar char="•"/>
            </a:pPr>
            <a:r>
              <a:rPr lang="en-US" dirty="0" smtClean="0"/>
              <a:t>What test dates are included in this report?</a:t>
            </a:r>
          </a:p>
          <a:p>
            <a:pPr marL="685800" lvl="1" indent="-228600" eaLnBrk="1" hangingPunct="1">
              <a:buFont typeface="Arial" panose="020B0604020202020204" pitchFamily="34" charset="0"/>
              <a:buChar char="•"/>
            </a:pPr>
            <a:r>
              <a:rPr lang="en-US" dirty="0" smtClean="0"/>
              <a:t>Which class is this report for?</a:t>
            </a:r>
          </a:p>
          <a:p>
            <a:pPr marL="685800" lvl="1" indent="-228600" eaLnBrk="1" hangingPunct="1">
              <a:buFont typeface="Arial" panose="020B0604020202020204" pitchFamily="34" charset="0"/>
              <a:buChar char="•"/>
            </a:pPr>
            <a:r>
              <a:rPr lang="en-US" dirty="0" smtClean="0"/>
              <a:t>What test form is covered in this report?  (If students in your class took different test forms, there will be a page printed for each form.)</a:t>
            </a:r>
          </a:p>
          <a:p>
            <a:pPr marL="685800" lvl="1" indent="-228600" eaLnBrk="1" hangingPunct="1">
              <a:buFont typeface="Arial" panose="020B0604020202020204" pitchFamily="34" charset="0"/>
              <a:buChar char="•"/>
            </a:pPr>
            <a:r>
              <a:rPr lang="en-US" dirty="0" smtClean="0"/>
              <a:t>How many tests are represented in this report?  (23)</a:t>
            </a:r>
          </a:p>
          <a:p>
            <a:pPr marL="685800" lvl="1" indent="-228600" eaLnBrk="1" hangingPunct="1">
              <a:buFont typeface="Arial" panose="020B0604020202020204" pitchFamily="34" charset="0"/>
              <a:buChar char="•"/>
            </a:pPr>
            <a:r>
              <a:rPr lang="en-US" dirty="0" smtClean="0"/>
              <a:t>How many students took Form 83R? (24)</a:t>
            </a:r>
          </a:p>
          <a:p>
            <a:pPr marL="685800" lvl="1" indent="-228600" eaLnBrk="1" hangingPunct="1">
              <a:buFont typeface="Arial" panose="020B0604020202020204" pitchFamily="34" charset="0"/>
              <a:buChar char="•"/>
            </a:pPr>
            <a:r>
              <a:rPr lang="en-US" dirty="0" smtClean="0"/>
              <a:t>Why don’t these numbers match?  (One student has been in class long enough to take an 83 R, 84R, and an 83 R again.)</a:t>
            </a:r>
          </a:p>
          <a:p>
            <a:pPr marL="228600" indent="-228600" eaLnBrk="1" hangingPunct="1"/>
            <a:endParaRPr lang="en-US" dirty="0" smtClean="0"/>
          </a:p>
          <a:p>
            <a:pPr marL="228600" indent="-228600" eaLnBrk="1" hangingPunct="1"/>
            <a:endParaRPr lang="en-US" dirty="0" smtClean="0"/>
          </a:p>
        </p:txBody>
      </p:sp>
    </p:spTree>
    <p:extLst>
      <p:ext uri="{BB962C8B-B14F-4D97-AF65-F5344CB8AC3E}">
        <p14:creationId xmlns:p14="http://schemas.microsoft.com/office/powerpoint/2010/main" val="1314408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 report as the previous page, but in TE Report</a:t>
            </a:r>
            <a:r>
              <a:rPr lang="en-US" baseline="0" dirty="0" smtClean="0"/>
              <a:t> Setup,  the report has been sorted by Task Area</a:t>
            </a:r>
            <a:endParaRPr lang="en-US" dirty="0" smtClean="0"/>
          </a:p>
          <a:p>
            <a:endParaRPr lang="en-US" dirty="0" smtClean="0"/>
          </a:p>
          <a:p>
            <a:r>
              <a:rPr lang="en-US" dirty="0" smtClean="0"/>
              <a:t>Discuss how sorting by Task can be helpful in targeting</a:t>
            </a:r>
            <a:r>
              <a:rPr lang="en-US" baseline="0" dirty="0" smtClean="0"/>
              <a:t> instruction. Did the class have a lot of difficulty with Task 2?  Then integrate more activities using Charts, Maps, etc., into your everyday instruction.</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77</a:t>
            </a:fld>
            <a:endParaRPr lang="en-US"/>
          </a:p>
        </p:txBody>
      </p:sp>
    </p:spTree>
    <p:extLst>
      <p:ext uri="{BB962C8B-B14F-4D97-AF65-F5344CB8AC3E}">
        <p14:creationId xmlns:p14="http://schemas.microsoft.com/office/powerpoint/2010/main" val="42765073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a:r>
          </a:p>
          <a:p>
            <a:pPr marL="628650" lvl="1" indent="-171450">
              <a:buFont typeface="Arial" panose="020B0604020202020204" pitchFamily="34" charset="0"/>
              <a:buChar char="•"/>
            </a:pPr>
            <a:r>
              <a:rPr lang="en-US" dirty="0" smtClean="0"/>
              <a:t>Who is the student?</a:t>
            </a:r>
          </a:p>
          <a:p>
            <a:pPr marL="628650" lvl="1" indent="-171450">
              <a:buFont typeface="Arial" panose="020B0604020202020204" pitchFamily="34" charset="0"/>
              <a:buChar char="•"/>
            </a:pPr>
            <a:r>
              <a:rPr lang="en-US" dirty="0" smtClean="0"/>
              <a:t>What test did she take?</a:t>
            </a:r>
          </a:p>
          <a:p>
            <a:pPr marL="628650" lvl="1" indent="-171450">
              <a:buFont typeface="Arial" panose="020B0604020202020204" pitchFamily="34" charset="0"/>
              <a:buChar char="•"/>
            </a:pPr>
            <a:r>
              <a:rPr lang="en-US" dirty="0" smtClean="0"/>
              <a:t>Raw Score?</a:t>
            </a:r>
          </a:p>
          <a:p>
            <a:pPr marL="628650" lvl="1" indent="-171450">
              <a:buFont typeface="Arial" panose="020B0604020202020204" pitchFamily="34" charset="0"/>
              <a:buChar char="•"/>
            </a:pPr>
            <a:r>
              <a:rPr lang="en-US" dirty="0" smtClean="0"/>
              <a:t>Scale Score?</a:t>
            </a:r>
          </a:p>
          <a:p>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78</a:t>
            </a:fld>
            <a:endParaRPr lang="en-US"/>
          </a:p>
        </p:txBody>
      </p:sp>
    </p:spTree>
    <p:extLst>
      <p:ext uri="{BB962C8B-B14F-4D97-AF65-F5344CB8AC3E}">
        <p14:creationId xmlns:p14="http://schemas.microsoft.com/office/powerpoint/2010/main" val="1990580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report now shows just the most recent tests taken, not all tests</a:t>
            </a:r>
            <a:r>
              <a:rPr lang="en-US" baseline="0" dirty="0" smtClean="0"/>
              <a:t> taken.</a:t>
            </a:r>
          </a:p>
          <a:p>
            <a:endParaRPr lang="en-US" dirty="0" smtClean="0"/>
          </a:p>
          <a:p>
            <a:r>
              <a:rPr lang="en-US" dirty="0" smtClean="0"/>
              <a:t>N = number of times the item is presented</a:t>
            </a:r>
            <a:r>
              <a:rPr lang="en-US" baseline="0" dirty="0" smtClean="0"/>
              <a:t> in the tests the student took.</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79</a:t>
            </a:fld>
            <a:endParaRPr lang="en-US"/>
          </a:p>
        </p:txBody>
      </p:sp>
    </p:spTree>
    <p:extLst>
      <p:ext uri="{BB962C8B-B14F-4D97-AF65-F5344CB8AC3E}">
        <p14:creationId xmlns:p14="http://schemas.microsoft.com/office/powerpoint/2010/main" val="372918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9935308A-489B-47DE-8BA2-E4E47467A5C7}" type="slidenum">
              <a:rPr lang="en-US" smtClean="0">
                <a:latin typeface="Arial" pitchFamily="34" charset="0"/>
              </a:rPr>
              <a:pPr eaLnBrk="1" hangingPunct="1"/>
              <a:t>81</a:t>
            </a:fld>
            <a:endParaRPr lang="en-US" smtClean="0">
              <a:latin typeface="Arial" pitchFamily="34" charset="0"/>
            </a:endParaRPr>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noFill/>
        </p:spPr>
        <p:txBody>
          <a:bodyPr/>
          <a:lstStyle/>
          <a:p>
            <a:pPr eaLnBrk="1" hangingPunct="1"/>
            <a:r>
              <a:rPr lang="en-US" dirty="0" smtClean="0"/>
              <a:t>Review the report with participants. – what does each column show?</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9887758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80F5E2DD-6BFE-44EE-8D40-CA742C23DFCA}" type="slidenum">
              <a:rPr lang="en-US" smtClean="0">
                <a:solidFill>
                  <a:srgbClr val="000000"/>
                </a:solidFill>
                <a:latin typeface="Arial" pitchFamily="34" charset="0"/>
              </a:rPr>
              <a:pPr eaLnBrk="1" hangingPunct="1"/>
              <a:t>82</a:t>
            </a:fld>
            <a:endParaRPr lang="en-US" smtClean="0">
              <a:solidFill>
                <a:srgbClr val="000000"/>
              </a:solidFill>
              <a:latin typeface="Arial" pitchFamily="34" charset="0"/>
            </a:endParaRPr>
          </a:p>
        </p:txBody>
      </p:sp>
      <p:sp>
        <p:nvSpPr>
          <p:cNvPr id="119811"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r" eaLnBrk="1" hangingPunct="1"/>
            <a:fld id="{C729D497-60CD-4E4E-ABA9-0D10CFF1341A}" type="slidenum">
              <a:rPr lang="en-US" sz="1200">
                <a:solidFill>
                  <a:srgbClr val="000000"/>
                </a:solidFill>
                <a:latin typeface="Arial" pitchFamily="34" charset="0"/>
              </a:rPr>
              <a:pPr algn="r" eaLnBrk="1" hangingPunct="1"/>
              <a:t>82</a:t>
            </a:fld>
            <a:endParaRPr lang="en-US" sz="1200">
              <a:solidFill>
                <a:srgbClr val="000000"/>
              </a:solidFill>
              <a:latin typeface="Arial" pitchFamily="34" charset="0"/>
            </a:endParaRPr>
          </a:p>
        </p:txBody>
      </p:sp>
      <p:sp>
        <p:nvSpPr>
          <p:cNvPr id="119812" name="Rectangle 2"/>
          <p:cNvSpPr>
            <a:spLocks noGrp="1" noRot="1" noChangeAspect="1" noChangeArrowheads="1" noTextEdit="1"/>
          </p:cNvSpPr>
          <p:nvPr>
            <p:ph type="sldImg"/>
          </p:nvPr>
        </p:nvSpPr>
        <p:spPr>
          <a:xfrm>
            <a:off x="1143000" y="687388"/>
            <a:ext cx="4572000" cy="3429000"/>
          </a:xfrm>
          <a:ln/>
        </p:spPr>
      </p:sp>
      <p:sp>
        <p:nvSpPr>
          <p:cNvPr id="119813" name="Rectangle 3"/>
          <p:cNvSpPr>
            <a:spLocks noGrp="1" noChangeArrowheads="1"/>
          </p:cNvSpPr>
          <p:nvPr>
            <p:ph type="body" idx="1"/>
          </p:nvPr>
        </p:nvSpPr>
        <p:spPr>
          <a:xfrm>
            <a:off x="914400" y="4343400"/>
            <a:ext cx="5029200" cy="4113213"/>
          </a:xfrm>
          <a:noFill/>
        </p:spPr>
        <p:txBody>
          <a:bodyPr lIns="91423" tIns="45712" rIns="91423" bIns="45712"/>
          <a:lstStyle/>
          <a:p>
            <a:pPr eaLnBrk="1" hangingPunct="1"/>
            <a:endParaRPr lang="en-US" smtClean="0"/>
          </a:p>
        </p:txBody>
      </p:sp>
    </p:spTree>
    <p:extLst>
      <p:ext uri="{BB962C8B-B14F-4D97-AF65-F5344CB8AC3E}">
        <p14:creationId xmlns:p14="http://schemas.microsoft.com/office/powerpoint/2010/main" val="2029477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years of research</a:t>
            </a:r>
            <a:r>
              <a:rPr lang="en-US" baseline="0" dirty="0" smtClean="0"/>
              <a:t> show that students show an average gain of 5 points after every 100 hours of instruction.</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83</a:t>
            </a:fld>
            <a:endParaRPr lang="en-US"/>
          </a:p>
        </p:txBody>
      </p:sp>
    </p:spTree>
    <p:extLst>
      <p:ext uri="{BB962C8B-B14F-4D97-AF65-F5344CB8AC3E}">
        <p14:creationId xmlns:p14="http://schemas.microsoft.com/office/powerpoint/2010/main" val="410578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9CD2CB52-1D7C-4D18-9E3A-376D8A2E7DFA}" type="slidenum">
              <a:rPr lang="en-US" smtClean="0">
                <a:latin typeface="Arial" pitchFamily="34" charset="0"/>
              </a:rPr>
              <a:pPr eaLnBrk="1" hangingPunct="1"/>
              <a:t>7</a:t>
            </a:fld>
            <a:endParaRPr lang="en-US" smtClean="0">
              <a:latin typeface="Arial" pitchFamily="34" charset="0"/>
            </a:endParaRPr>
          </a:p>
        </p:txBody>
      </p:sp>
      <p:sp>
        <p:nvSpPr>
          <p:cNvPr id="83971" name="Rectangle 2"/>
          <p:cNvSpPr>
            <a:spLocks noGrp="1" noRot="1" noChangeAspect="1" noChangeArrowheads="1" noTextEdit="1"/>
          </p:cNvSpPr>
          <p:nvPr>
            <p:ph type="sldImg"/>
          </p:nvPr>
        </p:nvSpPr>
        <p:spPr>
          <a:xfrm>
            <a:off x="1143000" y="684213"/>
            <a:ext cx="4572000" cy="3430587"/>
          </a:xfrm>
          <a:ln/>
        </p:spPr>
      </p:sp>
      <p:sp>
        <p:nvSpPr>
          <p:cNvPr id="83972" name="Rectangle 3"/>
          <p:cNvSpPr>
            <a:spLocks noGrp="1" noChangeArrowheads="1"/>
          </p:cNvSpPr>
          <p:nvPr>
            <p:ph type="body" idx="1"/>
          </p:nvPr>
        </p:nvSpPr>
        <p:spPr>
          <a:xfrm>
            <a:off x="685800" y="4343400"/>
            <a:ext cx="5486400" cy="4116388"/>
          </a:xfrm>
          <a:noFill/>
        </p:spPr>
        <p:txBody>
          <a:bodyPr lIns="93021" tIns="46511" rIns="93021" bIns="46511"/>
          <a:lstStyle/>
          <a:p>
            <a:pPr eaLnBrk="1" hangingPunct="1"/>
            <a:r>
              <a:rPr lang="en-US" dirty="0" smtClean="0"/>
              <a:t>Within each of these more general Competency</a:t>
            </a:r>
            <a:r>
              <a:rPr lang="en-US" baseline="0" dirty="0" smtClean="0"/>
              <a:t> Areas </a:t>
            </a:r>
            <a:r>
              <a:rPr lang="en-US" dirty="0" smtClean="0"/>
              <a:t> are specific Competency</a:t>
            </a:r>
            <a:r>
              <a:rPr lang="en-US" baseline="0" dirty="0" smtClean="0"/>
              <a:t> Statements –detailed outcome measures for your students.</a:t>
            </a:r>
            <a:endParaRPr lang="en-US" dirty="0" smtClean="0"/>
          </a:p>
        </p:txBody>
      </p:sp>
    </p:spTree>
    <p:extLst>
      <p:ext uri="{BB962C8B-B14F-4D97-AF65-F5344CB8AC3E}">
        <p14:creationId xmlns:p14="http://schemas.microsoft.com/office/powerpoint/2010/main" val="35979396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Leave</a:t>
            </a:r>
            <a:r>
              <a:rPr lang="en-US" baseline="0" dirty="0" smtClean="0"/>
              <a:t> this as an open question to participants. </a:t>
            </a:r>
            <a:r>
              <a:rPr lang="en-US" sz="1200" b="1" kern="1200" dirty="0" smtClean="0">
                <a:solidFill>
                  <a:schemeClr val="tx1"/>
                </a:solidFill>
                <a:effectLst/>
                <a:latin typeface="+mn-lt"/>
                <a:ea typeface="+mn-ea"/>
                <a:cs typeface="+mn-cs"/>
              </a:rPr>
              <a:t>Ask questions as a review.</a:t>
            </a:r>
            <a:endParaRPr lang="en-US" sz="1200" kern="1200" dirty="0" smtClean="0">
              <a:solidFill>
                <a:schemeClr val="tx1"/>
              </a:solidFill>
              <a:effectLst/>
              <a:latin typeface="+mn-lt"/>
              <a:ea typeface="+mn-ea"/>
              <a:cs typeface="+mn-cs"/>
            </a:endParaRPr>
          </a:p>
          <a:p>
            <a:endParaRPr lang="en-US" baseline="0" dirty="0" smtClean="0"/>
          </a:p>
          <a:p>
            <a:pPr marL="628650" lvl="1" indent="-171450">
              <a:buFont typeface="Arial" panose="020B0604020202020204" pitchFamily="34" charset="0"/>
              <a:buChar char="•"/>
            </a:pPr>
            <a:r>
              <a:rPr lang="en-US" baseline="0" dirty="0" smtClean="0"/>
              <a:t>What are they going to do first?</a:t>
            </a:r>
          </a:p>
          <a:p>
            <a:pPr marL="628650" lvl="1" indent="-171450">
              <a:buFont typeface="Arial" panose="020B0604020202020204" pitchFamily="34" charset="0"/>
              <a:buChar char="•"/>
            </a:pPr>
            <a:r>
              <a:rPr lang="en-US" baseline="0" dirty="0" smtClean="0"/>
              <a:t>What information do they need?</a:t>
            </a:r>
          </a:p>
          <a:p>
            <a:pPr marL="628650" lvl="1" indent="-171450">
              <a:buFont typeface="Arial" panose="020B0604020202020204" pitchFamily="34" charset="0"/>
              <a:buChar char="•"/>
            </a:pPr>
            <a:r>
              <a:rPr lang="en-US" baseline="0" dirty="0" smtClean="0"/>
              <a:t>What materials do they need?</a:t>
            </a:r>
          </a:p>
          <a:p>
            <a:r>
              <a:rPr lang="en-US" baseline="0" dirty="0" smtClean="0"/>
              <a:t>Some answers on the next slide…</a:t>
            </a:r>
          </a:p>
          <a:p>
            <a:r>
              <a:rPr lang="en-US" sz="1200" kern="1200" baseline="0" dirty="0" smtClean="0">
                <a:solidFill>
                  <a:schemeClr val="tx1"/>
                </a:solidFill>
                <a:effectLst/>
                <a:latin typeface="+mn-lt"/>
                <a:ea typeface="+mn-ea"/>
                <a:cs typeface="+mn-cs"/>
              </a:rPr>
              <a:t>Participants have a copy of the </a:t>
            </a:r>
            <a:r>
              <a:rPr lang="en-US" sz="1200" kern="1200" dirty="0" smtClean="0">
                <a:solidFill>
                  <a:schemeClr val="tx1"/>
                </a:solidFill>
                <a:effectLst/>
                <a:latin typeface="+mn-lt"/>
                <a:ea typeface="+mn-ea"/>
                <a:cs typeface="+mn-cs"/>
              </a:rPr>
              <a:t>Next Assigned Test (everyone has a copy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test are you going to give…?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are you going to do first?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eTesters</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Paper-based?</a:t>
            </a:r>
          </a:p>
          <a:p>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84</a:t>
            </a:fld>
            <a:endParaRPr lang="en-US"/>
          </a:p>
        </p:txBody>
      </p:sp>
    </p:spTree>
    <p:extLst>
      <p:ext uri="{BB962C8B-B14F-4D97-AF65-F5344CB8AC3E}">
        <p14:creationId xmlns:p14="http://schemas.microsoft.com/office/powerpoint/2010/main" val="1260005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have a copy of the Next Assigned Test (everyone has a copy )</a:t>
            </a:r>
          </a:p>
          <a:p>
            <a:r>
              <a:rPr lang="en-US" dirty="0" smtClean="0"/>
              <a:t>What test are you going to give…?</a:t>
            </a:r>
          </a:p>
          <a:p>
            <a:r>
              <a:rPr lang="en-US" dirty="0" smtClean="0"/>
              <a:t>What are you going to do first?</a:t>
            </a:r>
          </a:p>
          <a:p>
            <a:pPr marL="628650" lvl="1" indent="-171450">
              <a:buFont typeface="Arial" panose="020B0604020202020204" pitchFamily="34" charset="0"/>
              <a:buChar char="•"/>
            </a:pPr>
            <a:r>
              <a:rPr lang="en-US" dirty="0" err="1" smtClean="0"/>
              <a:t>eTesters</a:t>
            </a:r>
            <a:r>
              <a:rPr lang="en-US" dirty="0" smtClean="0"/>
              <a:t>?</a:t>
            </a:r>
          </a:p>
          <a:p>
            <a:pPr marL="628650" lvl="1" indent="-171450">
              <a:buFont typeface="Arial" panose="020B0604020202020204" pitchFamily="34" charset="0"/>
              <a:buChar char="•"/>
            </a:pPr>
            <a:r>
              <a:rPr lang="en-US" dirty="0" smtClean="0"/>
              <a:t>Paper-based?</a:t>
            </a:r>
          </a:p>
          <a:p>
            <a:endParaRPr lang="en-US" dirty="0" smtClean="0"/>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if</a:t>
            </a:r>
            <a:r>
              <a:rPr lang="en-US" sz="1200" kern="1200" baseline="0" dirty="0" smtClean="0">
                <a:solidFill>
                  <a:schemeClr val="tx1"/>
                </a:solidFill>
                <a:effectLst/>
                <a:latin typeface="+mn-lt"/>
                <a:ea typeface="+mn-ea"/>
                <a:cs typeface="+mn-cs"/>
              </a:rPr>
              <a:t> students…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ask to use a calculator?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Say</a:t>
            </a:r>
            <a:r>
              <a:rPr lang="en-US" sz="1200" kern="1200" baseline="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don’t understand a question?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Can you help them with it?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Is it ok to read it to them?</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They say the test is too hard?</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Give them a different one?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Forgot their glasses and can’t read the test?</a:t>
            </a:r>
          </a:p>
          <a:p>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85</a:t>
            </a:fld>
            <a:endParaRPr lang="en-US"/>
          </a:p>
        </p:txBody>
      </p:sp>
    </p:spTree>
    <p:extLst>
      <p:ext uri="{BB962C8B-B14F-4D97-AF65-F5344CB8AC3E}">
        <p14:creationId xmlns:p14="http://schemas.microsoft.com/office/powerpoint/2010/main" val="93106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EF10B-C02B-4535-89AD-C3F9C6D55C9A}" type="slidenum">
              <a:rPr lang="en-US" smtClean="0"/>
              <a:t>86</a:t>
            </a:fld>
            <a:endParaRPr lang="en-US"/>
          </a:p>
        </p:txBody>
      </p:sp>
    </p:spTree>
    <p:extLst>
      <p:ext uri="{BB962C8B-B14F-4D97-AF65-F5344CB8AC3E}">
        <p14:creationId xmlns:p14="http://schemas.microsoft.com/office/powerpoint/2010/main" val="27078104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88</a:t>
            </a:fld>
            <a:endParaRPr lang="en-US"/>
          </a:p>
        </p:txBody>
      </p:sp>
    </p:spTree>
    <p:extLst>
      <p:ext uri="{BB962C8B-B14F-4D97-AF65-F5344CB8AC3E}">
        <p14:creationId xmlns:p14="http://schemas.microsoft.com/office/powerpoint/2010/main" val="42652354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participants that the trainings may have a CA bent, as we have a contract with the state, but others</a:t>
            </a:r>
            <a:r>
              <a:rPr lang="en-US" baseline="0" dirty="0" smtClean="0"/>
              <a:t> are more than welcome to attend.</a:t>
            </a:r>
            <a:endParaRPr lang="en-US" dirty="0"/>
          </a:p>
        </p:txBody>
      </p:sp>
      <p:sp>
        <p:nvSpPr>
          <p:cNvPr id="4" name="Slide Number Placeholder 3"/>
          <p:cNvSpPr>
            <a:spLocks noGrp="1"/>
          </p:cNvSpPr>
          <p:nvPr>
            <p:ph type="sldNum" sz="quarter" idx="10"/>
          </p:nvPr>
        </p:nvSpPr>
        <p:spPr/>
        <p:txBody>
          <a:bodyPr/>
          <a:lstStyle/>
          <a:p>
            <a:fld id="{E56EF10B-C02B-4535-89AD-C3F9C6D55C9A}" type="slidenum">
              <a:rPr lang="en-US" smtClean="0"/>
              <a:t>90</a:t>
            </a:fld>
            <a:endParaRPr lang="en-US"/>
          </a:p>
        </p:txBody>
      </p:sp>
    </p:spTree>
    <p:extLst>
      <p:ext uri="{BB962C8B-B14F-4D97-AF65-F5344CB8AC3E}">
        <p14:creationId xmlns:p14="http://schemas.microsoft.com/office/powerpoint/2010/main" val="308799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36423AF5-B428-4A6F-B548-3FFDC4956432}" type="slidenum">
              <a:rPr lang="en-US" smtClean="0">
                <a:latin typeface="Arial" pitchFamily="34" charset="0"/>
              </a:rPr>
              <a:pPr eaLnBrk="1" hangingPunct="1"/>
              <a:t>8</a:t>
            </a:fld>
            <a:endParaRPr lang="en-US" smtClean="0">
              <a:latin typeface="Arial" pitchFamily="34" charset="0"/>
            </a:endParaRPr>
          </a:p>
        </p:txBody>
      </p:sp>
      <p:sp>
        <p:nvSpPr>
          <p:cNvPr id="86019" name="Rectangle 2"/>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86020" name="Rectangle 3"/>
          <p:cNvSpPr>
            <a:spLocks noGrp="1" noChangeArrowheads="1"/>
          </p:cNvSpPr>
          <p:nvPr>
            <p:ph type="body" idx="1"/>
          </p:nvPr>
        </p:nvSpPr>
        <p:spPr>
          <a:xfrm>
            <a:off x="911225" y="4343400"/>
            <a:ext cx="5035550" cy="4116388"/>
          </a:xfrm>
          <a:noFill/>
        </p:spPr>
        <p:txBody>
          <a:bodyPr lIns="91868" tIns="45126" rIns="91868" bIns="45126"/>
          <a:lstStyle/>
          <a:p>
            <a:pPr defTabSz="457200" eaLnBrk="1" hangingPunct="1"/>
            <a:r>
              <a:rPr lang="en-US" b="0" dirty="0" smtClean="0"/>
              <a:t>The Competency Coding System</a:t>
            </a:r>
          </a:p>
          <a:p>
            <a:pPr defTabSz="457200" eaLnBrk="1" hangingPunct="1"/>
            <a:r>
              <a:rPr lang="en-US" dirty="0" smtClean="0"/>
              <a:t>Every competency is identified with a three digit number. The first digit always  refers to the content area. </a:t>
            </a:r>
          </a:p>
          <a:p>
            <a:pPr defTabSz="457200" eaLnBrk="1" hangingPunct="1"/>
            <a:r>
              <a:rPr lang="en-US" dirty="0" smtClean="0"/>
              <a:t>The second digit refers to a competency area.  3.4 represents the content area of health and the more specific competency area of “understanding basic health and safety procedures”. The three digit competency statement describes a measurable action.  Every test item in the CASAS system is associated with a specific competency.</a:t>
            </a:r>
          </a:p>
        </p:txBody>
      </p:sp>
    </p:spTree>
    <p:extLst>
      <p:ext uri="{BB962C8B-B14F-4D97-AF65-F5344CB8AC3E}">
        <p14:creationId xmlns:p14="http://schemas.microsoft.com/office/powerpoint/2010/main" val="44942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2709AEB9-8E0E-4737-8368-C9184F896C74}" type="slidenum">
              <a:rPr lang="en-US" smtClean="0">
                <a:latin typeface="Arial" pitchFamily="34" charset="0"/>
              </a:rPr>
              <a:pPr eaLnBrk="1" hangingPunct="1"/>
              <a:t>9</a:t>
            </a:fld>
            <a:endParaRPr lang="en-US" smtClean="0">
              <a:latin typeface="Arial" pitchFamily="34" charset="0"/>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p:spPr>
        <p:txBody>
          <a:bodyPr/>
          <a:lstStyle/>
          <a:p>
            <a:pPr eaLnBrk="1" hangingPunct="1"/>
            <a:r>
              <a:rPr lang="en-US" dirty="0" smtClean="0"/>
              <a:t>Under each of the nine </a:t>
            </a:r>
            <a:r>
              <a:rPr lang="en-US" i="0" dirty="0" smtClean="0"/>
              <a:t>Content Areas</a:t>
            </a:r>
            <a:r>
              <a:rPr lang="en-US" dirty="0" smtClean="0"/>
              <a:t> are </a:t>
            </a:r>
            <a:r>
              <a:rPr lang="en-US" i="0" dirty="0" smtClean="0"/>
              <a:t>Competency Areas</a:t>
            </a:r>
            <a:r>
              <a:rPr lang="en-US" dirty="0" smtClean="0"/>
              <a:t>. And finally, more specific </a:t>
            </a:r>
            <a:r>
              <a:rPr lang="en-US" i="0" dirty="0" smtClean="0"/>
              <a:t>Competency Statements</a:t>
            </a:r>
            <a:r>
              <a:rPr lang="en-US" dirty="0" smtClean="0"/>
              <a:t> give the clear objective for students to achieve.</a:t>
            </a:r>
          </a:p>
          <a:p>
            <a:pPr eaLnBrk="1" hangingPunct="1"/>
            <a:r>
              <a:rPr lang="en-US" dirty="0" smtClean="0"/>
              <a:t>Each </a:t>
            </a:r>
            <a:r>
              <a:rPr lang="en-US" i="0" dirty="0" smtClean="0"/>
              <a:t>Content Area</a:t>
            </a:r>
            <a:r>
              <a:rPr lang="en-US" dirty="0" smtClean="0"/>
              <a:t> is identified by a number, 0-8. This is followed by </a:t>
            </a:r>
            <a:r>
              <a:rPr lang="en-US" i="0" dirty="0" smtClean="0"/>
              <a:t>Competency Area</a:t>
            </a:r>
            <a:r>
              <a:rPr lang="en-US" dirty="0" smtClean="0"/>
              <a:t> and </a:t>
            </a:r>
            <a:r>
              <a:rPr lang="en-US" i="0" dirty="0" smtClean="0"/>
              <a:t>Competency Statement</a:t>
            </a:r>
            <a:r>
              <a:rPr lang="en-US" dirty="0" smtClean="0"/>
              <a:t> numbers, which creates the 3-digit </a:t>
            </a:r>
            <a:r>
              <a:rPr lang="en-US" b="0" dirty="0" smtClean="0"/>
              <a:t>Competency Coding System.</a:t>
            </a:r>
          </a:p>
          <a:p>
            <a:pPr eaLnBrk="1" hangingPunct="1"/>
            <a:endParaRPr lang="en-US" b="0" dirty="0" smtClean="0"/>
          </a:p>
          <a:p>
            <a:pPr eaLnBrk="1" hangingPunct="1"/>
            <a:r>
              <a:rPr lang="en-US" b="0" dirty="0" smtClean="0"/>
              <a:t>Remind participants</a:t>
            </a:r>
            <a:r>
              <a:rPr lang="en-US" b="0" baseline="0" dirty="0" smtClean="0"/>
              <a:t> that they won’t need to remember what each number in the system means; just know that these numbers that they will see on TE reports refer back to these competencies.</a:t>
            </a:r>
            <a:endParaRPr lang="en-US" b="0" dirty="0" smtClean="0"/>
          </a:p>
        </p:txBody>
      </p:sp>
    </p:spTree>
    <p:extLst>
      <p:ext uri="{BB962C8B-B14F-4D97-AF65-F5344CB8AC3E}">
        <p14:creationId xmlns:p14="http://schemas.microsoft.com/office/powerpoint/2010/main" val="228524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C25CDF4F-21BC-41EE-BA49-D3CF504F4177}" type="slidenum">
              <a:rPr lang="en-US" smtClean="0">
                <a:latin typeface="Arial" pitchFamily="34" charset="0"/>
              </a:rPr>
              <a:pPr eaLnBrk="1" hangingPunct="1"/>
              <a:t>10</a:t>
            </a:fld>
            <a:endParaRPr 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dirty="0" smtClean="0"/>
              <a:t>Use after page 6 “CASAS Competencies” (before moving on to “What are Task Areas?”)</a:t>
            </a:r>
          </a:p>
          <a:p>
            <a:pPr eaLnBrk="1" hangingPunct="1"/>
            <a:endParaRPr lang="en-US" dirty="0" smtClean="0"/>
          </a:p>
          <a:p>
            <a:pPr eaLnBrk="1" hangingPunct="1"/>
            <a:r>
              <a:rPr lang="en-US" dirty="0" smtClean="0"/>
              <a:t>This slide models the activity on the next slide.  Have participants open their CASAS Competency booklets to follow along.  There are plenty of other competencies to teach along with the ones listed here.</a:t>
            </a:r>
          </a:p>
          <a:p>
            <a:pPr eaLnBrk="1" hangingPunct="1"/>
            <a:r>
              <a:rPr lang="en-US" dirty="0" smtClean="0"/>
              <a:t>Bonus:  Ask teachers how long this “problem” should take to teach in their class (before you begin looking for the various competencies.)  After you have completed this exercise, ask them again how long it would take to teach this “problem.”  This is an excellent activity for new teachers who fly through material!</a:t>
            </a:r>
          </a:p>
        </p:txBody>
      </p:sp>
    </p:spTree>
    <p:extLst>
      <p:ext uri="{BB962C8B-B14F-4D97-AF65-F5344CB8AC3E}">
        <p14:creationId xmlns:p14="http://schemas.microsoft.com/office/powerpoint/2010/main" val="99961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23062-0F5F-41DE-AD4B-12C77F7A132C}"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50599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9BA97C-43DA-4FD8-ADE3-13DC5890C565}"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36988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7F80A-BA84-4906-8F08-1FD6285B8DFA}"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79971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98556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09ACAE-CEE4-41B5-A1CF-68A9B8EEF014}"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394670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66721-ACCB-4606-8504-383AF6763D96}"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181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A79B84-E4D9-4F28-A9DE-10253D75C5E7}"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61961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401445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A34E5-66F5-49E2-8078-1208DF13E88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84283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AB538-E976-417D-BD76-74EE9F4ED519}"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71287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608D0E-C1A2-431A-A493-A4B5AFE87239}"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4225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36452-76FD-492F-9400-C20B917E0261}" type="datetime1">
              <a:rPr lang="en-US" smtClean="0"/>
              <a:t>8/4/2017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CCFA-9720-4B79-87AD-568ED3307F7B}" type="slidenum">
              <a:rPr lang="en-US" smtClean="0"/>
              <a:t>‹#›</a:t>
            </a:fld>
            <a:endParaRPr lang="en-US"/>
          </a:p>
        </p:txBody>
      </p:sp>
    </p:spTree>
    <p:extLst>
      <p:ext uri="{BB962C8B-B14F-4D97-AF65-F5344CB8AC3E}">
        <p14:creationId xmlns:p14="http://schemas.microsoft.com/office/powerpoint/2010/main" val="390941780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diagramQuickStyle" Target="../diagrams/quickStyle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6.jpeg"/><Relationship Id="rId4" Type="http://schemas.openxmlformats.org/officeDocument/2006/relationships/image" Target="../media/image15.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6.pn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casas.org/docs/pagecontents/whatiscasas.pdf?Status=Master" TargetMode="External"/><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hyperlink" Target="https://www.casas.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casas.org/training-and-support/casas-peer-communities" TargetMode="External"/><Relationship Id="rId4" Type="http://schemas.openxmlformats.org/officeDocument/2006/relationships/hyperlink" Target="https://www.casas.org/training-and-support"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hyperlink" Target="https://www.casas.org/home/index.cfm?fuseaction=home.showContent&amp;MapID=61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casas.org/training%20and%20support/Register%20for%20Trainings%20an%20Meeting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en-US" dirty="0" smtClean="0"/>
              <a:t>Implementation Training</a:t>
            </a:r>
            <a:endParaRPr lang="en-US" dirty="0"/>
          </a:p>
        </p:txBody>
      </p:sp>
      <p:sp>
        <p:nvSpPr>
          <p:cNvPr id="3" name="Subtitle 2"/>
          <p:cNvSpPr>
            <a:spLocks noGrp="1"/>
          </p:cNvSpPr>
          <p:nvPr>
            <p:ph type="subTitle" idx="1"/>
          </p:nvPr>
        </p:nvSpPr>
        <p:spPr/>
        <p:txBody>
          <a:bodyPr>
            <a:normAutofit/>
          </a:bodyPr>
          <a:lstStyle/>
          <a:p>
            <a:r>
              <a:rPr lang="en-US" dirty="0" smtClean="0"/>
              <a:t>2017 - 18</a:t>
            </a:r>
            <a:endParaRPr lang="en-US" dirty="0"/>
          </a:p>
        </p:txBody>
      </p:sp>
      <p:sp>
        <p:nvSpPr>
          <p:cNvPr id="4" name="Date Placeholder 3"/>
          <p:cNvSpPr>
            <a:spLocks noGrp="1"/>
          </p:cNvSpPr>
          <p:nvPr>
            <p:ph type="dt" sz="half" idx="10"/>
          </p:nvPr>
        </p:nvSpPr>
        <p:spPr/>
        <p:txBody>
          <a:bodyPr/>
          <a:lstStyle/>
          <a:p>
            <a:fld id="{90F30896-89FE-47DF-B74D-E3AAA6FB54EB}"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1</a:t>
            </a:fld>
            <a:endParaRPr lang="en-US"/>
          </a:p>
        </p:txBody>
      </p:sp>
    </p:spTree>
    <p:extLst>
      <p:ext uri="{BB962C8B-B14F-4D97-AF65-F5344CB8AC3E}">
        <p14:creationId xmlns:p14="http://schemas.microsoft.com/office/powerpoint/2010/main" val="1884690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r>
              <a:rPr lang="en-US" smtClean="0">
                <a:solidFill>
                  <a:srgbClr val="FFFFFF"/>
                </a:solidFill>
              </a:rPr>
              <a:t>July 2013</a:t>
            </a:r>
          </a:p>
        </p:txBody>
      </p:sp>
      <p:sp>
        <p:nvSpPr>
          <p:cNvPr id="22531"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r>
              <a:rPr lang="en-US" smtClean="0">
                <a:solidFill>
                  <a:srgbClr val="FFFFFF"/>
                </a:solidFill>
              </a:rPr>
              <a:t>CASAS Handbooks</a:t>
            </a:r>
          </a:p>
        </p:txBody>
      </p:sp>
      <p:sp>
        <p:nvSpPr>
          <p:cNvPr id="434180" name="Rectangle 4"/>
          <p:cNvSpPr>
            <a:spLocks noChangeArrowheads="1"/>
          </p:cNvSpPr>
          <p:nvPr/>
        </p:nvSpPr>
        <p:spPr bwMode="auto">
          <a:xfrm>
            <a:off x="838200" y="304800"/>
            <a:ext cx="7239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4400" b="1" i="1" dirty="0">
                <a:solidFill>
                  <a:schemeClr val="tx2"/>
                </a:solidFill>
                <a:effectLst>
                  <a:outerShdw blurRad="38100" dist="38100" dir="2700000" algn="tl">
                    <a:srgbClr val="000000"/>
                  </a:outerShdw>
                </a:effectLst>
                <a:latin typeface="Calibri" pitchFamily="34" charset="0"/>
              </a:rPr>
              <a:t>Using CASAS Competencies</a:t>
            </a:r>
          </a:p>
        </p:txBody>
      </p:sp>
      <p:sp>
        <p:nvSpPr>
          <p:cNvPr id="22533" name="Text Box 5"/>
          <p:cNvSpPr txBox="1">
            <a:spLocks noChangeArrowheads="1"/>
          </p:cNvSpPr>
          <p:nvPr/>
        </p:nvSpPr>
        <p:spPr bwMode="auto">
          <a:xfrm>
            <a:off x="533400" y="1143000"/>
            <a:ext cx="8077200" cy="395288"/>
          </a:xfrm>
          <a:prstGeom prst="rect">
            <a:avLst/>
          </a:prstGeom>
          <a:solidFill>
            <a:schemeClr val="bg2"/>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r>
              <a:rPr lang="en-US">
                <a:latin typeface="Calibri" pitchFamily="34" charset="0"/>
              </a:rPr>
              <a:t>Problem: You should start work at 9:00 a.m., but you have a car that won’t start.</a:t>
            </a:r>
          </a:p>
        </p:txBody>
      </p:sp>
      <p:sp>
        <p:nvSpPr>
          <p:cNvPr id="22534" name="Text Box 6"/>
          <p:cNvSpPr txBox="1">
            <a:spLocks noChangeArrowheads="1"/>
          </p:cNvSpPr>
          <p:nvPr/>
        </p:nvSpPr>
        <p:spPr bwMode="auto">
          <a:xfrm>
            <a:off x="609600" y="1752600"/>
            <a:ext cx="8077200"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eaLnBrk="1" hangingPunct="1">
              <a:spcBef>
                <a:spcPct val="50000"/>
              </a:spcBef>
            </a:pPr>
            <a:r>
              <a:rPr lang="en-US" sz="1400" b="1" i="1">
                <a:latin typeface="Calibri" pitchFamily="34" charset="0"/>
              </a:rPr>
              <a:t>What skills would you need to teach your students?</a:t>
            </a:r>
          </a:p>
          <a:p>
            <a:pPr eaLnBrk="1" hangingPunct="1">
              <a:spcBef>
                <a:spcPct val="50000"/>
              </a:spcBef>
            </a:pPr>
            <a:r>
              <a:rPr lang="en-US" sz="1600" b="1" i="1">
                <a:solidFill>
                  <a:schemeClr val="tx2"/>
                </a:solidFill>
                <a:latin typeface="Calibri" pitchFamily="34" charset="0"/>
              </a:rPr>
              <a:t>Basic Communication </a:t>
            </a:r>
          </a:p>
          <a:p>
            <a:pPr eaLnBrk="1" hangingPunct="1">
              <a:spcBef>
                <a:spcPct val="50000"/>
              </a:spcBef>
            </a:pPr>
            <a:r>
              <a:rPr lang="en-US" sz="1400">
                <a:latin typeface="Calibri" pitchFamily="34" charset="0"/>
              </a:rPr>
              <a:t>0.1.2 -- Understand or use appropriate language for information purposes (to call a tow truck, identify location)</a:t>
            </a:r>
          </a:p>
          <a:p>
            <a:pPr eaLnBrk="1" hangingPunct="1">
              <a:spcBef>
                <a:spcPct val="50000"/>
              </a:spcBef>
            </a:pPr>
            <a:r>
              <a:rPr lang="en-US" sz="1400">
                <a:latin typeface="Calibri" pitchFamily="34" charset="0"/>
              </a:rPr>
              <a:t>0.1.3-- Understand or use appropriate language to influence or persuade (to call employer)</a:t>
            </a:r>
          </a:p>
          <a:p>
            <a:pPr eaLnBrk="1" hangingPunct="1">
              <a:spcBef>
                <a:spcPct val="50000"/>
              </a:spcBef>
            </a:pPr>
            <a:r>
              <a:rPr lang="en-US" sz="1400">
                <a:latin typeface="Calibri" pitchFamily="34" charset="0"/>
              </a:rPr>
              <a:t>0.2.1--  Respond appropriately to common personal information questions</a:t>
            </a:r>
          </a:p>
          <a:p>
            <a:pPr eaLnBrk="1" hangingPunct="1">
              <a:spcBef>
                <a:spcPct val="50000"/>
              </a:spcBef>
            </a:pPr>
            <a:r>
              <a:rPr lang="en-US" sz="1600" b="1" i="1">
                <a:solidFill>
                  <a:schemeClr val="tx2"/>
                </a:solidFill>
                <a:latin typeface="Calibri" pitchFamily="34" charset="0"/>
              </a:rPr>
              <a:t>Community Resources</a:t>
            </a:r>
            <a:r>
              <a:rPr lang="en-US" sz="1600" b="1">
                <a:solidFill>
                  <a:schemeClr val="tx2"/>
                </a:solidFill>
                <a:latin typeface="Calibri" pitchFamily="34" charset="0"/>
              </a:rPr>
              <a:t> </a:t>
            </a:r>
          </a:p>
          <a:p>
            <a:pPr eaLnBrk="1" hangingPunct="1">
              <a:spcBef>
                <a:spcPct val="50000"/>
              </a:spcBef>
            </a:pPr>
            <a:r>
              <a:rPr lang="en-US" sz="1400">
                <a:latin typeface="Calibri" pitchFamily="34" charset="0"/>
              </a:rPr>
              <a:t>2.1.8 --Use a telephone or similar device to make and receive calls</a:t>
            </a:r>
          </a:p>
          <a:p>
            <a:pPr eaLnBrk="1" hangingPunct="1">
              <a:spcBef>
                <a:spcPct val="50000"/>
              </a:spcBef>
            </a:pPr>
            <a:r>
              <a:rPr lang="en-US" sz="1400">
                <a:latin typeface="Calibri" pitchFamily="34" charset="0"/>
              </a:rPr>
              <a:t>2.1.1 --Use a telephone directory</a:t>
            </a:r>
          </a:p>
          <a:p>
            <a:pPr eaLnBrk="1" hangingPunct="1">
              <a:spcBef>
                <a:spcPct val="50000"/>
              </a:spcBef>
            </a:pPr>
            <a:r>
              <a:rPr lang="en-US" sz="1400">
                <a:latin typeface="Calibri" pitchFamily="34" charset="0"/>
              </a:rPr>
              <a:t>2.3.1 --Interpret clock time</a:t>
            </a:r>
          </a:p>
          <a:p>
            <a:pPr eaLnBrk="1" hangingPunct="1">
              <a:spcBef>
                <a:spcPct val="50000"/>
              </a:spcBef>
            </a:pPr>
            <a:r>
              <a:rPr lang="en-US" sz="1600" b="1" i="1">
                <a:solidFill>
                  <a:schemeClr val="tx2"/>
                </a:solidFill>
                <a:latin typeface="Calibri" pitchFamily="34" charset="0"/>
              </a:rPr>
              <a:t>Consumer Economics </a:t>
            </a:r>
          </a:p>
          <a:p>
            <a:pPr eaLnBrk="1" hangingPunct="1">
              <a:spcBef>
                <a:spcPct val="50000"/>
              </a:spcBef>
            </a:pPr>
            <a:r>
              <a:rPr lang="en-US" sz="1400" i="1">
                <a:latin typeface="Calibri" pitchFamily="34" charset="0"/>
              </a:rPr>
              <a:t>1</a:t>
            </a:r>
            <a:r>
              <a:rPr lang="en-US" sz="1400">
                <a:latin typeface="Calibri" pitchFamily="34" charset="0"/>
              </a:rPr>
              <a:t>.9.6 -- Interpret information related to automobile maintenance </a:t>
            </a:r>
          </a:p>
          <a:p>
            <a:pPr eaLnBrk="1" hangingPunct="1">
              <a:spcBef>
                <a:spcPct val="50000"/>
              </a:spcBef>
            </a:pPr>
            <a:r>
              <a:rPr lang="en-US" sz="1400">
                <a:latin typeface="Calibri" pitchFamily="34" charset="0"/>
              </a:rPr>
              <a:t>0.1.7 -- Understand, follow or give instructions</a:t>
            </a:r>
          </a:p>
          <a:p>
            <a:pPr eaLnBrk="1" hangingPunct="1">
              <a:spcBef>
                <a:spcPct val="50000"/>
              </a:spcBef>
            </a:pPr>
            <a:r>
              <a:rPr lang="en-US" sz="1400">
                <a:latin typeface="Calibri" pitchFamily="34" charset="0"/>
              </a:rPr>
              <a:t>1.9.8 --Interpret information about automobile insurance</a:t>
            </a:r>
          </a:p>
          <a:p>
            <a:pPr eaLnBrk="1" hangingPunct="1">
              <a:spcBef>
                <a:spcPct val="50000"/>
              </a:spcBef>
            </a:pPr>
            <a:r>
              <a:rPr lang="en-US" sz="1400">
                <a:latin typeface="Calibri" pitchFamily="34" charset="0"/>
              </a:rPr>
              <a:t>1.7.5 -- Interpret information to obtain repairs</a:t>
            </a:r>
          </a:p>
        </p:txBody>
      </p:sp>
    </p:spTree>
    <p:extLst>
      <p:ext uri="{BB962C8B-B14F-4D97-AF65-F5344CB8AC3E}">
        <p14:creationId xmlns:p14="http://schemas.microsoft.com/office/powerpoint/2010/main" val="186255179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pPr algn="l"/>
            <a:r>
              <a:rPr lang="en-US" dirty="0" smtClean="0"/>
              <a:t>Activity:</a:t>
            </a:r>
            <a:br>
              <a:rPr lang="en-US" dirty="0" smtClean="0"/>
            </a:br>
            <a:r>
              <a:rPr lang="en-US" dirty="0" smtClean="0"/>
              <a:t>	Selecting CASAS Competencies</a:t>
            </a:r>
            <a:endParaRPr lang="en-US" dirty="0"/>
          </a:p>
        </p:txBody>
      </p:sp>
      <p:sp>
        <p:nvSpPr>
          <p:cNvPr id="6" name="Content Placeholder 5"/>
          <p:cNvSpPr>
            <a:spLocks noGrp="1"/>
          </p:cNvSpPr>
          <p:nvPr>
            <p:ph idx="1"/>
          </p:nvPr>
        </p:nvSpPr>
        <p:spPr/>
        <p:txBody>
          <a:bodyPr/>
          <a:lstStyle/>
          <a:p>
            <a:pPr marL="0" indent="0">
              <a:buNone/>
            </a:pPr>
            <a:r>
              <a:rPr lang="en-US" dirty="0" smtClean="0"/>
              <a:t>In small groups or pairs:</a:t>
            </a:r>
          </a:p>
          <a:p>
            <a:r>
              <a:rPr lang="en-US" dirty="0" smtClean="0"/>
              <a:t>Choose one problem-solving scenario from your handout.</a:t>
            </a:r>
          </a:p>
          <a:p>
            <a:r>
              <a:rPr lang="en-US" dirty="0" smtClean="0"/>
              <a:t>In your CASAS Competencies, choose at least 3 competencies that would help students solve the problem.</a:t>
            </a:r>
            <a:endParaRPr lang="en-US" dirty="0"/>
          </a:p>
        </p:txBody>
      </p:sp>
      <p:sp>
        <p:nvSpPr>
          <p:cNvPr id="2" name="Date Placeholder 1"/>
          <p:cNvSpPr>
            <a:spLocks noGrp="1"/>
          </p:cNvSpPr>
          <p:nvPr>
            <p:ph type="dt" sz="half" idx="10"/>
          </p:nvPr>
        </p:nvSpPr>
        <p:spPr/>
        <p:txBody>
          <a:bodyPr/>
          <a:lstStyle/>
          <a:p>
            <a:fld id="{098A34E5-66F5-49E2-8078-1208DF13E88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11</a:t>
            </a:fld>
            <a:endParaRPr lang="en-US"/>
          </a:p>
        </p:txBody>
      </p:sp>
    </p:spTree>
    <p:extLst>
      <p:ext uri="{BB962C8B-B14F-4D97-AF65-F5344CB8AC3E}">
        <p14:creationId xmlns:p14="http://schemas.microsoft.com/office/powerpoint/2010/main" val="1854171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lgn="ctr" eaLnBrk="1" fontAlgn="auto" hangingPunct="1">
              <a:spcAft>
                <a:spcPts val="0"/>
              </a:spcAft>
              <a:defRPr/>
            </a:pPr>
            <a:r>
              <a:rPr lang="en-US" sz="3600" b="1" dirty="0">
                <a:effectLst/>
              </a:rPr>
              <a:t>What are Content Standards?</a:t>
            </a:r>
          </a:p>
        </p:txBody>
      </p:sp>
      <p:sp>
        <p:nvSpPr>
          <p:cNvPr id="249860" name="Rectangle 8"/>
          <p:cNvSpPr>
            <a:spLocks noGrp="1" noChangeArrowheads="1"/>
          </p:cNvSpPr>
          <p:nvPr>
            <p:ph idx="1"/>
          </p:nvPr>
        </p:nvSpPr>
        <p:spPr>
          <a:xfrm>
            <a:off x="457200" y="990601"/>
            <a:ext cx="8229600" cy="513556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ormAutofit/>
          </a:bodyPr>
          <a:lstStyle/>
          <a:p>
            <a:pPr marL="182880" indent="-182880" eaLnBrk="1" fontAlgn="auto" hangingPunct="1">
              <a:spcAft>
                <a:spcPts val="0"/>
              </a:spcAft>
              <a:defRPr/>
            </a:pPr>
            <a:r>
              <a:rPr lang="en-US" sz="2400" b="1" dirty="0"/>
              <a:t>Basic Skills Content Standards</a:t>
            </a:r>
            <a:r>
              <a:rPr lang="en-US" sz="2400" dirty="0"/>
              <a:t> identify the underlying basic skills </a:t>
            </a:r>
            <a:r>
              <a:rPr lang="en-US" sz="2400" dirty="0" smtClean="0"/>
              <a:t>(literacy and academic skills) associated </a:t>
            </a:r>
            <a:r>
              <a:rPr lang="en-US" sz="2400" dirty="0"/>
              <a:t>with CASAS Competencies</a:t>
            </a:r>
            <a:r>
              <a:rPr lang="en-US" sz="2400" dirty="0" smtClean="0"/>
              <a:t>. </a:t>
            </a:r>
            <a:endParaRPr lang="en-US" sz="2400" dirty="0"/>
          </a:p>
          <a:p>
            <a:pPr marL="182880" indent="-182880" eaLnBrk="1" fontAlgn="auto" hangingPunct="1">
              <a:spcAft>
                <a:spcPts val="0"/>
              </a:spcAft>
              <a:buFont typeface="Wingdings" pitchFamily="2" charset="2"/>
              <a:buNone/>
              <a:defRPr/>
            </a:pPr>
            <a:endParaRPr lang="en-US" sz="2400" i="1" dirty="0">
              <a:solidFill>
                <a:srgbClr val="0033CC"/>
              </a:solidFill>
              <a:effectLst>
                <a:outerShdw blurRad="38100" dist="38100" dir="2700000" algn="tl">
                  <a:srgbClr val="000000"/>
                </a:outerShdw>
              </a:effectLst>
            </a:endParaRPr>
          </a:p>
        </p:txBody>
      </p:sp>
      <p:sp>
        <p:nvSpPr>
          <p:cNvPr id="25604"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6CB8810D-0BE2-41B7-B2B0-350E9F754C0A}" type="datetime1">
              <a:rPr lang="en-US" smtClean="0">
                <a:solidFill>
                  <a:srgbClr val="FFFFFF"/>
                </a:solidFill>
              </a:rPr>
              <a:t>8/4/2017</a:t>
            </a:fld>
            <a:endParaRPr lang="en-US" smtClean="0">
              <a:solidFill>
                <a:srgbClr val="FFFFFF"/>
              </a:solidFill>
            </a:endParaRPr>
          </a:p>
        </p:txBody>
      </p:sp>
      <p:graphicFrame>
        <p:nvGraphicFramePr>
          <p:cNvPr id="7" name="Diagram 6"/>
          <p:cNvGraphicFramePr/>
          <p:nvPr>
            <p:extLst>
              <p:ext uri="{D42A27DB-BD31-4B8C-83A1-F6EECF244321}">
                <p14:modId xmlns:p14="http://schemas.microsoft.com/office/powerpoint/2010/main" val="1304535496"/>
              </p:ext>
            </p:extLst>
          </p:nvPr>
        </p:nvGraphicFramePr>
        <p:xfrm>
          <a:off x="980364" y="2209800"/>
          <a:ext cx="8153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F10CCFA-9720-4B79-87AD-568ED3307F7B}" type="slidenum">
              <a:rPr lang="en-US" smtClean="0"/>
              <a:t>12</a:t>
            </a:fld>
            <a:endParaRPr lang="en-US"/>
          </a:p>
        </p:txBody>
      </p:sp>
    </p:spTree>
    <p:extLst>
      <p:ext uri="{BB962C8B-B14F-4D97-AF65-F5344CB8AC3E}">
        <p14:creationId xmlns:p14="http://schemas.microsoft.com/office/powerpoint/2010/main" val="256118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D1985E31-77F7-4957-8A83-885F89FB1797}" type="datetime1">
              <a:rPr lang="en-US" smtClean="0">
                <a:solidFill>
                  <a:srgbClr val="FFFFFF"/>
                </a:solidFill>
              </a:rPr>
              <a:t>8/4/2017</a:t>
            </a:fld>
            <a:endParaRPr lang="en-US" smtClean="0">
              <a:solidFill>
                <a:srgbClr val="FFFFFF"/>
              </a:solidFill>
            </a:endParaRPr>
          </a:p>
        </p:txBody>
      </p:sp>
      <p:sp>
        <p:nvSpPr>
          <p:cNvPr id="2867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28679" name="Text Box 3"/>
          <p:cNvSpPr txBox="1">
            <a:spLocks noChangeArrowheads="1"/>
          </p:cNvSpPr>
          <p:nvPr/>
        </p:nvSpPr>
        <p:spPr bwMode="auto">
          <a:xfrm>
            <a:off x="4403726" y="354647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endParaRPr lang="en-US">
              <a:latin typeface="Comic Sans MS" pitchFamily="66" charset="0"/>
            </a:endParaRPr>
          </a:p>
        </p:txBody>
      </p:sp>
      <p:sp>
        <p:nvSpPr>
          <p:cNvPr id="32785" name="Footer Placeholder 17"/>
          <p:cNvSpPr txBox="1">
            <a:spLocks noGrp="1"/>
          </p:cNvSpPr>
          <p:nvPr/>
        </p:nvSpPr>
        <p:spPr bwMode="auto">
          <a:xfrm>
            <a:off x="3124200" y="6356351"/>
            <a:ext cx="2895600" cy="365125"/>
          </a:xfrm>
          <a:prstGeom prst="rect">
            <a:avLst/>
          </a:prstGeom>
          <a:noFill/>
          <a:ln>
            <a:miter lim="800000"/>
            <a:headEnd/>
            <a:tailEnd/>
          </a:ln>
        </p:spPr>
        <p:txBody>
          <a:bodyPr anchor="ctr"/>
          <a:lstStyle/>
          <a:p>
            <a:pPr algn="ctr" fontAlgn="auto">
              <a:spcBef>
                <a:spcPts val="0"/>
              </a:spcBef>
              <a:spcAft>
                <a:spcPts val="0"/>
              </a:spcAft>
              <a:defRPr/>
            </a:pPr>
            <a:endParaRPr lang="en-US" sz="1200">
              <a:solidFill>
                <a:schemeClr val="tx1">
                  <a:tint val="75000"/>
                </a:schemeClr>
              </a:solidFill>
              <a:latin typeface="+mn-lt"/>
              <a:cs typeface="+mn-cs"/>
            </a:endParaRPr>
          </a:p>
        </p:txBody>
      </p:sp>
      <p:pic>
        <p:nvPicPr>
          <p:cNvPr id="6146"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9153" y="1600200"/>
            <a:ext cx="8568147" cy="4756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3952512514"/>
              </p:ext>
            </p:extLst>
          </p:nvPr>
        </p:nvGraphicFramePr>
        <p:xfrm>
          <a:off x="1276351" y="1269206"/>
          <a:ext cx="7086600" cy="54522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688" name="Text Box 15"/>
          <p:cNvSpPr txBox="1">
            <a:spLocks noChangeArrowheads="1"/>
          </p:cNvSpPr>
          <p:nvPr/>
        </p:nvSpPr>
        <p:spPr bwMode="auto">
          <a:xfrm>
            <a:off x="16457" y="0"/>
            <a:ext cx="9144000" cy="1138773"/>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eaLnBrk="1" hangingPunct="1"/>
            <a:r>
              <a:rPr lang="en-US" sz="2800" b="1" i="1" dirty="0" smtClean="0">
                <a:latin typeface="Calibri" pitchFamily="34" charset="0"/>
              </a:rPr>
              <a:t>Skills needed to find auto repair</a:t>
            </a:r>
            <a:endParaRPr lang="en-US" sz="2400" i="1" dirty="0" smtClean="0">
              <a:latin typeface="Calibri" pitchFamily="34" charset="0"/>
            </a:endParaRPr>
          </a:p>
          <a:p>
            <a:pPr eaLnBrk="1" hangingPunct="1"/>
            <a:r>
              <a:rPr lang="en-US" sz="2000" i="1" dirty="0" smtClean="0">
                <a:latin typeface="Calibri" pitchFamily="34" charset="0"/>
              </a:rPr>
              <a:t>CASAS Competency  - </a:t>
            </a:r>
            <a:r>
              <a:rPr lang="en-US" sz="2000" dirty="0" smtClean="0">
                <a:latin typeface="Calibri" pitchFamily="34" charset="0"/>
              </a:rPr>
              <a:t>Community Resources  2.1.1 --Use a telephone directory</a:t>
            </a:r>
          </a:p>
          <a:p>
            <a:pPr eaLnBrk="1" hangingPunct="1"/>
            <a:r>
              <a:rPr lang="en-US" sz="2000" i="1" dirty="0" smtClean="0">
                <a:latin typeface="Calibri" pitchFamily="34" charset="0"/>
              </a:rPr>
              <a:t>Reading Task Areas </a:t>
            </a:r>
            <a:r>
              <a:rPr lang="en-US" sz="2000" dirty="0" smtClean="0">
                <a:latin typeface="Calibri" pitchFamily="34" charset="0"/>
              </a:rPr>
              <a:t>– advertisements (4), paragraphs and directions (3), maps (2)</a:t>
            </a:r>
            <a:endParaRPr lang="en-US" sz="2000" dirty="0">
              <a:latin typeface="Calibri" pitchFamily="34" charset="0"/>
            </a:endParaRPr>
          </a:p>
        </p:txBody>
      </p:sp>
      <p:sp>
        <p:nvSpPr>
          <p:cNvPr id="3" name="Slide Number Placeholder 2"/>
          <p:cNvSpPr>
            <a:spLocks noGrp="1"/>
          </p:cNvSpPr>
          <p:nvPr>
            <p:ph type="sldNum" sz="quarter" idx="12"/>
          </p:nvPr>
        </p:nvSpPr>
        <p:spPr/>
        <p:txBody>
          <a:bodyPr/>
          <a:lstStyle/>
          <a:p>
            <a:fld id="{0F10CCFA-9720-4B79-87AD-568ED3307F7B}" type="slidenum">
              <a:rPr lang="en-US" smtClean="0"/>
              <a:t>13</a:t>
            </a:fld>
            <a:endParaRPr lang="en-US"/>
          </a:p>
        </p:txBody>
      </p:sp>
      <p:sp>
        <p:nvSpPr>
          <p:cNvPr id="4" name="Left Arrow 3"/>
          <p:cNvSpPr/>
          <p:nvPr/>
        </p:nvSpPr>
        <p:spPr>
          <a:xfrm>
            <a:off x="5562600" y="1371600"/>
            <a:ext cx="3314700" cy="838200"/>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Content Standards</a:t>
            </a:r>
            <a:endParaRPr lang="en-US" dirty="0"/>
          </a:p>
        </p:txBody>
      </p:sp>
    </p:spTree>
    <p:extLst>
      <p:ext uri="{BB962C8B-B14F-4D97-AF65-F5344CB8AC3E}">
        <p14:creationId xmlns:p14="http://schemas.microsoft.com/office/powerpoint/2010/main" val="16439956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20607"/>
          <a:stretch/>
        </p:blipFill>
        <p:spPr bwMode="auto">
          <a:xfrm>
            <a:off x="5715001" y="3659326"/>
            <a:ext cx="1600200" cy="150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351" y="3807143"/>
            <a:ext cx="1876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chor="ctr"/>
          <a:lstStyle/>
          <a:p>
            <a:r>
              <a:rPr lang="en-US" dirty="0" smtClean="0"/>
              <a:t>What are Task Areas?</a:t>
            </a:r>
            <a:endParaRPr lang="en-US" dirty="0"/>
          </a:p>
        </p:txBody>
      </p:sp>
      <p:sp>
        <p:nvSpPr>
          <p:cNvPr id="2457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graphicFrame>
        <p:nvGraphicFramePr>
          <p:cNvPr id="2" name="Diagram 1"/>
          <p:cNvGraphicFramePr/>
          <p:nvPr>
            <p:extLst>
              <p:ext uri="{D42A27DB-BD31-4B8C-83A1-F6EECF244321}">
                <p14:modId xmlns:p14="http://schemas.microsoft.com/office/powerpoint/2010/main" val="3708700722"/>
              </p:ext>
            </p:extLst>
          </p:nvPr>
        </p:nvGraphicFramePr>
        <p:xfrm>
          <a:off x="838200" y="1752600"/>
          <a:ext cx="5257800"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6324600" y="1905000"/>
            <a:ext cx="243840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Tasks are how test items are presented.  It’s important that these tasks are practiced in the classroom.</a:t>
            </a:r>
            <a:endParaRPr lang="en-US" dirty="0"/>
          </a:p>
        </p:txBody>
      </p:sp>
      <p:pic>
        <p:nvPicPr>
          <p:cNvPr id="7"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2200" y="4953000"/>
            <a:ext cx="1725948" cy="149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fld id="{E72A387C-C40C-4359-B2A1-7A99D81A0AF8}" type="datetime1">
              <a:rPr lang="en-US" smtClean="0"/>
              <a:t>8/4/2017</a:t>
            </a:fld>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14</a:t>
            </a:fld>
            <a:endParaRPr lang="en-US"/>
          </a:p>
        </p:txBody>
      </p:sp>
    </p:spTree>
    <p:extLst>
      <p:ext uri="{BB962C8B-B14F-4D97-AF65-F5344CB8AC3E}">
        <p14:creationId xmlns:p14="http://schemas.microsoft.com/office/powerpoint/2010/main" val="140448407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0901" t="12196" r="68419" b="31585"/>
          <a:stretch/>
        </p:blipFill>
        <p:spPr bwMode="auto">
          <a:xfrm>
            <a:off x="3276600" y="2423886"/>
            <a:ext cx="3657599" cy="2971800"/>
          </a:xfrm>
          <a:prstGeom prst="rect">
            <a:avLst/>
          </a:prstGeom>
          <a:ln>
            <a:noFill/>
          </a:ln>
          <a:effectLst>
            <a:softEdge rad="112500"/>
          </a:effectLst>
          <a:extLst>
            <a:ext uri="{53640926-AAD7-44D8-BBD7-CCE9431645EC}">
              <a14:shadowObscured xmlns:a14="http://schemas.microsoft.com/office/drawing/2010/main"/>
            </a:ext>
          </a:extLst>
        </p:spPr>
      </p:pic>
      <p:graphicFrame>
        <p:nvGraphicFramePr>
          <p:cNvPr id="5" name="Diagram 4"/>
          <p:cNvGraphicFramePr/>
          <p:nvPr>
            <p:extLst>
              <p:ext uri="{D42A27DB-BD31-4B8C-83A1-F6EECF244321}">
                <p14:modId xmlns:p14="http://schemas.microsoft.com/office/powerpoint/2010/main" val="1868525683"/>
              </p:ext>
            </p:extLst>
          </p:nvPr>
        </p:nvGraphicFramePr>
        <p:xfrm>
          <a:off x="304800" y="1143000"/>
          <a:ext cx="83820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4"/>
          <p:cNvSpPr>
            <a:spLocks noChangeArrowheads="1"/>
          </p:cNvSpPr>
          <p:nvPr/>
        </p:nvSpPr>
        <p:spPr bwMode="auto">
          <a:xfrm>
            <a:off x="1" y="2725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7"/>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Autofit/>
          </a:bodyPr>
          <a:lstStyle/>
          <a:p>
            <a:pPr lvl="0"/>
            <a:r>
              <a:rPr lang="en-US" sz="2400" b="1" dirty="0"/>
              <a:t>Competencies, Task Areas and Content Standards </a:t>
            </a:r>
          </a:p>
        </p:txBody>
      </p:sp>
      <p:sp>
        <p:nvSpPr>
          <p:cNvPr id="2" name="Date Placeholder 1"/>
          <p:cNvSpPr>
            <a:spLocks noGrp="1"/>
          </p:cNvSpPr>
          <p:nvPr>
            <p:ph type="dt" sz="half" idx="10"/>
          </p:nvPr>
        </p:nvSpPr>
        <p:spPr/>
        <p:txBody>
          <a:bodyPr/>
          <a:lstStyle/>
          <a:p>
            <a:fld id="{EC08EF9D-CA57-4AE4-AAE5-10FCCA0092D8}"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15</a:t>
            </a:fld>
            <a:endParaRPr lang="en-US"/>
          </a:p>
        </p:txBody>
      </p:sp>
    </p:spTree>
    <p:extLst>
      <p:ext uri="{BB962C8B-B14F-4D97-AF65-F5344CB8AC3E}">
        <p14:creationId xmlns:p14="http://schemas.microsoft.com/office/powerpoint/2010/main" val="182232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pPr algn="l"/>
            <a:r>
              <a:rPr lang="en-US" sz="1800" dirty="0" smtClean="0">
                <a:latin typeface="Palatino Linotype"/>
              </a:rPr>
              <a:t> </a:t>
            </a:r>
            <a:r>
              <a:rPr lang="en-US" sz="1800" dirty="0" smtClean="0">
                <a:latin typeface="+mj-lt"/>
              </a:rPr>
              <a:t>Overview</a:t>
            </a:r>
            <a:r>
              <a:rPr lang="en-US" sz="1800" dirty="0" smtClean="0">
                <a:latin typeface="Palatino Linotype"/>
              </a:rPr>
              <a:t/>
            </a:r>
            <a:br>
              <a:rPr lang="en-US" sz="1800" dirty="0" smtClean="0">
                <a:latin typeface="Palatino Linotype"/>
              </a:rPr>
            </a:br>
            <a:r>
              <a:rPr lang="en-US" sz="1800" dirty="0">
                <a:latin typeface="Palatino Linotype"/>
              </a:rPr>
              <a:t> </a:t>
            </a:r>
            <a:r>
              <a:rPr lang="en-US" sz="1800" dirty="0" smtClean="0"/>
              <a:t>Screening </a:t>
            </a:r>
            <a:r>
              <a:rPr lang="en-US" sz="1800" dirty="0"/>
              <a:t>for </a:t>
            </a:r>
            <a:r>
              <a:rPr lang="en-US" sz="1800" dirty="0" smtClean="0"/>
              <a:t>ESL/ELL </a:t>
            </a:r>
            <a:r>
              <a:rPr lang="en-US" sz="1800" dirty="0"/>
              <a:t>: </a:t>
            </a:r>
            <a:r>
              <a:rPr lang="en-US" sz="1800" dirty="0" smtClean="0"/>
              <a:t>Speaking </a:t>
            </a:r>
            <a:r>
              <a:rPr lang="en-US" sz="1800" dirty="0"/>
              <a:t>and Writing</a:t>
            </a:r>
            <a:br>
              <a:rPr lang="en-US" sz="1800" dirty="0"/>
            </a:br>
            <a:r>
              <a:rPr lang="en-US" sz="1800" dirty="0"/>
              <a:t> Appraisal</a:t>
            </a:r>
            <a:br>
              <a:rPr lang="en-US" sz="1800" dirty="0"/>
            </a:br>
            <a:r>
              <a:rPr lang="en-US" sz="1800" dirty="0"/>
              <a:t> Pretest</a:t>
            </a:r>
            <a:br>
              <a:rPr lang="en-US" sz="1800" dirty="0"/>
            </a:br>
            <a:r>
              <a:rPr lang="en-US" sz="1800" dirty="0"/>
              <a:t> Post-Test</a:t>
            </a:r>
            <a:br>
              <a:rPr lang="en-US" sz="1800" dirty="0"/>
            </a:br>
            <a:r>
              <a:rPr lang="en-US" sz="1800" dirty="0" smtClean="0"/>
              <a:t/>
            </a:r>
            <a:br>
              <a:rPr lang="en-US" sz="1800" dirty="0" smtClean="0"/>
            </a:br>
            <a:r>
              <a:rPr lang="en-US" sz="1800" dirty="0"/>
              <a:t/>
            </a:r>
            <a:br>
              <a:rPr lang="en-US" sz="1800" dirty="0"/>
            </a:br>
            <a:r>
              <a:rPr lang="en-US" sz="1800" dirty="0"/>
              <a:t/>
            </a:r>
            <a:br>
              <a:rPr lang="en-US" sz="1800" dirty="0"/>
            </a:br>
            <a:endParaRPr lang="en-US" sz="1800" dirty="0"/>
          </a:p>
        </p:txBody>
      </p:sp>
      <p:sp>
        <p:nvSpPr>
          <p:cNvPr id="6" name="Subtitle 5"/>
          <p:cNvSpPr>
            <a:spLocks noGrp="1"/>
          </p:cNvSpPr>
          <p:nvPr>
            <p:ph type="body" idx="1"/>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4000" b="1" dirty="0"/>
              <a:t>CASAS Tests</a:t>
            </a:r>
          </a:p>
        </p:txBody>
      </p:sp>
      <p:sp>
        <p:nvSpPr>
          <p:cNvPr id="2" name="Date Placeholder 1"/>
          <p:cNvSpPr>
            <a:spLocks noGrp="1"/>
          </p:cNvSpPr>
          <p:nvPr>
            <p:ph type="dt" sz="half" idx="10"/>
          </p:nvPr>
        </p:nvSpPr>
        <p:spPr/>
        <p:txBody>
          <a:bodyPr/>
          <a:lstStyle/>
          <a:p>
            <a:fld id="{DD310795-F5BE-4FA3-8535-5F8514A31AA6}"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16</a:t>
            </a:fld>
            <a:endParaRPr lang="en-US"/>
          </a:p>
        </p:txBody>
      </p:sp>
    </p:spTree>
    <p:extLst>
      <p:ext uri="{BB962C8B-B14F-4D97-AF65-F5344CB8AC3E}">
        <p14:creationId xmlns:p14="http://schemas.microsoft.com/office/powerpoint/2010/main" val="2769210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600200"/>
            <a:ext cx="8153400" cy="3970318"/>
          </a:xfrm>
          <a:prstGeom prst="rect">
            <a:avLst/>
          </a:prstGeom>
          <a:noFill/>
        </p:spPr>
        <p:txBody>
          <a:bodyPr wrap="square" rtlCol="0">
            <a:spAutoFit/>
          </a:bodyPr>
          <a:lstStyle/>
          <a:p>
            <a:r>
              <a:rPr lang="en-US" sz="2800" dirty="0" smtClean="0"/>
              <a:t>While CASAS eTesting and Paper-based testing have many similarities, there are some significant differences when administering the tests.  </a:t>
            </a:r>
          </a:p>
          <a:p>
            <a:endParaRPr lang="en-US" sz="2800" dirty="0" smtClean="0"/>
          </a:p>
          <a:p>
            <a:r>
              <a:rPr lang="en-US" sz="2800" dirty="0" smtClean="0"/>
              <a:t>For this training, </a:t>
            </a:r>
            <a:r>
              <a:rPr lang="en-US" sz="2800" dirty="0"/>
              <a:t>items specific to </a:t>
            </a:r>
            <a:endParaRPr lang="en-US" sz="2800" dirty="0" smtClean="0"/>
          </a:p>
          <a:p>
            <a:pPr marL="914400" lvl="1" indent="-457200">
              <a:buFont typeface="Arial" panose="020B0604020202020204" pitchFamily="34" charset="0"/>
              <a:buChar char="•"/>
            </a:pPr>
            <a:r>
              <a:rPr lang="en-US" sz="2800" b="1" dirty="0" smtClean="0"/>
              <a:t>Computer-delivered tests </a:t>
            </a:r>
            <a:r>
              <a:rPr lang="en-US" sz="2800" dirty="0" smtClean="0"/>
              <a:t>are in </a:t>
            </a:r>
            <a:r>
              <a:rPr lang="en-US" sz="2800" b="1" dirty="0" smtClean="0">
                <a:solidFill>
                  <a:schemeClr val="accent4">
                    <a:lumMod val="75000"/>
                  </a:schemeClr>
                </a:solidFill>
              </a:rPr>
              <a:t>Yellow</a:t>
            </a:r>
            <a:endParaRPr lang="en-US" sz="2800" dirty="0" smtClean="0"/>
          </a:p>
          <a:p>
            <a:pPr marL="914400" lvl="1" indent="-457200">
              <a:buFont typeface="Arial" panose="020B0604020202020204" pitchFamily="34" charset="0"/>
              <a:buChar char="•"/>
            </a:pPr>
            <a:r>
              <a:rPr lang="en-US" sz="2800" b="1" dirty="0" smtClean="0"/>
              <a:t>Paper-based</a:t>
            </a:r>
            <a:r>
              <a:rPr lang="en-US" sz="2800" dirty="0" smtClean="0"/>
              <a:t> are in</a:t>
            </a:r>
            <a:r>
              <a:rPr lang="en-US" sz="2800" dirty="0">
                <a:solidFill>
                  <a:schemeClr val="accent2">
                    <a:lumMod val="75000"/>
                  </a:schemeClr>
                </a:solidFill>
              </a:rPr>
              <a:t> </a:t>
            </a:r>
            <a:r>
              <a:rPr lang="en-US" sz="2800" b="1" dirty="0" smtClean="0">
                <a:solidFill>
                  <a:schemeClr val="accent5">
                    <a:lumMod val="75000"/>
                  </a:schemeClr>
                </a:solidFill>
              </a:rPr>
              <a:t>Brown</a:t>
            </a:r>
            <a:r>
              <a:rPr lang="en-US" sz="2800" b="1" dirty="0" smtClean="0">
                <a:solidFill>
                  <a:srgbClr val="00B050"/>
                </a:solidFill>
              </a:rPr>
              <a:t> </a:t>
            </a:r>
            <a:endParaRPr lang="en-US" sz="2800" dirty="0" smtClean="0"/>
          </a:p>
          <a:p>
            <a:pPr marL="457200" indent="-457200">
              <a:buFont typeface="Arial" panose="020B0604020202020204" pitchFamily="34" charset="0"/>
              <a:buChar char="•"/>
            </a:pPr>
            <a:endParaRPr lang="en-US" sz="2800" dirty="0" smtClean="0"/>
          </a:p>
          <a:p>
            <a:r>
              <a:rPr lang="en-US" sz="2800" dirty="0" smtClean="0"/>
              <a:t>Items that apply to </a:t>
            </a:r>
            <a:r>
              <a:rPr lang="en-US" sz="2800" b="1" i="1" dirty="0" smtClean="0"/>
              <a:t>both</a:t>
            </a:r>
            <a:r>
              <a:rPr lang="en-US" sz="2800" dirty="0" smtClean="0"/>
              <a:t> are in </a:t>
            </a:r>
            <a:r>
              <a:rPr lang="en-US" sz="2800" b="1" dirty="0" smtClean="0">
                <a:solidFill>
                  <a:schemeClr val="accent2">
                    <a:lumMod val="75000"/>
                  </a:schemeClr>
                </a:solidFill>
              </a:rPr>
              <a:t>Blue</a:t>
            </a:r>
            <a:endParaRPr lang="en-US" sz="2800" b="1" dirty="0">
              <a:solidFill>
                <a:srgbClr val="00B050"/>
              </a:solidFill>
            </a:endParaRPr>
          </a:p>
        </p:txBody>
      </p:sp>
      <p:sp>
        <p:nvSpPr>
          <p:cNvPr id="5" name="Title 4"/>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a:t>C</a:t>
            </a:r>
            <a:r>
              <a:rPr lang="en-US" dirty="0" smtClean="0"/>
              <a:t>omputer-delivered tests and </a:t>
            </a:r>
            <a:br>
              <a:rPr lang="en-US" dirty="0" smtClean="0"/>
            </a:br>
            <a:r>
              <a:rPr lang="en-US" dirty="0" smtClean="0"/>
              <a:t>Paper-based tests</a:t>
            </a:r>
            <a:endParaRPr lang="en-US" dirty="0"/>
          </a:p>
        </p:txBody>
      </p:sp>
      <p:sp>
        <p:nvSpPr>
          <p:cNvPr id="2" name="Date Placeholder 1"/>
          <p:cNvSpPr>
            <a:spLocks noGrp="1"/>
          </p:cNvSpPr>
          <p:nvPr>
            <p:ph type="dt" sz="half" idx="10"/>
          </p:nvPr>
        </p:nvSpPr>
        <p:spPr/>
        <p:txBody>
          <a:bodyPr/>
          <a:lstStyle/>
          <a:p>
            <a:fld id="{30EFAA71-0773-4AF3-884E-213063892C9F}"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17</a:t>
            </a:fld>
            <a:endParaRPr lang="en-US"/>
          </a:p>
        </p:txBody>
      </p:sp>
    </p:spTree>
    <p:extLst>
      <p:ext uri="{BB962C8B-B14F-4D97-AF65-F5344CB8AC3E}">
        <p14:creationId xmlns:p14="http://schemas.microsoft.com/office/powerpoint/2010/main" val="429249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6425210"/>
              </p:ext>
            </p:extLst>
          </p:nvPr>
        </p:nvGraphicFramePr>
        <p:xfrm>
          <a:off x="2895600" y="457200"/>
          <a:ext cx="5486400" cy="5619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04801"/>
            <a:ext cx="14573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371601"/>
            <a:ext cx="14938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744" y="2914165"/>
            <a:ext cx="1103312" cy="1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972" y="4191001"/>
            <a:ext cx="1431925"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Down Arrow 2"/>
          <p:cNvSpPr/>
          <p:nvPr/>
        </p:nvSpPr>
        <p:spPr>
          <a:xfrm rot="16200000">
            <a:off x="1333500" y="3848100"/>
            <a:ext cx="1905000" cy="1371600"/>
          </a:xfrm>
          <a:prstGeom prst="curved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4" name="Date Placeholder 3"/>
          <p:cNvSpPr>
            <a:spLocks noGrp="1"/>
          </p:cNvSpPr>
          <p:nvPr>
            <p:ph type="dt" sz="half" idx="10"/>
          </p:nvPr>
        </p:nvSpPr>
        <p:spPr/>
        <p:txBody>
          <a:bodyPr/>
          <a:lstStyle/>
          <a:p>
            <a:fld id="{07C33F47-847F-4C14-95A9-A68CD26CD152}"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18</a:t>
            </a:fld>
            <a:endParaRPr lang="en-US"/>
          </a:p>
        </p:txBody>
      </p:sp>
    </p:spTree>
    <p:extLst>
      <p:ext uri="{BB962C8B-B14F-4D97-AF65-F5344CB8AC3E}">
        <p14:creationId xmlns:p14="http://schemas.microsoft.com/office/powerpoint/2010/main" val="2104104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35424" y="2199620"/>
            <a:ext cx="6934200"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observe </a:t>
            </a:r>
            <a:r>
              <a:rPr lang="en-US" sz="2000" dirty="0"/>
              <a:t>how well the student communicates and fills out </a:t>
            </a:r>
            <a:r>
              <a:rPr lang="en-US" sz="2000" dirty="0" smtClean="0"/>
              <a:t>forms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consider </a:t>
            </a:r>
            <a:r>
              <a:rPr lang="en-US" sz="2000" dirty="0"/>
              <a:t>number of years of formal schooling and other information on demographic </a:t>
            </a:r>
            <a:r>
              <a:rPr lang="en-US" sz="2000" dirty="0" smtClean="0"/>
              <a:t>records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administer </a:t>
            </a:r>
            <a:r>
              <a:rPr lang="en-US" sz="2000" dirty="0"/>
              <a:t>CASAS writing screening or other writing </a:t>
            </a:r>
            <a:r>
              <a:rPr lang="en-US" sz="2000" dirty="0" smtClean="0"/>
              <a:t>assessment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consider </a:t>
            </a:r>
            <a:r>
              <a:rPr lang="en-US" sz="2000" dirty="0"/>
              <a:t>other factors affecting class </a:t>
            </a:r>
            <a:r>
              <a:rPr lang="en-US" sz="2000" dirty="0" smtClean="0"/>
              <a:t>placement (years of schooling, any certificates or degrees…)</a:t>
            </a:r>
            <a:endParaRPr lang="en-US" sz="2000" dirty="0"/>
          </a:p>
        </p:txBody>
      </p:sp>
      <p:sp>
        <p:nvSpPr>
          <p:cNvPr id="9" name="TextBox 8"/>
          <p:cNvSpPr txBox="1"/>
          <p:nvPr/>
        </p:nvSpPr>
        <p:spPr>
          <a:xfrm>
            <a:off x="1035424" y="1676401"/>
            <a:ext cx="6934200"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smtClean="0"/>
              <a:t>For all incoming students:</a:t>
            </a:r>
            <a:endParaRPr lang="en-US" sz="3200" b="1" dirty="0"/>
          </a:p>
        </p:txBody>
      </p:sp>
      <p:sp>
        <p:nvSpPr>
          <p:cNvPr id="3" name="Date Placeholder 2"/>
          <p:cNvSpPr>
            <a:spLocks noGrp="1"/>
          </p:cNvSpPr>
          <p:nvPr>
            <p:ph type="dt" sz="half" idx="10"/>
          </p:nvPr>
        </p:nvSpPr>
        <p:spPr/>
        <p:txBody>
          <a:bodyPr/>
          <a:lstStyle/>
          <a:p>
            <a:fld id="{937EBF63-2AD7-4ED6-8F6D-54018B96D4CA}"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19</a:t>
            </a:fld>
            <a:endParaRPr lang="en-US"/>
          </a:p>
        </p:txBody>
      </p:sp>
      <p:sp>
        <p:nvSpPr>
          <p:cNvPr id="6" name="Title 5"/>
          <p:cNvSpPr>
            <a:spLocks noGrp="1"/>
          </p:cNvSpPr>
          <p:nvPr>
            <p:ph type="title"/>
          </p:nvPr>
        </p:nvSpPr>
        <p:spPr/>
        <p:txBody>
          <a:bodyPr/>
          <a:lstStyle/>
          <a:p>
            <a:r>
              <a:rPr lang="en-US" dirty="0" smtClean="0"/>
              <a:t>Intake</a:t>
            </a:r>
            <a:endParaRPr lang="en-US" dirty="0"/>
          </a:p>
        </p:txBody>
      </p:sp>
    </p:spTree>
    <p:extLst>
      <p:ext uri="{BB962C8B-B14F-4D97-AF65-F5344CB8AC3E}">
        <p14:creationId xmlns:p14="http://schemas.microsoft.com/office/powerpoint/2010/main" val="3233987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ctr"/>
            <a:r>
              <a:rPr lang="en-US" sz="3200" b="1" dirty="0" smtClean="0"/>
              <a:t>Warm-Up</a:t>
            </a:r>
            <a:endParaRPr lang="en-US" sz="3200" b="1" dirty="0"/>
          </a:p>
        </p:txBody>
      </p:sp>
      <p:sp>
        <p:nvSpPr>
          <p:cNvPr id="4" name="Text Placeholder 3"/>
          <p:cNvSpPr>
            <a:spLocks noGrp="1"/>
          </p:cNvSpPr>
          <p:nvPr>
            <p:ph type="body" sz="half" idx="2"/>
          </p:nvPr>
        </p:nvSpPr>
        <p:spPr>
          <a:xfrm>
            <a:off x="520700" y="685800"/>
            <a:ext cx="3975100" cy="838200"/>
          </a:xfrm>
        </p:spPr>
        <p:txBody>
          <a:bodyPr>
            <a:normAutofit/>
          </a:bodyPr>
          <a:lstStyle/>
          <a:p>
            <a:r>
              <a:rPr lang="en-US" sz="4400" dirty="0" smtClean="0"/>
              <a:t>Think About It</a:t>
            </a:r>
            <a:endParaRPr lang="en-US" sz="4400" dirty="0"/>
          </a:p>
        </p:txBody>
      </p:sp>
      <p:sp>
        <p:nvSpPr>
          <p:cNvPr id="5" name="TextBox 4"/>
          <p:cNvSpPr txBox="1"/>
          <p:nvPr/>
        </p:nvSpPr>
        <p:spPr>
          <a:xfrm>
            <a:off x="533400" y="2655332"/>
            <a:ext cx="82296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endParaRPr lang="en-US" sz="3200" dirty="0" smtClean="0"/>
          </a:p>
          <a:p>
            <a:pPr algn="ctr"/>
            <a:r>
              <a:rPr lang="en-US" sz="3200" dirty="0" smtClean="0"/>
              <a:t>What is your agency’s process for intake?</a:t>
            </a:r>
          </a:p>
          <a:p>
            <a:pPr algn="ctr"/>
            <a:r>
              <a:rPr lang="en-US" sz="3200" dirty="0"/>
              <a:t>	</a:t>
            </a:r>
          </a:p>
        </p:txBody>
      </p:sp>
      <p:sp>
        <p:nvSpPr>
          <p:cNvPr id="3" name="Date Placeholder 2"/>
          <p:cNvSpPr>
            <a:spLocks noGrp="1"/>
          </p:cNvSpPr>
          <p:nvPr>
            <p:ph type="dt" sz="half" idx="10"/>
          </p:nvPr>
        </p:nvSpPr>
        <p:spPr/>
        <p:txBody>
          <a:bodyPr/>
          <a:lstStyle/>
          <a:p>
            <a:fld id="{9BE3654C-0BAC-4E85-A30A-0501EE90D3A4}"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2</a:t>
            </a:fld>
            <a:endParaRPr lang="en-US"/>
          </a:p>
        </p:txBody>
      </p:sp>
    </p:spTree>
    <p:extLst>
      <p:ext uri="{BB962C8B-B14F-4D97-AF65-F5344CB8AC3E}">
        <p14:creationId xmlns:p14="http://schemas.microsoft.com/office/powerpoint/2010/main" val="2601135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1">
            <a:schemeClr val="accent2"/>
          </a:lnRef>
          <a:fillRef idx="2">
            <a:schemeClr val="accent2"/>
          </a:fillRef>
          <a:effectRef idx="1">
            <a:schemeClr val="accent2"/>
          </a:effectRef>
          <a:fontRef idx="minor">
            <a:schemeClr val="dk1"/>
          </a:fontRef>
        </p:style>
        <p:txBody>
          <a:bodyPr anchor="ctr">
            <a:noAutofit/>
          </a:bodyPr>
          <a:lstStyle/>
          <a:p>
            <a:pPr algn="l"/>
            <a:r>
              <a:rPr lang="en-US" sz="2400" dirty="0" smtClean="0"/>
              <a:t/>
            </a:r>
            <a:br>
              <a:rPr lang="en-US" sz="2400" dirty="0" smtClean="0"/>
            </a:br>
            <a:r>
              <a:rPr lang="en-US" sz="2400" dirty="0" smtClean="0"/>
              <a:t>Informally </a:t>
            </a:r>
            <a:r>
              <a:rPr lang="en-US" sz="2400" dirty="0"/>
              <a:t>assess student’s basic writing and reading ability</a:t>
            </a:r>
            <a:br>
              <a:rPr lang="en-US" sz="2400" dirty="0"/>
            </a:br>
            <a:r>
              <a:rPr lang="en-US" sz="2400" dirty="0" smtClean="0"/>
              <a:t>by observing </a:t>
            </a:r>
            <a:r>
              <a:rPr lang="en-US" sz="2400" dirty="0"/>
              <a:t>how well the student can complete your agency’s registration </a:t>
            </a:r>
            <a:r>
              <a:rPr lang="en-US" sz="2400" dirty="0" smtClean="0"/>
              <a:t>form.</a:t>
            </a:r>
            <a:r>
              <a:rPr lang="en-US" sz="2400" dirty="0"/>
              <a:t/>
            </a:r>
            <a:br>
              <a:rPr lang="en-US" sz="2400" dirty="0"/>
            </a:br>
            <a:endParaRPr lang="en-US" sz="2400" dirty="0">
              <a:solidFill>
                <a:schemeClr val="tx1"/>
              </a:solidFill>
            </a:endParaRPr>
          </a:p>
        </p:txBody>
      </p:sp>
      <p:sp>
        <p:nvSpPr>
          <p:cNvPr id="4" name="Content Placeholder 3"/>
          <p:cNvSpPr>
            <a:spLocks noGrp="1"/>
          </p:cNvSpPr>
          <p:nvPr>
            <p:ph sz="half" idx="2"/>
          </p:nvPr>
        </p:nvSpPr>
        <p:spPr>
          <a:xfrm>
            <a:off x="609600" y="2819401"/>
            <a:ext cx="3887788" cy="3306762"/>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spcBef>
                <a:spcPts val="0"/>
              </a:spcBef>
              <a:buNone/>
            </a:pPr>
            <a:r>
              <a:rPr lang="en-US" sz="1800" dirty="0" smtClean="0"/>
              <a:t>Administer </a:t>
            </a:r>
          </a:p>
          <a:p>
            <a:pPr marL="0" indent="0" algn="ctr">
              <a:spcBef>
                <a:spcPts val="0"/>
              </a:spcBef>
              <a:buNone/>
            </a:pPr>
            <a:r>
              <a:rPr lang="en-US" sz="1800" b="1" i="1" dirty="0" smtClean="0"/>
              <a:t>Computer Adaptable Test (CAT) </a:t>
            </a:r>
            <a:r>
              <a:rPr lang="en-US" sz="1800" dirty="0" smtClean="0"/>
              <a:t>in eTests to </a:t>
            </a:r>
            <a:r>
              <a:rPr lang="en-US" sz="1800" dirty="0"/>
              <a:t>determine Pre-test.</a:t>
            </a:r>
          </a:p>
        </p:txBody>
      </p:sp>
      <p:sp>
        <p:nvSpPr>
          <p:cNvPr id="6" name="Content Placeholder 5"/>
          <p:cNvSpPr>
            <a:spLocks noGrp="1"/>
          </p:cNvSpPr>
          <p:nvPr>
            <p:ph sz="quarter" idx="4"/>
          </p:nvPr>
        </p:nvSpPr>
        <p:spPr>
          <a:xfrm>
            <a:off x="4648200" y="2819401"/>
            <a:ext cx="4038600" cy="3306762"/>
          </a:xfrm>
        </p:spPr>
        <p:style>
          <a:lnRef idx="1">
            <a:schemeClr val="dk1"/>
          </a:lnRef>
          <a:fillRef idx="2">
            <a:schemeClr val="dk1"/>
          </a:fillRef>
          <a:effectRef idx="1">
            <a:schemeClr val="dk1"/>
          </a:effectRef>
          <a:fontRef idx="minor">
            <a:schemeClr val="dk1"/>
          </a:fontRef>
        </p:style>
        <p:txBody>
          <a:bodyPr>
            <a:normAutofit/>
          </a:bodyPr>
          <a:lstStyle/>
          <a:p>
            <a:pPr marL="0" indent="0" algn="ctr">
              <a:spcBef>
                <a:spcPts val="0"/>
              </a:spcBef>
              <a:buNone/>
            </a:pPr>
            <a:r>
              <a:rPr lang="en-US" sz="1800" dirty="0" smtClean="0"/>
              <a:t>Administer </a:t>
            </a:r>
          </a:p>
          <a:p>
            <a:pPr marL="0" indent="0" algn="ctr">
              <a:spcBef>
                <a:spcPts val="0"/>
              </a:spcBef>
              <a:buNone/>
            </a:pPr>
            <a:r>
              <a:rPr lang="en-US" sz="1800" b="1" i="1" dirty="0" smtClean="0"/>
              <a:t>Appraisal</a:t>
            </a:r>
            <a:r>
              <a:rPr lang="en-US" sz="1800" b="1" dirty="0" smtClean="0"/>
              <a:t> </a:t>
            </a:r>
          </a:p>
          <a:p>
            <a:pPr marL="0" indent="0" algn="ctr">
              <a:spcBef>
                <a:spcPts val="0"/>
              </a:spcBef>
              <a:buNone/>
            </a:pPr>
            <a:r>
              <a:rPr lang="en-US" sz="1800" dirty="0" smtClean="0"/>
              <a:t>to determine Pre-test</a:t>
            </a:r>
            <a:r>
              <a:rPr lang="en-US" sz="1800" b="1" i="1" dirty="0" smtClean="0"/>
              <a:t>.</a:t>
            </a:r>
            <a:endParaRPr lang="en-US" sz="1800" b="1" i="1"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3733800"/>
            <a:ext cx="1685925" cy="219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9F530C5A-2908-454B-8EE8-C0EF851A48C1}"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20</a:t>
            </a:fld>
            <a:endParaRPr lang="en-US"/>
          </a:p>
        </p:txBody>
      </p:sp>
      <p:pic>
        <p:nvPicPr>
          <p:cNvPr id="13314" name="Picture 2" descr="C:\Users\plong\AppData\Local\Microsoft\Windows\Temporary Internet Files\Content.IE5\9W6XSVKS\Computer_Display.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939692"/>
            <a:ext cx="1615008" cy="16687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plong\AppData\Local\Microsoft\Windows\Temporary Internet Files\Content.IE5\AG8UA27D\127565763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707294"/>
            <a:ext cx="1600189" cy="2133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idx="1"/>
          </p:nvPr>
        </p:nvSpPr>
        <p:spPr>
          <a:xfrm>
            <a:off x="2590800" y="1981200"/>
            <a:ext cx="4040188" cy="639762"/>
          </a:xfrm>
        </p:spPr>
        <p:txBody>
          <a:bodyPr>
            <a:normAutofit/>
          </a:bodyPr>
          <a:lstStyle/>
          <a:p>
            <a:pPr algn="ctr"/>
            <a:r>
              <a:rPr lang="en-US" sz="2800" dirty="0" smtClean="0"/>
              <a:t>Little or no difficulty?</a:t>
            </a:r>
            <a:endParaRPr lang="en-US" sz="2800" dirty="0"/>
          </a:p>
        </p:txBody>
      </p:sp>
    </p:spTree>
    <p:extLst>
      <p:ext uri="{BB962C8B-B14F-4D97-AF65-F5344CB8AC3E}">
        <p14:creationId xmlns:p14="http://schemas.microsoft.com/office/powerpoint/2010/main" val="1690561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r>
              <a:rPr lang="en-US" dirty="0"/>
              <a:t>Difficulty completing the registration form or answering basic </a:t>
            </a:r>
            <a:r>
              <a:rPr lang="en-US" dirty="0" smtClean="0"/>
              <a:t>questions?</a:t>
            </a:r>
            <a:r>
              <a:rPr lang="en-US" dirty="0"/>
              <a:t/>
            </a:r>
            <a:br>
              <a:rPr lang="en-US" dirty="0"/>
            </a:br>
            <a:endParaRPr lang="en-US" dirty="0"/>
          </a:p>
        </p:txBody>
      </p:sp>
      <p:sp>
        <p:nvSpPr>
          <p:cNvPr id="2" name="Content Placeholder 1"/>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lvl="1"/>
            <a:endParaRPr lang="en-US" dirty="0"/>
          </a:p>
          <a:p>
            <a:pPr lvl="1"/>
            <a:endParaRPr lang="en-US" dirty="0"/>
          </a:p>
          <a:p>
            <a:pPr lvl="1"/>
            <a:endParaRPr lang="en-US" dirty="0"/>
          </a:p>
        </p:txBody>
      </p:sp>
      <p:sp>
        <p:nvSpPr>
          <p:cNvPr id="10" name="Content Placeholder 9"/>
          <p:cNvSpPr>
            <a:spLocks noGrp="1"/>
          </p:cNvSpPr>
          <p:nvPr>
            <p:ph type="body" sz="half" idx="2"/>
          </p:nvPr>
        </p:nvSpPr>
        <p:spPr/>
        <p:txBody>
          <a:bodyPr>
            <a:normAutofit lnSpcReduction="10000"/>
          </a:bodyPr>
          <a:lstStyle/>
          <a:p>
            <a:pPr>
              <a:spcBef>
                <a:spcPts val="0"/>
              </a:spcBef>
            </a:pPr>
            <a:endParaRPr lang="en-US" sz="2200" dirty="0" smtClean="0">
              <a:solidFill>
                <a:prstClr val="black"/>
              </a:solidFill>
            </a:endParaRPr>
          </a:p>
          <a:p>
            <a:pPr>
              <a:spcBef>
                <a:spcPts val="0"/>
              </a:spcBef>
            </a:pPr>
            <a:r>
              <a:rPr lang="en-US" sz="2200" dirty="0" smtClean="0">
                <a:solidFill>
                  <a:prstClr val="black"/>
                </a:solidFill>
              </a:rPr>
              <a:t>Administer </a:t>
            </a:r>
            <a:r>
              <a:rPr lang="en-US" sz="2200" dirty="0">
                <a:solidFill>
                  <a:prstClr val="black"/>
                </a:solidFill>
              </a:rPr>
              <a:t>the </a:t>
            </a:r>
            <a:endParaRPr lang="en-US" sz="2200" dirty="0" smtClean="0">
              <a:solidFill>
                <a:prstClr val="black"/>
              </a:solidFill>
            </a:endParaRPr>
          </a:p>
          <a:p>
            <a:pPr>
              <a:spcBef>
                <a:spcPts val="0"/>
              </a:spcBef>
            </a:pPr>
            <a:r>
              <a:rPr lang="en-US" sz="2200" b="1" i="1" dirty="0" smtClean="0">
                <a:solidFill>
                  <a:prstClr val="black"/>
                </a:solidFill>
              </a:rPr>
              <a:t>Oral and Writing </a:t>
            </a:r>
            <a:r>
              <a:rPr lang="en-US" sz="2200" b="1" i="1" dirty="0">
                <a:solidFill>
                  <a:prstClr val="black"/>
                </a:solidFill>
              </a:rPr>
              <a:t>Screening</a:t>
            </a:r>
            <a:r>
              <a:rPr lang="en-US" sz="2200" dirty="0">
                <a:solidFill>
                  <a:prstClr val="black"/>
                </a:solidFill>
              </a:rPr>
              <a:t> </a:t>
            </a:r>
            <a:endParaRPr lang="en-US" sz="2200" dirty="0" smtClean="0">
              <a:solidFill>
                <a:prstClr val="black"/>
              </a:solidFill>
            </a:endParaRPr>
          </a:p>
          <a:p>
            <a:pPr>
              <a:spcBef>
                <a:spcPts val="0"/>
              </a:spcBef>
            </a:pPr>
            <a:r>
              <a:rPr lang="en-US" sz="2200" dirty="0" smtClean="0">
                <a:solidFill>
                  <a:prstClr val="black"/>
                </a:solidFill>
              </a:rPr>
              <a:t>located </a:t>
            </a:r>
            <a:r>
              <a:rPr lang="en-US" sz="2200" dirty="0">
                <a:solidFill>
                  <a:prstClr val="black"/>
                </a:solidFill>
              </a:rPr>
              <a:t>in your </a:t>
            </a:r>
            <a:endParaRPr lang="en-US" sz="2200" dirty="0" smtClean="0">
              <a:solidFill>
                <a:prstClr val="black"/>
              </a:solidFill>
            </a:endParaRPr>
          </a:p>
          <a:p>
            <a:pPr>
              <a:spcBef>
                <a:spcPts val="0"/>
              </a:spcBef>
            </a:pPr>
            <a:r>
              <a:rPr lang="en-US" sz="2200" dirty="0" smtClean="0">
                <a:solidFill>
                  <a:prstClr val="black"/>
                </a:solidFill>
              </a:rPr>
              <a:t>Appraisal </a:t>
            </a:r>
            <a:r>
              <a:rPr lang="en-US" sz="2200" dirty="0">
                <a:solidFill>
                  <a:prstClr val="black"/>
                </a:solidFill>
              </a:rPr>
              <a:t>Form 80 </a:t>
            </a:r>
            <a:endParaRPr lang="en-US" sz="2200" dirty="0" smtClean="0">
              <a:solidFill>
                <a:prstClr val="black"/>
              </a:solidFill>
            </a:endParaRPr>
          </a:p>
          <a:p>
            <a:pPr>
              <a:spcBef>
                <a:spcPts val="0"/>
              </a:spcBef>
            </a:pPr>
            <a:r>
              <a:rPr lang="en-US" sz="2200" b="1" i="1" dirty="0" smtClean="0">
                <a:solidFill>
                  <a:prstClr val="black"/>
                </a:solidFill>
              </a:rPr>
              <a:t>Test </a:t>
            </a:r>
            <a:r>
              <a:rPr lang="en-US" sz="2200" b="1" i="1" dirty="0">
                <a:solidFill>
                  <a:prstClr val="black"/>
                </a:solidFill>
              </a:rPr>
              <a:t>Administration Manual </a:t>
            </a:r>
            <a:r>
              <a:rPr lang="en-US" sz="2200" dirty="0">
                <a:solidFill>
                  <a:prstClr val="black"/>
                </a:solidFill>
              </a:rPr>
              <a:t>(TAM</a:t>
            </a:r>
            <a:r>
              <a:rPr lang="en-US" sz="2200" dirty="0" smtClean="0">
                <a:solidFill>
                  <a:prstClr val="black"/>
                </a:solidFill>
              </a:rPr>
              <a:t>.)</a:t>
            </a:r>
          </a:p>
          <a:p>
            <a:pPr>
              <a:spcBef>
                <a:spcPts val="0"/>
              </a:spcBef>
            </a:pPr>
            <a:endParaRPr lang="en-US" sz="2200" dirty="0">
              <a:solidFill>
                <a:prstClr val="black"/>
              </a:solidFill>
            </a:endParaRPr>
          </a:p>
          <a:p>
            <a:pPr marL="342900" indent="-342900">
              <a:spcBef>
                <a:spcPts val="0"/>
              </a:spcBef>
              <a:buFont typeface="Arial" panose="020B0604020202020204" pitchFamily="34" charset="0"/>
              <a:buChar char="•"/>
            </a:pPr>
            <a:r>
              <a:rPr lang="en-US" sz="2200" dirty="0" smtClean="0">
                <a:solidFill>
                  <a:prstClr val="black"/>
                </a:solidFill>
              </a:rPr>
              <a:t>Each take 5 minutes</a:t>
            </a:r>
          </a:p>
          <a:p>
            <a:pPr marL="342900" indent="-342900">
              <a:spcBef>
                <a:spcPts val="0"/>
              </a:spcBef>
              <a:buFont typeface="Arial" panose="020B0604020202020204" pitchFamily="34" charset="0"/>
              <a:buChar char="•"/>
            </a:pPr>
            <a:r>
              <a:rPr lang="en-US" sz="2200" dirty="0" smtClean="0">
                <a:solidFill>
                  <a:prstClr val="black"/>
                </a:solidFill>
              </a:rPr>
              <a:t>Helps eliminate misplacing the student in tests and classes</a:t>
            </a:r>
          </a:p>
          <a:p>
            <a:pPr>
              <a:spcBef>
                <a:spcPts val="0"/>
              </a:spcBef>
            </a:pPr>
            <a:endParaRPr lang="en-US" sz="2200" dirty="0">
              <a:solidFill>
                <a:prstClr val="black"/>
              </a:solidFill>
            </a:endParaRPr>
          </a:p>
          <a:p>
            <a:pPr>
              <a:spcBef>
                <a:spcPts val="0"/>
              </a:spcBef>
            </a:pPr>
            <a:endParaRPr lang="en-US" sz="2200" dirty="0">
              <a:solidFill>
                <a:prstClr val="black"/>
              </a:solidFill>
            </a:endParaRPr>
          </a:p>
          <a:p>
            <a:pPr marL="0" indent="0">
              <a:spcBef>
                <a:spcPts val="0"/>
              </a:spcBef>
              <a:buNone/>
            </a:pPr>
            <a:endParaRPr lang="en-US" sz="3600" dirty="0"/>
          </a:p>
        </p:txBody>
      </p:sp>
      <p:sp>
        <p:nvSpPr>
          <p:cNvPr id="3" name="Date Placeholder 2"/>
          <p:cNvSpPr>
            <a:spLocks noGrp="1"/>
          </p:cNvSpPr>
          <p:nvPr>
            <p:ph type="dt" sz="half" idx="10"/>
          </p:nvPr>
        </p:nvSpPr>
        <p:spPr/>
        <p:txBody>
          <a:bodyPr/>
          <a:lstStyle/>
          <a:p>
            <a:fld id="{2A4A7B07-A17A-45B4-905D-0E334FD4C208}"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21</a:t>
            </a:fld>
            <a:endParaRPr lang="en-US"/>
          </a:p>
        </p:txBody>
      </p:sp>
      <p:pic>
        <p:nvPicPr>
          <p:cNvPr id="6146" name="Picture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216" y="381000"/>
            <a:ext cx="473357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67" t="24507" r="53729" b="45291"/>
          <a:stretch/>
        </p:blipFill>
        <p:spPr bwMode="auto">
          <a:xfrm>
            <a:off x="6166004" y="3200400"/>
            <a:ext cx="2701418" cy="1704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68" t="1916" r="3325" b="66797"/>
          <a:stretch/>
        </p:blipFill>
        <p:spPr bwMode="auto">
          <a:xfrm>
            <a:off x="4106311" y="4557712"/>
            <a:ext cx="3486151" cy="14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7917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100000"/>
              </a:lnSpc>
            </a:pPr>
            <a:r>
              <a:rPr lang="en-US" sz="2400" b="1" dirty="0" smtClean="0">
                <a:latin typeface="+mn-lt"/>
              </a:rPr>
              <a:t>ESL/ELL  </a:t>
            </a:r>
            <a:r>
              <a:rPr lang="en-US" sz="2400" dirty="0">
                <a:latin typeface="+mn-lt"/>
              </a:rPr>
              <a:t>- If the student has difficulty completing registration </a:t>
            </a:r>
            <a:r>
              <a:rPr lang="en-US" sz="2400" dirty="0" smtClean="0">
                <a:latin typeface="+mn-lt"/>
              </a:rPr>
              <a:t>forms</a:t>
            </a:r>
            <a:endParaRPr lang="en-US" sz="2400" dirty="0">
              <a:latin typeface="+mn-lt"/>
            </a:endParaRPr>
          </a:p>
        </p:txBody>
      </p:sp>
      <p:sp>
        <p:nvSpPr>
          <p:cNvPr id="7" name="Content Placeholder 6"/>
          <p:cNvSpPr>
            <a:spLocks noGrp="1"/>
          </p:cNvSpPr>
          <p:nvPr>
            <p:ph sz="half" idx="1"/>
          </p:nvPr>
        </p:nvSpPr>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lgn="ctr">
              <a:spcBef>
                <a:spcPts val="0"/>
              </a:spcBef>
              <a:buNone/>
            </a:pPr>
            <a:r>
              <a:rPr lang="en-US" b="1" dirty="0" smtClean="0"/>
              <a:t>Unable to answer?</a:t>
            </a:r>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a:p>
          <a:p>
            <a:pPr marL="0" indent="0">
              <a:spcBef>
                <a:spcPts val="0"/>
              </a:spcBef>
              <a:buNone/>
            </a:pPr>
            <a:r>
              <a:rPr lang="en-US" sz="1800" b="1" dirty="0" smtClean="0"/>
              <a:t>Go directly to practice items on Form 27/28. </a:t>
            </a:r>
          </a:p>
          <a:p>
            <a:pPr>
              <a:spcBef>
                <a:spcPts val="0"/>
              </a:spcBef>
            </a:pPr>
            <a:r>
              <a:rPr lang="en-US" sz="1800" b="1" dirty="0" smtClean="0"/>
              <a:t> </a:t>
            </a:r>
            <a:r>
              <a:rPr lang="en-US" sz="1800" dirty="0" smtClean="0"/>
              <a:t>If the student has great difficulty, mark their test record as “Too Low to Test.”  Try testing again in a couple of weeks.</a:t>
            </a:r>
          </a:p>
          <a:p>
            <a:pPr marL="0" indent="0">
              <a:spcBef>
                <a:spcPts val="0"/>
              </a:spcBef>
              <a:buNone/>
            </a:pPr>
            <a:endParaRPr lang="en-US" sz="1800" dirty="0" smtClean="0"/>
          </a:p>
          <a:p>
            <a:pPr>
              <a:spcBef>
                <a:spcPts val="0"/>
              </a:spcBef>
            </a:pPr>
            <a:r>
              <a:rPr lang="en-US" sz="1800" b="1" dirty="0" smtClean="0"/>
              <a:t>Some difficulty? </a:t>
            </a:r>
            <a:r>
              <a:rPr lang="en-US" sz="1800" dirty="0" smtClean="0"/>
              <a:t>Pretest with </a:t>
            </a:r>
            <a:r>
              <a:rPr lang="en-US" sz="1800" b="1" i="1" dirty="0" smtClean="0"/>
              <a:t>Form 27 or 28 </a:t>
            </a:r>
          </a:p>
          <a:p>
            <a:pPr marL="0" indent="0">
              <a:spcBef>
                <a:spcPts val="0"/>
              </a:spcBef>
              <a:buNone/>
            </a:pPr>
            <a:endParaRPr lang="en-US" sz="1800" dirty="0" smtClean="0"/>
          </a:p>
          <a:p>
            <a:pPr marL="0" indent="0">
              <a:spcBef>
                <a:spcPts val="0"/>
              </a:spcBef>
              <a:buNone/>
            </a:pPr>
            <a:r>
              <a:rPr lang="en-US" sz="1800" b="1" dirty="0" smtClean="0"/>
              <a:t>Little or no difficulty?</a:t>
            </a:r>
          </a:p>
          <a:p>
            <a:pPr indent="-285750">
              <a:spcBef>
                <a:spcPts val="0"/>
              </a:spcBef>
            </a:pPr>
            <a:r>
              <a:rPr lang="en-US" sz="1800" dirty="0" smtClean="0"/>
              <a:t>Pretest with </a:t>
            </a:r>
            <a:r>
              <a:rPr lang="en-US" sz="1800" b="1" dirty="0" smtClean="0"/>
              <a:t>Form 81 or 82 </a:t>
            </a:r>
            <a:r>
              <a:rPr lang="en-US" sz="1800" dirty="0" smtClean="0"/>
              <a:t>for Reading</a:t>
            </a:r>
            <a:endParaRPr lang="en-US" sz="1800" dirty="0"/>
          </a:p>
        </p:txBody>
      </p:sp>
      <p:sp>
        <p:nvSpPr>
          <p:cNvPr id="8" name="Content Placeholder 7"/>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lgn="ctr">
              <a:buNone/>
            </a:pPr>
            <a:r>
              <a:rPr lang="en-US" b="1" dirty="0" smtClean="0"/>
              <a:t>Able to answer?</a:t>
            </a:r>
          </a:p>
          <a:p>
            <a:endParaRPr lang="en-US" dirty="0" smtClean="0"/>
          </a:p>
          <a:p>
            <a:endParaRPr lang="en-US" dirty="0" smtClean="0"/>
          </a:p>
          <a:p>
            <a:pPr marL="274320" lvl="1" indent="0" algn="ctr">
              <a:buNone/>
            </a:pPr>
            <a:r>
              <a:rPr lang="en-US" dirty="0" smtClean="0"/>
              <a:t>Administer the </a:t>
            </a:r>
          </a:p>
          <a:p>
            <a:pPr marL="274320" lvl="1" indent="0" algn="ctr">
              <a:buNone/>
            </a:pPr>
            <a:r>
              <a:rPr lang="en-US" b="1" i="1" dirty="0" smtClean="0"/>
              <a:t>CAT or Form 80 Reading Appraisal</a:t>
            </a:r>
          </a:p>
          <a:p>
            <a:endParaRPr lang="en-US" dirty="0"/>
          </a:p>
        </p:txBody>
      </p:sp>
      <p:sp>
        <p:nvSpPr>
          <p:cNvPr id="9" name="Down Arrow 8"/>
          <p:cNvSpPr/>
          <p:nvPr/>
        </p:nvSpPr>
        <p:spPr>
          <a:xfrm>
            <a:off x="2265104" y="2286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324600" y="2286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5759195-48EF-46F1-BA02-D92F70C349A4}"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22</a:t>
            </a:fld>
            <a:endParaRPr lang="en-US"/>
          </a:p>
        </p:txBody>
      </p:sp>
    </p:spTree>
    <p:extLst>
      <p:ext uri="{BB962C8B-B14F-4D97-AF65-F5344CB8AC3E}">
        <p14:creationId xmlns:p14="http://schemas.microsoft.com/office/powerpoint/2010/main" val="162370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86"/>
            <a:ext cx="9144000" cy="91440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4800" dirty="0" smtClean="0"/>
              <a:t>Oral and Writing Screening</a:t>
            </a:r>
            <a:endParaRPr lang="en-US" sz="4800" dirty="0"/>
          </a:p>
        </p:txBody>
      </p:sp>
      <p:pic>
        <p:nvPicPr>
          <p:cNvPr id="8"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367" t="24507" r="53729" b="6427"/>
          <a:stretch/>
        </p:blipFill>
        <p:spPr bwMode="auto">
          <a:xfrm>
            <a:off x="800100" y="1072698"/>
            <a:ext cx="3390900" cy="4894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572000" y="1600201"/>
            <a:ext cx="4343400"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The </a:t>
            </a:r>
            <a:r>
              <a:rPr lang="en-US" b="1" dirty="0"/>
              <a:t>Oral Screening</a:t>
            </a:r>
            <a:r>
              <a:rPr lang="en-US" dirty="0"/>
              <a:t> is an optional one-on-one oral interview used to screen </a:t>
            </a:r>
            <a:r>
              <a:rPr lang="en-US" dirty="0" smtClean="0"/>
              <a:t>ESL/ELL learners for taking </a:t>
            </a:r>
            <a:r>
              <a:rPr lang="en-US" dirty="0"/>
              <a:t>the listening and reading appraisal tests. </a:t>
            </a:r>
          </a:p>
          <a:p>
            <a:pPr marL="742950" lvl="1" indent="-285750">
              <a:buFont typeface="Arial" panose="020B0604020202020204" pitchFamily="34" charset="0"/>
              <a:buChar char="•"/>
            </a:pPr>
            <a:r>
              <a:rPr lang="en-US" dirty="0"/>
              <a:t>six questions </a:t>
            </a:r>
          </a:p>
          <a:p>
            <a:pPr marL="742950" lvl="1" indent="-285750">
              <a:buFont typeface="Arial" panose="020B0604020202020204" pitchFamily="34" charset="0"/>
              <a:buChar char="•"/>
            </a:pPr>
            <a:r>
              <a:rPr lang="en-US" dirty="0"/>
              <a:t>5 minutes</a:t>
            </a:r>
          </a:p>
          <a:p>
            <a:r>
              <a:rPr lang="en-US" dirty="0" smtClean="0"/>
              <a:t>Refer to page _____ of the 80 Appraisal TAM</a:t>
            </a:r>
            <a:endParaRPr lang="en-US" dirty="0"/>
          </a:p>
        </p:txBody>
      </p:sp>
      <p:sp>
        <p:nvSpPr>
          <p:cNvPr id="7" name="TextBox 6"/>
          <p:cNvSpPr txBox="1"/>
          <p:nvPr/>
        </p:nvSpPr>
        <p:spPr>
          <a:xfrm>
            <a:off x="4636826" y="3810001"/>
            <a:ext cx="4278573"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The </a:t>
            </a:r>
            <a:r>
              <a:rPr lang="en-US" b="1" dirty="0"/>
              <a:t>Writing Screening</a:t>
            </a:r>
            <a:r>
              <a:rPr lang="en-US" dirty="0"/>
              <a:t> is an additional (and optional) tool to screen </a:t>
            </a:r>
            <a:r>
              <a:rPr lang="en-US" dirty="0" smtClean="0"/>
              <a:t>ESL/ELL learners </a:t>
            </a:r>
            <a:r>
              <a:rPr lang="en-US" dirty="0"/>
              <a:t>for taking reading and listening appraisals</a:t>
            </a:r>
          </a:p>
          <a:p>
            <a:r>
              <a:rPr lang="en-US" dirty="0"/>
              <a:t>Examinees </a:t>
            </a:r>
            <a:r>
              <a:rPr lang="en-US" dirty="0" smtClean="0"/>
              <a:t>write </a:t>
            </a:r>
          </a:p>
          <a:p>
            <a:pPr marL="742950" lvl="1" indent="-285750">
              <a:buFont typeface="Arial" panose="020B0604020202020204" pitchFamily="34" charset="0"/>
              <a:buChar char="•"/>
            </a:pPr>
            <a:r>
              <a:rPr lang="en-US" dirty="0" smtClean="0"/>
              <a:t>two </a:t>
            </a:r>
            <a:r>
              <a:rPr lang="en-US" dirty="0"/>
              <a:t>sentences that are dictated</a:t>
            </a:r>
          </a:p>
          <a:p>
            <a:pPr marL="742950" lvl="1" indent="-285750">
              <a:buFont typeface="Arial" panose="020B0604020202020204" pitchFamily="34" charset="0"/>
              <a:buChar char="•"/>
            </a:pPr>
            <a:r>
              <a:rPr lang="en-US" dirty="0"/>
              <a:t>5 minutes</a:t>
            </a:r>
          </a:p>
          <a:p>
            <a:r>
              <a:rPr lang="en-US" dirty="0" smtClean="0"/>
              <a:t>Refer to page 40 of the 80 Appraisal TAM</a:t>
            </a:r>
            <a:endParaRPr lang="en-US" dirty="0"/>
          </a:p>
        </p:txBody>
      </p:sp>
      <p:sp>
        <p:nvSpPr>
          <p:cNvPr id="3" name="Date Placeholder 2"/>
          <p:cNvSpPr>
            <a:spLocks noGrp="1"/>
          </p:cNvSpPr>
          <p:nvPr>
            <p:ph type="dt" sz="half" idx="10"/>
          </p:nvPr>
        </p:nvSpPr>
        <p:spPr/>
        <p:txBody>
          <a:bodyPr/>
          <a:lstStyle/>
          <a:p>
            <a:fld id="{4787F098-EB17-42C5-B14D-36A5C53E72DD}"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23</a:t>
            </a:fld>
            <a:endParaRPr lang="en-US"/>
          </a:p>
        </p:txBody>
      </p:sp>
      <p:sp>
        <p:nvSpPr>
          <p:cNvPr id="9" name="Up Arrow Callout 8"/>
          <p:cNvSpPr/>
          <p:nvPr/>
        </p:nvSpPr>
        <p:spPr>
          <a:xfrm>
            <a:off x="1066800" y="5841326"/>
            <a:ext cx="2971800"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Found on page ___ of the 80 Appraisal TAM</a:t>
            </a:r>
            <a:endParaRPr lang="en-US" sz="1200" dirty="0"/>
          </a:p>
        </p:txBody>
      </p:sp>
    </p:spTree>
    <p:extLst>
      <p:ext uri="{BB962C8B-B14F-4D97-AF65-F5344CB8AC3E}">
        <p14:creationId xmlns:p14="http://schemas.microsoft.com/office/powerpoint/2010/main" val="1094048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412948175"/>
              </p:ext>
            </p:extLst>
          </p:nvPr>
        </p:nvGraphicFramePr>
        <p:xfrm>
          <a:off x="152400" y="152400"/>
          <a:ext cx="6400800" cy="6279267"/>
        </p:xfrm>
        <a:graphic>
          <a:graphicData uri="http://schemas.openxmlformats.org/drawingml/2006/table">
            <a:tbl>
              <a:tblPr firstRow="1" bandRow="1">
                <a:tableStyleId>{21E4AEA4-8DFA-4A89-87EB-49C32662AFE0}</a:tableStyleId>
              </a:tblPr>
              <a:tblGrid>
                <a:gridCol w="3548270">
                  <a:extLst>
                    <a:ext uri="{9D8B030D-6E8A-4147-A177-3AD203B41FA5}">
                      <a16:colId xmlns:a16="http://schemas.microsoft.com/office/drawing/2014/main" xmlns="" val="20000"/>
                    </a:ext>
                  </a:extLst>
                </a:gridCol>
                <a:gridCol w="2852530">
                  <a:extLst>
                    <a:ext uri="{9D8B030D-6E8A-4147-A177-3AD203B41FA5}">
                      <a16:colId xmlns:a16="http://schemas.microsoft.com/office/drawing/2014/main" xmlns="" val="20001"/>
                    </a:ext>
                  </a:extLst>
                </a:gridCol>
              </a:tblGrid>
              <a:tr h="328067">
                <a:tc>
                  <a:txBody>
                    <a:bodyPr/>
                    <a:lstStyle/>
                    <a:p>
                      <a:pPr marL="0" marR="0" indent="0" algn="l">
                        <a:lnSpc>
                          <a:spcPct val="100000"/>
                        </a:lnSpc>
                        <a:spcBef>
                          <a:spcPts val="0"/>
                        </a:spcBef>
                        <a:spcAft>
                          <a:spcPts val="0"/>
                        </a:spcAft>
                      </a:pPr>
                      <a:r>
                        <a:rPr lang="en-US" sz="2000" dirty="0">
                          <a:effectLst/>
                        </a:rPr>
                        <a:t>Question</a:t>
                      </a:r>
                      <a:endParaRPr lang="en-US" sz="2000" b="1" dirty="0">
                        <a:effectLst/>
                        <a:latin typeface="+mn-lt"/>
                        <a:ea typeface="Times"/>
                        <a:cs typeface="Times New Roman"/>
                      </a:endParaRPr>
                    </a:p>
                  </a:txBody>
                  <a:tcPr marL="68580" marR="68580" marT="0" marB="0" anchor="ctr"/>
                </a:tc>
                <a:tc>
                  <a:txBody>
                    <a:bodyPr/>
                    <a:lstStyle/>
                    <a:p>
                      <a:pPr marL="0" marR="0" indent="0" algn="l">
                        <a:lnSpc>
                          <a:spcPct val="100000"/>
                        </a:lnSpc>
                        <a:spcBef>
                          <a:spcPts val="0"/>
                        </a:spcBef>
                        <a:spcAft>
                          <a:spcPts val="0"/>
                        </a:spcAft>
                      </a:pPr>
                      <a:r>
                        <a:rPr lang="en-US" sz="2000" dirty="0">
                          <a:effectLst/>
                        </a:rPr>
                        <a:t>Response</a:t>
                      </a:r>
                      <a:endParaRPr lang="en-US" sz="2000" b="1"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0"/>
                  </a:ext>
                </a:extLst>
              </a:tr>
              <a:tr h="481397">
                <a:tc>
                  <a:txBody>
                    <a:bodyPr/>
                    <a:lstStyle/>
                    <a:p>
                      <a:pPr marL="0" marR="0" indent="0" algn="l">
                        <a:lnSpc>
                          <a:spcPct val="100000"/>
                        </a:lnSpc>
                        <a:spcBef>
                          <a:spcPts val="0"/>
                        </a:spcBef>
                        <a:spcAft>
                          <a:spcPts val="0"/>
                        </a:spcAft>
                      </a:pPr>
                      <a:endParaRPr lang="en-US" sz="1200" b="1" dirty="0" smtClean="0">
                        <a:effectLst/>
                      </a:endParaRPr>
                    </a:p>
                    <a:p>
                      <a:pPr marL="0" marR="0" indent="0" algn="l">
                        <a:lnSpc>
                          <a:spcPct val="100000"/>
                        </a:lnSpc>
                        <a:spcBef>
                          <a:spcPts val="0"/>
                        </a:spcBef>
                        <a:spcAft>
                          <a:spcPts val="0"/>
                        </a:spcAft>
                      </a:pPr>
                      <a:r>
                        <a:rPr lang="en-US" sz="1200" b="1" dirty="0" smtClean="0">
                          <a:effectLst/>
                        </a:rPr>
                        <a:t>What’s </a:t>
                      </a:r>
                      <a:r>
                        <a:rPr lang="en-US" sz="1200" b="1" dirty="0">
                          <a:effectLst/>
                        </a:rPr>
                        <a:t>your name?</a:t>
                      </a:r>
                    </a:p>
                    <a:p>
                      <a:pPr marL="0" marR="0" indent="0" algn="l">
                        <a:lnSpc>
                          <a:spcPct val="100000"/>
                        </a:lnSpc>
                        <a:spcBef>
                          <a:spcPts val="0"/>
                        </a:spcBef>
                        <a:spcAft>
                          <a:spcPts val="0"/>
                        </a:spcAft>
                      </a:pPr>
                      <a:r>
                        <a:rPr lang="en-US" sz="1200" b="1" dirty="0">
                          <a:effectLst/>
                        </a:rPr>
                        <a:t> </a:t>
                      </a:r>
                      <a:endParaRPr lang="en-US" sz="1200" b="1" dirty="0">
                        <a:effectLst/>
                        <a:latin typeface="+mn-lt"/>
                        <a:ea typeface="Times"/>
                        <a:cs typeface="Times New Roman"/>
                      </a:endParaRPr>
                    </a:p>
                  </a:txBody>
                  <a:tcPr marL="68580" marR="68580" marT="0" marB="0" anchor="b"/>
                </a:tc>
                <a:tc>
                  <a:txBody>
                    <a:bodyPr/>
                    <a:lstStyle/>
                    <a:p>
                      <a:pPr marL="0" marR="0" indent="0" algn="l">
                        <a:lnSpc>
                          <a:spcPct val="100000"/>
                        </a:lnSpc>
                        <a:spcBef>
                          <a:spcPts val="0"/>
                        </a:spcBef>
                        <a:spcAft>
                          <a:spcPts val="0"/>
                        </a:spcAft>
                      </a:pPr>
                      <a:r>
                        <a:rPr lang="en-US" sz="1200" dirty="0">
                          <a:effectLst/>
                        </a:rPr>
                        <a:t>This question is not scored. It may be omitted if the tester knows the examinee.</a:t>
                      </a:r>
                      <a:endParaRPr lang="en-US" sz="1200" b="0" i="1"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1"/>
                  </a:ext>
                </a:extLst>
              </a:tr>
              <a:tr h="758372">
                <a:tc>
                  <a:txBody>
                    <a:bodyPr/>
                    <a:lstStyle/>
                    <a:p>
                      <a:pPr marL="0" marR="0" lvl="0" indent="0" algn="l">
                        <a:lnSpc>
                          <a:spcPct val="100000"/>
                        </a:lnSpc>
                        <a:spcBef>
                          <a:spcPts val="0"/>
                        </a:spcBef>
                        <a:spcAft>
                          <a:spcPts val="0"/>
                        </a:spcAft>
                        <a:buFont typeface="+mj-lt"/>
                        <a:buAutoNum type="arabicPeriod"/>
                      </a:pPr>
                      <a:r>
                        <a:rPr lang="en-US" sz="1200" b="1" dirty="0" smtClean="0">
                          <a:effectLst/>
                        </a:rPr>
                        <a:t> How </a:t>
                      </a:r>
                      <a:r>
                        <a:rPr lang="en-US" sz="1200" b="1" dirty="0">
                          <a:effectLst/>
                        </a:rPr>
                        <a:t>long have you been in the United States?</a:t>
                      </a:r>
                    </a:p>
                    <a:p>
                      <a:pPr marL="0" marR="0" indent="0" algn="l">
                        <a:lnSpc>
                          <a:spcPct val="100000"/>
                        </a:lnSpc>
                        <a:spcBef>
                          <a:spcPts val="0"/>
                        </a:spcBef>
                        <a:spcAft>
                          <a:spcPts val="0"/>
                        </a:spcAft>
                        <a:tabLst>
                          <a:tab pos="228600" algn="l"/>
                        </a:tabLst>
                      </a:pPr>
                      <a:r>
                        <a:rPr lang="en-US" sz="1200" b="0" i="1" dirty="0">
                          <a:effectLst/>
                        </a:rPr>
                        <a:t>To clarify, ask:  </a:t>
                      </a:r>
                    </a:p>
                    <a:p>
                      <a:pPr marL="0" marR="0" indent="0" algn="l">
                        <a:lnSpc>
                          <a:spcPct val="100000"/>
                        </a:lnSpc>
                        <a:spcBef>
                          <a:spcPts val="0"/>
                        </a:spcBef>
                        <a:spcAft>
                          <a:spcPts val="0"/>
                        </a:spcAft>
                        <a:tabLst>
                          <a:tab pos="228600" algn="l"/>
                        </a:tabLst>
                      </a:pPr>
                      <a:r>
                        <a:rPr lang="en-US" sz="1200" b="1" dirty="0">
                          <a:effectLst/>
                        </a:rPr>
                        <a:t>	When did you come to the United States?</a:t>
                      </a:r>
                      <a:endParaRPr lang="en-US" sz="1200" b="1" dirty="0">
                        <a:effectLst/>
                        <a:latin typeface="+mn-lt"/>
                        <a:ea typeface="Times"/>
                        <a:cs typeface="Times New Roman"/>
                      </a:endParaRPr>
                    </a:p>
                  </a:txBody>
                  <a:tcPr marL="68580" marR="68580" marT="0" marB="0" anchor="ctr"/>
                </a:tc>
                <a:tc>
                  <a:txBody>
                    <a:bodyPr/>
                    <a:lstStyle/>
                    <a:p>
                      <a:pPr marL="0" marR="0" indent="0" algn="l">
                        <a:lnSpc>
                          <a:spcPct val="100000"/>
                        </a:lnSpc>
                        <a:spcBef>
                          <a:spcPts val="0"/>
                        </a:spcBef>
                        <a:spcAft>
                          <a:spcPts val="0"/>
                        </a:spcAft>
                        <a:tabLst>
                          <a:tab pos="228600" algn="l"/>
                        </a:tabLst>
                      </a:pPr>
                      <a:endParaRPr lang="en-US" sz="1200" dirty="0" smtClean="0">
                        <a:effectLst/>
                      </a:endParaRPr>
                    </a:p>
                    <a:p>
                      <a:pPr marL="0" marR="0" indent="0" algn="l">
                        <a:lnSpc>
                          <a:spcPct val="100000"/>
                        </a:lnSpc>
                        <a:spcBef>
                          <a:spcPts val="0"/>
                        </a:spcBef>
                        <a:spcAft>
                          <a:spcPts val="0"/>
                        </a:spcAft>
                        <a:tabLst>
                          <a:tab pos="228600" algn="l"/>
                        </a:tabLst>
                      </a:pPr>
                      <a:r>
                        <a:rPr lang="en-US" sz="1200" dirty="0" smtClean="0">
                          <a:effectLst/>
                        </a:rPr>
                        <a:t>Some </a:t>
                      </a:r>
                      <a:r>
                        <a:rPr lang="en-US" sz="1200" dirty="0">
                          <a:effectLst/>
                        </a:rPr>
                        <a:t>possible responses: </a:t>
                      </a:r>
                    </a:p>
                    <a:p>
                      <a:pPr marL="0" marR="0" indent="0" algn="l">
                        <a:lnSpc>
                          <a:spcPct val="100000"/>
                        </a:lnSpc>
                        <a:spcBef>
                          <a:spcPts val="0"/>
                        </a:spcBef>
                        <a:spcAft>
                          <a:spcPts val="0"/>
                        </a:spcAft>
                        <a:tabLst>
                          <a:tab pos="228600" algn="l"/>
                        </a:tabLst>
                      </a:pPr>
                      <a:r>
                        <a:rPr lang="en-US" sz="1200" b="1" dirty="0">
                          <a:effectLst/>
                        </a:rPr>
                        <a:t>Four years; 1987; etc.</a:t>
                      </a:r>
                    </a:p>
                    <a:p>
                      <a:pPr marL="0" marR="0" indent="0" algn="l">
                        <a:lnSpc>
                          <a:spcPct val="100000"/>
                        </a:lnSpc>
                        <a:spcBef>
                          <a:spcPts val="0"/>
                        </a:spcBef>
                        <a:spcAft>
                          <a:spcPts val="0"/>
                        </a:spcAft>
                        <a:tabLst>
                          <a:tab pos="228600" algn="l"/>
                        </a:tabLst>
                      </a:pPr>
                      <a:r>
                        <a:rPr lang="en-US" sz="1200" dirty="0">
                          <a:effectLst/>
                        </a:rPr>
                        <a:t>	</a:t>
                      </a:r>
                      <a:endParaRPr lang="en-US" sz="1200" b="0"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2"/>
                  </a:ext>
                </a:extLst>
              </a:tr>
              <a:tr h="1061722">
                <a:tc>
                  <a:txBody>
                    <a:bodyPr/>
                    <a:lstStyle/>
                    <a:p>
                      <a:pPr marL="0" marR="0" lvl="0" indent="0" algn="l">
                        <a:lnSpc>
                          <a:spcPct val="100000"/>
                        </a:lnSpc>
                        <a:spcBef>
                          <a:spcPts val="0"/>
                        </a:spcBef>
                        <a:spcAft>
                          <a:spcPts val="0"/>
                        </a:spcAft>
                        <a:buFont typeface="+mj-lt"/>
                        <a:buAutoNum type="arabicPeriod"/>
                      </a:pPr>
                      <a:endParaRPr lang="en-US" sz="1200" b="1" dirty="0" smtClean="0">
                        <a:effectLst/>
                      </a:endParaRPr>
                    </a:p>
                    <a:p>
                      <a:pPr marL="0" marR="0" lvl="0" indent="0" algn="l">
                        <a:lnSpc>
                          <a:spcPct val="100000"/>
                        </a:lnSpc>
                        <a:spcBef>
                          <a:spcPts val="0"/>
                        </a:spcBef>
                        <a:spcAft>
                          <a:spcPts val="0"/>
                        </a:spcAft>
                        <a:buFont typeface="+mj-lt"/>
                        <a:buNone/>
                      </a:pPr>
                      <a:r>
                        <a:rPr lang="en-US" sz="1200" b="1" dirty="0" smtClean="0">
                          <a:effectLst/>
                        </a:rPr>
                        <a:t>2. Tell </a:t>
                      </a:r>
                      <a:r>
                        <a:rPr lang="en-US" sz="1200" b="1" dirty="0">
                          <a:effectLst/>
                        </a:rPr>
                        <a:t>me why you want to learn English.</a:t>
                      </a:r>
                    </a:p>
                    <a:p>
                      <a:pPr marL="0" marR="0" indent="0" algn="l">
                        <a:lnSpc>
                          <a:spcPct val="100000"/>
                        </a:lnSpc>
                        <a:spcBef>
                          <a:spcPts val="0"/>
                        </a:spcBef>
                        <a:spcAft>
                          <a:spcPts val="0"/>
                        </a:spcAft>
                        <a:tabLst>
                          <a:tab pos="228600" algn="l"/>
                        </a:tabLst>
                      </a:pPr>
                      <a:r>
                        <a:rPr lang="en-US" sz="1200" b="0" i="1" dirty="0">
                          <a:effectLst/>
                        </a:rPr>
                        <a:t>To clarify, ask:  </a:t>
                      </a:r>
                    </a:p>
                    <a:p>
                      <a:pPr marL="0" marR="0" indent="0" algn="l">
                        <a:lnSpc>
                          <a:spcPct val="100000"/>
                        </a:lnSpc>
                        <a:spcBef>
                          <a:spcPts val="0"/>
                        </a:spcBef>
                        <a:spcAft>
                          <a:spcPts val="0"/>
                        </a:spcAft>
                        <a:tabLst>
                          <a:tab pos="228600" algn="l"/>
                        </a:tabLst>
                      </a:pPr>
                      <a:r>
                        <a:rPr lang="en-US" sz="1200" b="1" dirty="0">
                          <a:effectLst/>
                        </a:rPr>
                        <a:t>	Why do you want to study English</a:t>
                      </a:r>
                      <a:r>
                        <a:rPr lang="en-US" sz="1200" b="1" dirty="0" smtClean="0">
                          <a:effectLst/>
                        </a:rPr>
                        <a:t>?</a:t>
                      </a:r>
                    </a:p>
                    <a:p>
                      <a:pPr marL="0" marR="0" indent="0" algn="l">
                        <a:lnSpc>
                          <a:spcPct val="100000"/>
                        </a:lnSpc>
                        <a:spcBef>
                          <a:spcPts val="0"/>
                        </a:spcBef>
                        <a:spcAft>
                          <a:spcPts val="0"/>
                        </a:spcAft>
                        <a:tabLst>
                          <a:tab pos="228600" algn="l"/>
                        </a:tabLst>
                      </a:pPr>
                      <a:endParaRPr lang="en-US" sz="1200" b="1" dirty="0">
                        <a:effectLst/>
                        <a:latin typeface="+mn-lt"/>
                        <a:ea typeface="Times"/>
                        <a:cs typeface="Times New Roman"/>
                      </a:endParaRPr>
                    </a:p>
                  </a:txBody>
                  <a:tcPr marL="68580" marR="68580" marT="0" marB="0" anchor="ctr"/>
                </a:tc>
                <a:tc>
                  <a:txBody>
                    <a:bodyPr/>
                    <a:lstStyle/>
                    <a:p>
                      <a:pPr marL="0" marR="0" indent="0" algn="l">
                        <a:lnSpc>
                          <a:spcPct val="100000"/>
                        </a:lnSpc>
                        <a:spcBef>
                          <a:spcPts val="0"/>
                        </a:spcBef>
                        <a:spcAft>
                          <a:spcPts val="0"/>
                        </a:spcAft>
                        <a:tabLst>
                          <a:tab pos="228600" algn="l"/>
                        </a:tabLst>
                      </a:pPr>
                      <a:r>
                        <a:rPr lang="en-US" sz="1200" dirty="0">
                          <a:effectLst/>
                        </a:rPr>
                        <a:t>Any appropriate reason may be acceptable.</a:t>
                      </a:r>
                    </a:p>
                    <a:p>
                      <a:pPr marL="0" marR="0" indent="0" algn="l">
                        <a:lnSpc>
                          <a:spcPct val="100000"/>
                        </a:lnSpc>
                        <a:spcBef>
                          <a:spcPts val="0"/>
                        </a:spcBef>
                        <a:spcAft>
                          <a:spcPts val="0"/>
                        </a:spcAft>
                        <a:tabLst>
                          <a:tab pos="228600" algn="l"/>
                        </a:tabLst>
                      </a:pPr>
                      <a:r>
                        <a:rPr lang="en-US" sz="1200" dirty="0">
                          <a:effectLst/>
                        </a:rPr>
                        <a:t>	</a:t>
                      </a:r>
                      <a:endParaRPr lang="en-US" sz="1200" b="0"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3"/>
                  </a:ext>
                </a:extLst>
              </a:tr>
              <a:tr h="1444191">
                <a:tc>
                  <a:txBody>
                    <a:bodyPr/>
                    <a:lstStyle/>
                    <a:p>
                      <a:pPr marL="0" marR="0" lvl="0" indent="0" algn="l">
                        <a:lnSpc>
                          <a:spcPct val="100000"/>
                        </a:lnSpc>
                        <a:spcBef>
                          <a:spcPts val="0"/>
                        </a:spcBef>
                        <a:spcAft>
                          <a:spcPts val="0"/>
                        </a:spcAft>
                        <a:buFont typeface="+mj-lt"/>
                        <a:buNone/>
                      </a:pPr>
                      <a:r>
                        <a:rPr lang="en-US" sz="1200" b="1" dirty="0" smtClean="0">
                          <a:effectLst/>
                        </a:rPr>
                        <a:t>3. Do </a:t>
                      </a:r>
                      <a:r>
                        <a:rPr lang="en-US" sz="1200" b="1" dirty="0">
                          <a:effectLst/>
                        </a:rPr>
                        <a:t>you read in your native language?</a:t>
                      </a:r>
                    </a:p>
                    <a:p>
                      <a:pPr marL="0" marR="0" indent="0" algn="l">
                        <a:lnSpc>
                          <a:spcPct val="100000"/>
                        </a:lnSpc>
                        <a:spcBef>
                          <a:spcPts val="0"/>
                        </a:spcBef>
                        <a:spcAft>
                          <a:spcPts val="0"/>
                        </a:spcAft>
                        <a:tabLst>
                          <a:tab pos="228600" algn="l"/>
                        </a:tabLst>
                      </a:pPr>
                      <a:endParaRPr lang="en-US" sz="1200" b="1" dirty="0" smtClean="0">
                        <a:effectLst/>
                      </a:endParaRPr>
                    </a:p>
                    <a:p>
                      <a:pPr marL="0" marR="0" indent="0" algn="l">
                        <a:lnSpc>
                          <a:spcPct val="100000"/>
                        </a:lnSpc>
                        <a:spcBef>
                          <a:spcPts val="0"/>
                        </a:spcBef>
                        <a:spcAft>
                          <a:spcPts val="0"/>
                        </a:spcAft>
                        <a:tabLst>
                          <a:tab pos="228600" algn="l"/>
                        </a:tabLst>
                      </a:pPr>
                      <a:r>
                        <a:rPr lang="en-US" sz="1200" b="0" i="1" dirty="0" smtClean="0">
                          <a:effectLst/>
                        </a:rPr>
                        <a:t>If </a:t>
                      </a:r>
                      <a:r>
                        <a:rPr lang="en-US" sz="1200" b="0" i="1" dirty="0">
                          <a:effectLst/>
                        </a:rPr>
                        <a:t>Yes, ask:  </a:t>
                      </a:r>
                      <a:r>
                        <a:rPr lang="en-US" sz="1200" b="1" dirty="0">
                          <a:effectLst/>
                        </a:rPr>
                        <a:t>What do you like to read?</a:t>
                      </a:r>
                    </a:p>
                    <a:p>
                      <a:pPr marL="0" marR="0" indent="0" algn="l">
                        <a:lnSpc>
                          <a:spcPct val="100000"/>
                        </a:lnSpc>
                        <a:spcBef>
                          <a:spcPts val="0"/>
                        </a:spcBef>
                        <a:spcAft>
                          <a:spcPts val="0"/>
                        </a:spcAft>
                        <a:tabLst>
                          <a:tab pos="228600" algn="l"/>
                        </a:tabLst>
                      </a:pPr>
                      <a:r>
                        <a:rPr lang="en-US" sz="1200" b="1" dirty="0">
                          <a:effectLst/>
                        </a:rPr>
                        <a:t> </a:t>
                      </a:r>
                    </a:p>
                    <a:p>
                      <a:pPr marL="0" marR="0" indent="0" algn="l">
                        <a:lnSpc>
                          <a:spcPct val="100000"/>
                        </a:lnSpc>
                        <a:spcBef>
                          <a:spcPts val="0"/>
                        </a:spcBef>
                        <a:spcAft>
                          <a:spcPts val="0"/>
                        </a:spcAft>
                        <a:tabLst>
                          <a:tab pos="228600" algn="l"/>
                        </a:tabLst>
                      </a:pPr>
                      <a:r>
                        <a:rPr lang="en-US" sz="1200" b="0" i="1" dirty="0">
                          <a:effectLst/>
                        </a:rPr>
                        <a:t>If No, ask:  </a:t>
                      </a:r>
                      <a:r>
                        <a:rPr lang="en-US" sz="1200" b="1" dirty="0">
                          <a:effectLst/>
                        </a:rPr>
                        <a:t>Why not?</a:t>
                      </a:r>
                      <a:endParaRPr lang="en-US" sz="1200" b="1" dirty="0">
                        <a:effectLst/>
                        <a:latin typeface="+mn-lt"/>
                        <a:ea typeface="Times"/>
                        <a:cs typeface="Times New Roman"/>
                      </a:endParaRPr>
                    </a:p>
                  </a:txBody>
                  <a:tcPr marL="68580" marR="68580" marT="0" marB="0" anchor="ctr"/>
                </a:tc>
                <a:tc>
                  <a:txBody>
                    <a:bodyPr/>
                    <a:lstStyle/>
                    <a:p>
                      <a:pPr marL="0" marR="0" indent="0" algn="l">
                        <a:lnSpc>
                          <a:spcPct val="100000"/>
                        </a:lnSpc>
                        <a:spcBef>
                          <a:spcPts val="0"/>
                        </a:spcBef>
                        <a:spcAft>
                          <a:spcPts val="0"/>
                        </a:spcAft>
                        <a:tabLst>
                          <a:tab pos="228600" algn="l"/>
                        </a:tabLst>
                      </a:pPr>
                      <a:r>
                        <a:rPr lang="en-US" sz="1200" b="1" dirty="0">
                          <a:effectLst/>
                        </a:rPr>
                        <a:t> </a:t>
                      </a:r>
                      <a:endParaRPr lang="en-US" sz="1200" b="1" dirty="0" smtClean="0">
                        <a:effectLst/>
                      </a:endParaRPr>
                    </a:p>
                    <a:p>
                      <a:pPr marL="0" marR="0" indent="0" algn="l">
                        <a:lnSpc>
                          <a:spcPct val="100000"/>
                        </a:lnSpc>
                        <a:spcBef>
                          <a:spcPts val="0"/>
                        </a:spcBef>
                        <a:spcAft>
                          <a:spcPts val="0"/>
                        </a:spcAft>
                        <a:tabLst>
                          <a:tab pos="228600" algn="l"/>
                        </a:tabLst>
                      </a:pPr>
                      <a:r>
                        <a:rPr lang="en-US" sz="1200" b="1" dirty="0" smtClean="0">
                          <a:effectLst/>
                        </a:rPr>
                        <a:t>Yes</a:t>
                      </a:r>
                      <a:r>
                        <a:rPr lang="en-US" sz="1200" b="1" dirty="0">
                          <a:effectLst/>
                        </a:rPr>
                        <a:t>.</a:t>
                      </a:r>
                    </a:p>
                    <a:p>
                      <a:pPr marL="0" marR="0" indent="0" algn="l">
                        <a:lnSpc>
                          <a:spcPct val="100000"/>
                        </a:lnSpc>
                        <a:spcBef>
                          <a:spcPts val="0"/>
                        </a:spcBef>
                        <a:spcAft>
                          <a:spcPts val="0"/>
                        </a:spcAft>
                        <a:tabLst>
                          <a:tab pos="228600" algn="l"/>
                        </a:tabLst>
                      </a:pPr>
                      <a:r>
                        <a:rPr lang="en-US" sz="1200" dirty="0">
                          <a:effectLst/>
                        </a:rPr>
                        <a:t>Some possible responses: names of books, types of books, subjects. </a:t>
                      </a:r>
                    </a:p>
                    <a:p>
                      <a:pPr marL="0" marR="0" indent="0" algn="l">
                        <a:lnSpc>
                          <a:spcPct val="100000"/>
                        </a:lnSpc>
                        <a:spcBef>
                          <a:spcPts val="0"/>
                        </a:spcBef>
                        <a:spcAft>
                          <a:spcPts val="0"/>
                        </a:spcAft>
                        <a:tabLst>
                          <a:tab pos="228600" algn="l"/>
                        </a:tabLst>
                      </a:pPr>
                      <a:r>
                        <a:rPr lang="en-US" sz="1200" dirty="0">
                          <a:effectLst/>
                        </a:rPr>
                        <a:t> </a:t>
                      </a:r>
                    </a:p>
                    <a:p>
                      <a:pPr marL="0" marR="0" indent="0" algn="l">
                        <a:lnSpc>
                          <a:spcPct val="100000"/>
                        </a:lnSpc>
                        <a:spcBef>
                          <a:spcPts val="0"/>
                        </a:spcBef>
                        <a:spcAft>
                          <a:spcPts val="0"/>
                        </a:spcAft>
                        <a:tabLst>
                          <a:tab pos="228600" algn="l"/>
                        </a:tabLst>
                      </a:pPr>
                      <a:r>
                        <a:rPr lang="en-US" sz="1200" b="1" dirty="0" smtClean="0">
                          <a:effectLst/>
                        </a:rPr>
                        <a:t>No.</a:t>
                      </a:r>
                      <a:r>
                        <a:rPr lang="en-US" sz="1200" b="1" baseline="0" dirty="0" smtClean="0">
                          <a:effectLst/>
                        </a:rPr>
                        <a:t>    </a:t>
                      </a:r>
                    </a:p>
                    <a:p>
                      <a:pPr marL="0" marR="0" indent="0" algn="l">
                        <a:lnSpc>
                          <a:spcPct val="100000"/>
                        </a:lnSpc>
                        <a:spcBef>
                          <a:spcPts val="0"/>
                        </a:spcBef>
                        <a:spcAft>
                          <a:spcPts val="0"/>
                        </a:spcAft>
                        <a:tabLst>
                          <a:tab pos="228600" algn="l"/>
                        </a:tabLst>
                      </a:pPr>
                      <a:r>
                        <a:rPr lang="en-US" sz="1200" dirty="0" smtClean="0">
                          <a:effectLst/>
                        </a:rPr>
                        <a:t>Some </a:t>
                      </a:r>
                      <a:r>
                        <a:rPr lang="en-US" sz="1200" dirty="0">
                          <a:effectLst/>
                        </a:rPr>
                        <a:t>possible responses: </a:t>
                      </a:r>
                      <a:br>
                        <a:rPr lang="en-US" sz="1200" dirty="0">
                          <a:effectLst/>
                        </a:rPr>
                      </a:br>
                      <a:r>
                        <a:rPr lang="en-US" sz="1200" dirty="0">
                          <a:effectLst/>
                        </a:rPr>
                        <a:t>I didn’t go to school in my country; I can’t read; I have no time to read; etc.</a:t>
                      </a:r>
                      <a:endParaRPr lang="en-US" sz="1200" b="1"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4"/>
                  </a:ext>
                </a:extLst>
              </a:tr>
              <a:tr h="839266">
                <a:tc>
                  <a:txBody>
                    <a:bodyPr/>
                    <a:lstStyle/>
                    <a:p>
                      <a:pPr marL="0" indent="0" algn="l">
                        <a:lnSpc>
                          <a:spcPct val="100000"/>
                        </a:lnSpc>
                        <a:spcBef>
                          <a:spcPts val="0"/>
                        </a:spcBef>
                        <a:spcAft>
                          <a:spcPts val="0"/>
                        </a:spcAft>
                      </a:pPr>
                      <a:endParaRPr lang="en-US" sz="1200" b="1" kern="1200" dirty="0" smtClean="0">
                        <a:effectLst/>
                      </a:endParaRPr>
                    </a:p>
                    <a:p>
                      <a:pPr marL="0" indent="0" algn="l">
                        <a:lnSpc>
                          <a:spcPct val="100000"/>
                        </a:lnSpc>
                        <a:spcBef>
                          <a:spcPts val="0"/>
                        </a:spcBef>
                        <a:spcAft>
                          <a:spcPts val="0"/>
                        </a:spcAft>
                      </a:pPr>
                      <a:r>
                        <a:rPr lang="en-US" sz="1200" b="1" kern="1200" dirty="0" smtClean="0">
                          <a:effectLst/>
                        </a:rPr>
                        <a:t>4. What work did you do in your country?  </a:t>
                      </a:r>
                      <a:r>
                        <a:rPr lang="en-US" sz="1200" b="0" i="1" kern="1200" dirty="0" smtClean="0">
                          <a:effectLst/>
                        </a:rPr>
                        <a:t>or </a:t>
                      </a:r>
                      <a:r>
                        <a:rPr lang="en-US" sz="1200" b="1" kern="1200" dirty="0" smtClean="0">
                          <a:effectLst/>
                        </a:rPr>
                        <a:t> </a:t>
                      </a:r>
                    </a:p>
                    <a:p>
                      <a:pPr marL="0" indent="0" algn="l">
                        <a:lnSpc>
                          <a:spcPct val="100000"/>
                        </a:lnSpc>
                        <a:spcBef>
                          <a:spcPts val="0"/>
                        </a:spcBef>
                        <a:spcAft>
                          <a:spcPts val="0"/>
                        </a:spcAft>
                      </a:pPr>
                      <a:r>
                        <a:rPr lang="en-US" sz="1200" b="1" kern="1200" dirty="0" smtClean="0">
                          <a:effectLst/>
                        </a:rPr>
                        <a:t>     What work are you doing now?</a:t>
                      </a:r>
                    </a:p>
                    <a:p>
                      <a:pPr marL="0" indent="0" algn="l">
                        <a:lnSpc>
                          <a:spcPct val="100000"/>
                        </a:lnSpc>
                        <a:spcBef>
                          <a:spcPts val="0"/>
                        </a:spcBef>
                        <a:spcAft>
                          <a:spcPts val="0"/>
                        </a:spcAft>
                      </a:pPr>
                      <a:endParaRPr lang="en-US" sz="1200" b="1" dirty="0">
                        <a:latin typeface="+mn-lt"/>
                      </a:endParaRPr>
                    </a:p>
                  </a:txBody>
                  <a:tcPr anchor="ctr"/>
                </a:tc>
                <a:tc>
                  <a:txBody>
                    <a:bodyPr/>
                    <a:lstStyle/>
                    <a:p>
                      <a:pPr marL="0" indent="0" algn="l">
                        <a:lnSpc>
                          <a:spcPct val="100000"/>
                        </a:lnSpc>
                        <a:spcBef>
                          <a:spcPts val="0"/>
                        </a:spcBef>
                        <a:spcAft>
                          <a:spcPts val="0"/>
                        </a:spcAft>
                      </a:pPr>
                      <a:r>
                        <a:rPr lang="en-US" sz="1200" kern="1200" dirty="0" smtClean="0">
                          <a:effectLst/>
                        </a:rPr>
                        <a:t>Any appropriate response is acceptable. If the person has not worked, expressing that fact is also correct.</a:t>
                      </a:r>
                      <a:endParaRPr lang="en-US" sz="1200" b="0" i="1" dirty="0">
                        <a:latin typeface="+mn-lt"/>
                      </a:endParaRPr>
                    </a:p>
                  </a:txBody>
                  <a:tcPr anchor="ctr"/>
                </a:tc>
                <a:extLst>
                  <a:ext uri="{0D108BD9-81ED-4DB2-BD59-A6C34878D82A}">
                    <a16:rowId xmlns:a16="http://schemas.microsoft.com/office/drawing/2014/main" xmlns="" val="10005"/>
                  </a:ext>
                </a:extLst>
              </a:tr>
              <a:tr h="1061722">
                <a:tc>
                  <a:txBody>
                    <a:bodyPr/>
                    <a:lstStyle/>
                    <a:p>
                      <a:pPr marL="0" marR="0" lvl="0" indent="0" algn="l">
                        <a:lnSpc>
                          <a:spcPct val="100000"/>
                        </a:lnSpc>
                        <a:spcBef>
                          <a:spcPts val="0"/>
                        </a:spcBef>
                        <a:spcAft>
                          <a:spcPts val="0"/>
                        </a:spcAft>
                        <a:buFont typeface="+mj-lt"/>
                        <a:buNone/>
                      </a:pPr>
                      <a:endParaRPr lang="en-US" sz="1200" b="1" dirty="0" smtClean="0">
                        <a:effectLst/>
                      </a:endParaRPr>
                    </a:p>
                    <a:p>
                      <a:pPr marL="0" marR="0" lvl="0" indent="0" algn="l">
                        <a:lnSpc>
                          <a:spcPct val="100000"/>
                        </a:lnSpc>
                        <a:spcBef>
                          <a:spcPts val="0"/>
                        </a:spcBef>
                        <a:spcAft>
                          <a:spcPts val="0"/>
                        </a:spcAft>
                        <a:buFont typeface="+mj-lt"/>
                        <a:buNone/>
                      </a:pPr>
                      <a:r>
                        <a:rPr lang="en-US" sz="1200" b="1" dirty="0" smtClean="0">
                          <a:effectLst/>
                        </a:rPr>
                        <a:t>5. How </a:t>
                      </a:r>
                      <a:r>
                        <a:rPr lang="en-US" sz="1200" b="1" dirty="0">
                          <a:effectLst/>
                        </a:rPr>
                        <a:t>many years did you go to school in your country?</a:t>
                      </a:r>
                    </a:p>
                    <a:p>
                      <a:pPr marL="0" marR="0" indent="0" algn="l">
                        <a:lnSpc>
                          <a:spcPct val="100000"/>
                        </a:lnSpc>
                        <a:spcBef>
                          <a:spcPts val="0"/>
                        </a:spcBef>
                        <a:spcAft>
                          <a:spcPts val="0"/>
                        </a:spcAft>
                        <a:tabLst>
                          <a:tab pos="228600" algn="l"/>
                        </a:tabLst>
                      </a:pPr>
                      <a:r>
                        <a:rPr lang="en-US" sz="1200" b="0" i="1" dirty="0">
                          <a:effectLst/>
                        </a:rPr>
                        <a:t>To clarify, ask:  </a:t>
                      </a:r>
                    </a:p>
                    <a:p>
                      <a:pPr marL="0" marR="0" indent="0" algn="l">
                        <a:lnSpc>
                          <a:spcPct val="100000"/>
                        </a:lnSpc>
                        <a:spcBef>
                          <a:spcPts val="0"/>
                        </a:spcBef>
                        <a:spcAft>
                          <a:spcPts val="0"/>
                        </a:spcAft>
                        <a:tabLst>
                          <a:tab pos="228600" algn="l"/>
                        </a:tabLst>
                      </a:pPr>
                      <a:r>
                        <a:rPr lang="en-US" sz="1200" b="1" dirty="0">
                          <a:effectLst/>
                        </a:rPr>
                        <a:t>	How long did you go to school in your country</a:t>
                      </a:r>
                      <a:r>
                        <a:rPr lang="en-US" sz="1200" b="1" dirty="0" smtClean="0">
                          <a:effectLst/>
                        </a:rPr>
                        <a:t>?</a:t>
                      </a:r>
                    </a:p>
                    <a:p>
                      <a:pPr marL="0" marR="0" indent="0" algn="l">
                        <a:lnSpc>
                          <a:spcPct val="100000"/>
                        </a:lnSpc>
                        <a:spcBef>
                          <a:spcPts val="0"/>
                        </a:spcBef>
                        <a:spcAft>
                          <a:spcPts val="0"/>
                        </a:spcAft>
                        <a:tabLst>
                          <a:tab pos="228600" algn="l"/>
                        </a:tabLst>
                      </a:pPr>
                      <a:endParaRPr lang="en-US" sz="1200" b="1" dirty="0">
                        <a:effectLst/>
                        <a:latin typeface="+mn-lt"/>
                        <a:ea typeface="Times"/>
                        <a:cs typeface="Times New Roman"/>
                      </a:endParaRPr>
                    </a:p>
                  </a:txBody>
                  <a:tcPr marL="68580" marR="68580" marT="0" marB="0" anchor="ctr"/>
                </a:tc>
                <a:tc>
                  <a:txBody>
                    <a:bodyPr/>
                    <a:lstStyle/>
                    <a:p>
                      <a:pPr marL="0" marR="0" indent="0" algn="l">
                        <a:lnSpc>
                          <a:spcPct val="100000"/>
                        </a:lnSpc>
                        <a:spcBef>
                          <a:spcPts val="0"/>
                        </a:spcBef>
                        <a:spcAft>
                          <a:spcPts val="0"/>
                        </a:spcAft>
                        <a:tabLst>
                          <a:tab pos="228600" algn="l"/>
                        </a:tabLst>
                      </a:pPr>
                      <a:r>
                        <a:rPr lang="en-US" sz="1200" dirty="0">
                          <a:effectLst/>
                        </a:rPr>
                        <a:t>Any appropriate response is acceptable.</a:t>
                      </a:r>
                      <a:endParaRPr lang="en-US" sz="1200" b="0" i="1" dirty="0">
                        <a:effectLst/>
                        <a:latin typeface="+mn-lt"/>
                        <a:ea typeface="Times"/>
                        <a:cs typeface="Times New Roman"/>
                      </a:endParaRPr>
                    </a:p>
                  </a:txBody>
                  <a:tcPr marL="68580" marR="68580" marT="0" marB="0" anchor="ctr"/>
                </a:tc>
                <a:extLst>
                  <a:ext uri="{0D108BD9-81ED-4DB2-BD59-A6C34878D82A}">
                    <a16:rowId xmlns:a16="http://schemas.microsoft.com/office/drawing/2014/main" xmlns="" val="10006"/>
                  </a:ext>
                </a:extLst>
              </a:tr>
            </a:tbl>
          </a:graphicData>
        </a:graphic>
      </p:graphicFrame>
      <p:sp>
        <p:nvSpPr>
          <p:cNvPr id="2" name="Date Placeholder 1"/>
          <p:cNvSpPr>
            <a:spLocks noGrp="1"/>
          </p:cNvSpPr>
          <p:nvPr>
            <p:ph type="dt" sz="half" idx="10"/>
          </p:nvPr>
        </p:nvSpPr>
        <p:spPr/>
        <p:txBody>
          <a:bodyPr/>
          <a:lstStyle/>
          <a:p>
            <a:fld id="{38E1E34E-301F-4678-8773-5971260B08BB}" type="datetime1">
              <a:rPr lang="en-US" smtClean="0"/>
              <a:t>8/4/2017</a:t>
            </a:fld>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24</a:t>
            </a:fld>
            <a:endParaRPr lang="en-US"/>
          </a:p>
        </p:txBody>
      </p:sp>
      <p:sp>
        <p:nvSpPr>
          <p:cNvPr id="6" name="TextBox 5"/>
          <p:cNvSpPr txBox="1"/>
          <p:nvPr/>
        </p:nvSpPr>
        <p:spPr>
          <a:xfrm>
            <a:off x="6629400" y="152400"/>
            <a:ext cx="2362200" cy="480131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smtClean="0"/>
              <a:t>Administered one-on-one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Introduce yourself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Ask the questions</a:t>
            </a:r>
          </a:p>
          <a:p>
            <a:endParaRPr lang="en-US" dirty="0"/>
          </a:p>
          <a:p>
            <a:pPr marL="742950" lvl="1" indent="-285750">
              <a:buFont typeface="Arial" panose="020B0604020202020204" pitchFamily="34" charset="0"/>
              <a:buChar char="•"/>
            </a:pPr>
            <a:r>
              <a:rPr lang="en-US" dirty="0" smtClean="0"/>
              <a:t>Repeat the question once, if needed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Use the clarification question, if needed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smtClean="0"/>
          </a:p>
        </p:txBody>
      </p:sp>
      <p:sp>
        <p:nvSpPr>
          <p:cNvPr id="8" name="Left Arrow 7"/>
          <p:cNvSpPr/>
          <p:nvPr/>
        </p:nvSpPr>
        <p:spPr>
          <a:xfrm>
            <a:off x="6781800" y="5410200"/>
            <a:ext cx="2209800" cy="762000"/>
          </a:xfrm>
          <a:prstGeom prst="leftArrow">
            <a:avLst/>
          </a:prstGeom>
          <a:solidFill>
            <a:srgbClr val="7030A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i="1" dirty="0"/>
              <a:t>Appraisal TAM pg. </a:t>
            </a:r>
            <a:r>
              <a:rPr lang="en-US" sz="1200" i="1" dirty="0" smtClean="0"/>
              <a:t>20 &amp; 21</a:t>
            </a:r>
            <a:endParaRPr lang="en-US" sz="1200" i="1" dirty="0"/>
          </a:p>
        </p:txBody>
      </p:sp>
    </p:spTree>
    <p:extLst>
      <p:ext uri="{BB962C8B-B14F-4D97-AF65-F5344CB8AC3E}">
        <p14:creationId xmlns:p14="http://schemas.microsoft.com/office/powerpoint/2010/main" val="1441138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4000" dirty="0" smtClean="0"/>
              <a:t>Scoring Rubric – Oral Screening </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9178723"/>
              </p:ext>
            </p:extLst>
          </p:nvPr>
        </p:nvGraphicFramePr>
        <p:xfrm>
          <a:off x="533400" y="1295400"/>
          <a:ext cx="8001000" cy="5397246"/>
        </p:xfrm>
        <a:graphic>
          <a:graphicData uri="http://schemas.openxmlformats.org/drawingml/2006/table">
            <a:tbl>
              <a:tblPr>
                <a:tableStyleId>{5C22544A-7EE6-4342-B048-85BDC9FD1C3A}</a:tableStyleId>
              </a:tblPr>
              <a:tblGrid>
                <a:gridCol w="908667">
                  <a:extLst>
                    <a:ext uri="{9D8B030D-6E8A-4147-A177-3AD203B41FA5}">
                      <a16:colId xmlns:a16="http://schemas.microsoft.com/office/drawing/2014/main" xmlns="" val="20000"/>
                    </a:ext>
                  </a:extLst>
                </a:gridCol>
                <a:gridCol w="7092333">
                  <a:extLst>
                    <a:ext uri="{9D8B030D-6E8A-4147-A177-3AD203B41FA5}">
                      <a16:colId xmlns:a16="http://schemas.microsoft.com/office/drawing/2014/main" xmlns="" val="20001"/>
                    </a:ext>
                  </a:extLst>
                </a:gridCol>
              </a:tblGrid>
              <a:tr h="605299">
                <a:tc>
                  <a:txBody>
                    <a:bodyPr/>
                    <a:lstStyle/>
                    <a:p>
                      <a:pPr marL="0" marR="0" algn="ctr">
                        <a:lnSpc>
                          <a:spcPct val="115000"/>
                        </a:lnSpc>
                        <a:spcBef>
                          <a:spcPts val="200"/>
                        </a:spcBef>
                        <a:spcAft>
                          <a:spcPts val="200"/>
                        </a:spcAft>
                      </a:pPr>
                      <a:r>
                        <a:rPr lang="en-US" sz="18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Points</a:t>
                      </a:r>
                      <a:endParaRPr lang="en-US" sz="24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Guidelines</a:t>
                      </a:r>
                      <a:endParaRPr lang="en-US" sz="24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860489">
                <a:tc>
                  <a:txBody>
                    <a:bodyPr/>
                    <a:lstStyle/>
                    <a:p>
                      <a:pPr marL="0" marR="0" algn="ctr">
                        <a:lnSpc>
                          <a:spcPts val="1050"/>
                        </a:lnSpc>
                        <a:spcBef>
                          <a:spcPts val="200"/>
                        </a:spcBef>
                        <a:spcAft>
                          <a:spcPts val="200"/>
                        </a:spcAft>
                      </a:pPr>
                      <a:endParaRPr lang="en-US" sz="1800" b="1" dirty="0" smtClean="0">
                        <a:effectLst/>
                      </a:endParaRPr>
                    </a:p>
                    <a:p>
                      <a:pPr marL="0" marR="0" algn="ctr">
                        <a:lnSpc>
                          <a:spcPts val="1050"/>
                        </a:lnSpc>
                        <a:spcBef>
                          <a:spcPts val="200"/>
                        </a:spcBef>
                        <a:spcAft>
                          <a:spcPts val="200"/>
                        </a:spcAft>
                      </a:pPr>
                      <a:r>
                        <a:rPr lang="en-US" sz="1800" b="1" dirty="0" smtClean="0">
                          <a:effectLst/>
                        </a:rPr>
                        <a:t>0</a:t>
                      </a:r>
                      <a:endParaRPr lang="en-US" sz="24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l">
                        <a:lnSpc>
                          <a:spcPct val="100000"/>
                        </a:lnSpc>
                        <a:spcBef>
                          <a:spcPts val="200"/>
                        </a:spcBef>
                        <a:spcAft>
                          <a:spcPts val="200"/>
                        </a:spcAft>
                      </a:pPr>
                      <a:r>
                        <a:rPr lang="en-US" sz="1800" b="1" i="1" dirty="0" smtClean="0">
                          <a:effectLst/>
                        </a:rPr>
                        <a:t>No </a:t>
                      </a:r>
                      <a:r>
                        <a:rPr lang="en-US" sz="1800" b="1" i="1" dirty="0">
                          <a:effectLst/>
                        </a:rPr>
                        <a:t>answer, incomprehensible, or does not answer the question</a:t>
                      </a:r>
                      <a:r>
                        <a:rPr lang="en-US" sz="1800" b="1" i="1" dirty="0" smtClean="0">
                          <a:effectLst/>
                        </a:rPr>
                        <a:t>.</a:t>
                      </a:r>
                    </a:p>
                    <a:p>
                      <a:pPr marL="548640" marR="0" lvl="1" algn="l">
                        <a:lnSpc>
                          <a:spcPct val="100000"/>
                        </a:lnSpc>
                        <a:spcBef>
                          <a:spcPts val="0"/>
                        </a:spcBef>
                        <a:spcAft>
                          <a:spcPts val="300"/>
                        </a:spcAft>
                      </a:pPr>
                      <a:r>
                        <a:rPr lang="en-US" sz="1800" dirty="0" smtClean="0">
                          <a:effectLst/>
                        </a:rPr>
                        <a:t>Note</a:t>
                      </a:r>
                      <a:r>
                        <a:rPr lang="en-US" sz="1800" dirty="0">
                          <a:effectLst/>
                        </a:rPr>
                        <a:t>: If the examinee responds, “I don’t know,” it is up to the administrator to determine whether this answer represents an appropriate response or lack of comprehension.</a:t>
                      </a:r>
                      <a:endParaRPr lang="en-US" sz="2400"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70969">
                <a:tc>
                  <a:txBody>
                    <a:bodyPr/>
                    <a:lstStyle/>
                    <a:p>
                      <a:pPr marL="0" marR="0" algn="ctr">
                        <a:lnSpc>
                          <a:spcPts val="1050"/>
                        </a:lnSpc>
                        <a:spcBef>
                          <a:spcPts val="200"/>
                        </a:spcBef>
                        <a:spcAft>
                          <a:spcPts val="200"/>
                        </a:spcAft>
                      </a:pPr>
                      <a:r>
                        <a:rPr lang="en-US" sz="1800" b="1" dirty="0">
                          <a:effectLst/>
                        </a:rPr>
                        <a:t>1</a:t>
                      </a:r>
                      <a:endParaRPr lang="en-US" sz="24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l">
                        <a:lnSpc>
                          <a:spcPct val="100000"/>
                        </a:lnSpc>
                        <a:spcBef>
                          <a:spcPts val="200"/>
                        </a:spcBef>
                        <a:spcAft>
                          <a:spcPts val="200"/>
                        </a:spcAft>
                      </a:pPr>
                      <a:r>
                        <a:rPr lang="en-US" sz="1800" b="1" i="1" dirty="0">
                          <a:effectLst/>
                        </a:rPr>
                        <a:t>Comprehensible but not grammatically correct.</a:t>
                      </a:r>
                      <a:endParaRPr lang="en-US" sz="2400" b="1" i="1" dirty="0">
                        <a:effectLst/>
                      </a:endParaRPr>
                    </a:p>
                    <a:p>
                      <a:pPr marL="548640" marR="0" lvl="1" algn="l">
                        <a:lnSpc>
                          <a:spcPct val="100000"/>
                        </a:lnSpc>
                        <a:spcBef>
                          <a:spcPts val="0"/>
                        </a:spcBef>
                        <a:spcAft>
                          <a:spcPts val="300"/>
                        </a:spcAft>
                      </a:pPr>
                      <a:r>
                        <a:rPr lang="en-US" sz="1800" i="1" dirty="0">
                          <a:effectLst/>
                        </a:rPr>
                        <a:t>Note:  Comprehensible = understandable and relevant</a:t>
                      </a:r>
                      <a:endParaRPr lang="en-US" sz="2400" i="1"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860489">
                <a:tc>
                  <a:txBody>
                    <a:bodyPr/>
                    <a:lstStyle/>
                    <a:p>
                      <a:pPr marL="0" marR="0" algn="ctr">
                        <a:lnSpc>
                          <a:spcPts val="1050"/>
                        </a:lnSpc>
                        <a:spcBef>
                          <a:spcPts val="200"/>
                        </a:spcBef>
                        <a:spcAft>
                          <a:spcPts val="200"/>
                        </a:spcAft>
                      </a:pPr>
                      <a:endParaRPr lang="en-US" sz="1800" b="1" dirty="0" smtClean="0">
                        <a:effectLst/>
                      </a:endParaRPr>
                    </a:p>
                    <a:p>
                      <a:pPr marL="0" marR="0" algn="ctr">
                        <a:lnSpc>
                          <a:spcPts val="1050"/>
                        </a:lnSpc>
                        <a:spcBef>
                          <a:spcPts val="200"/>
                        </a:spcBef>
                        <a:spcAft>
                          <a:spcPts val="200"/>
                        </a:spcAft>
                      </a:pPr>
                      <a:r>
                        <a:rPr lang="en-US" sz="1800" b="1" dirty="0" smtClean="0">
                          <a:effectLst/>
                        </a:rPr>
                        <a:t>2</a:t>
                      </a:r>
                      <a:endParaRPr lang="en-US" sz="24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l">
                        <a:lnSpc>
                          <a:spcPct val="100000"/>
                        </a:lnSpc>
                        <a:spcBef>
                          <a:spcPts val="200"/>
                        </a:spcBef>
                        <a:spcAft>
                          <a:spcPts val="200"/>
                        </a:spcAft>
                      </a:pPr>
                      <a:r>
                        <a:rPr lang="en-US" sz="1800" b="1" i="1" dirty="0">
                          <a:effectLst/>
                        </a:rPr>
                        <a:t>Comprehensible and grammatically correct.</a:t>
                      </a:r>
                      <a:endParaRPr lang="en-US" sz="2400" b="1" i="1" dirty="0">
                        <a:effectLst/>
                      </a:endParaRPr>
                    </a:p>
                    <a:p>
                      <a:pPr marL="548640" marR="0" lvl="1" algn="l">
                        <a:lnSpc>
                          <a:spcPct val="100000"/>
                        </a:lnSpc>
                        <a:spcBef>
                          <a:spcPts val="0"/>
                        </a:spcBef>
                        <a:spcAft>
                          <a:spcPts val="300"/>
                        </a:spcAft>
                      </a:pPr>
                      <a:r>
                        <a:rPr lang="en-US" sz="1800" i="1" dirty="0">
                          <a:effectLst/>
                        </a:rPr>
                        <a:t>Note:  Answers that are appropriate and represent what a native speaker would provide would be given 2 points; therefore, some one-word answers would be given 2 points.</a:t>
                      </a:r>
                      <a:endParaRPr lang="en-US" sz="2400" i="1"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Date Placeholder 2"/>
          <p:cNvSpPr>
            <a:spLocks noGrp="1"/>
          </p:cNvSpPr>
          <p:nvPr>
            <p:ph type="dt" sz="half" idx="10"/>
          </p:nvPr>
        </p:nvSpPr>
        <p:spPr/>
        <p:txBody>
          <a:bodyPr/>
          <a:lstStyle/>
          <a:p>
            <a:fld id="{88A5BAA0-8A7C-4A55-BEB7-5DB79CCD6178}"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25</a:t>
            </a:fld>
            <a:endParaRPr lang="en-US"/>
          </a:p>
        </p:txBody>
      </p:sp>
      <p:sp>
        <p:nvSpPr>
          <p:cNvPr id="7" name="Left Arrow 6"/>
          <p:cNvSpPr/>
          <p:nvPr/>
        </p:nvSpPr>
        <p:spPr>
          <a:xfrm>
            <a:off x="6705600" y="5943600"/>
            <a:ext cx="2209800" cy="762000"/>
          </a:xfrm>
          <a:prstGeom prst="leftArrow">
            <a:avLst/>
          </a:prstGeom>
          <a:solidFill>
            <a:srgbClr val="7030A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i="1" dirty="0"/>
              <a:t>Appraisal TAM pg. </a:t>
            </a:r>
            <a:r>
              <a:rPr lang="en-US" sz="1200" i="1" dirty="0" smtClean="0"/>
              <a:t>20 </a:t>
            </a:r>
            <a:endParaRPr lang="en-US" sz="1200" i="1" dirty="0"/>
          </a:p>
        </p:txBody>
      </p:sp>
    </p:spTree>
    <p:extLst>
      <p:ext uri="{BB962C8B-B14F-4D97-AF65-F5344CB8AC3E}">
        <p14:creationId xmlns:p14="http://schemas.microsoft.com/office/powerpoint/2010/main" val="2540696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82A8AA-58FD-4993-B792-9CAE4E8198B2}"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26</a:t>
            </a:fld>
            <a:endParaRPr lang="en-US"/>
          </a:p>
        </p:txBody>
      </p:sp>
      <p:pic>
        <p:nvPicPr>
          <p:cNvPr id="1536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79" t="15636" r="71016" b="32598"/>
          <a:stretch/>
        </p:blipFill>
        <p:spPr bwMode="auto">
          <a:xfrm>
            <a:off x="457200" y="1676400"/>
            <a:ext cx="4088882"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7"/>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l"/>
            <a:r>
              <a:rPr lang="en-US" dirty="0" smtClean="0"/>
              <a:t>Activity:    Oral Screening Scoring</a:t>
            </a:r>
            <a:endParaRPr lang="en-US" dirty="0"/>
          </a:p>
        </p:txBody>
      </p:sp>
      <p:graphicFrame>
        <p:nvGraphicFramePr>
          <p:cNvPr id="11" name="Content Placeholder 3"/>
          <p:cNvGraphicFramePr>
            <a:graphicFrameLocks/>
          </p:cNvGraphicFramePr>
          <p:nvPr>
            <p:extLst>
              <p:ext uri="{D42A27DB-BD31-4B8C-83A1-F6EECF244321}">
                <p14:modId xmlns:p14="http://schemas.microsoft.com/office/powerpoint/2010/main" val="3171893692"/>
              </p:ext>
            </p:extLst>
          </p:nvPr>
        </p:nvGraphicFramePr>
        <p:xfrm>
          <a:off x="4800600" y="1676400"/>
          <a:ext cx="3962400" cy="4419599"/>
        </p:xfrm>
        <a:graphic>
          <a:graphicData uri="http://schemas.openxmlformats.org/drawingml/2006/table">
            <a:tbl>
              <a:tblPr>
                <a:tableStyleId>{5C22544A-7EE6-4342-B048-85BDC9FD1C3A}</a:tableStyleId>
              </a:tblPr>
              <a:tblGrid>
                <a:gridCol w="533400">
                  <a:extLst>
                    <a:ext uri="{9D8B030D-6E8A-4147-A177-3AD203B41FA5}">
                      <a16:colId xmlns:a16="http://schemas.microsoft.com/office/drawing/2014/main" xmlns="" val="20000"/>
                    </a:ext>
                  </a:extLst>
                </a:gridCol>
                <a:gridCol w="3429000">
                  <a:extLst>
                    <a:ext uri="{9D8B030D-6E8A-4147-A177-3AD203B41FA5}">
                      <a16:colId xmlns:a16="http://schemas.microsoft.com/office/drawing/2014/main" xmlns="" val="20001"/>
                    </a:ext>
                  </a:extLst>
                </a:gridCol>
              </a:tblGrid>
              <a:tr h="467769">
                <a:tc gridSpan="2">
                  <a:txBody>
                    <a:bodyPr/>
                    <a:lstStyle/>
                    <a:p>
                      <a:pPr marL="0" marR="0" algn="ctr">
                        <a:lnSpc>
                          <a:spcPct val="115000"/>
                        </a:lnSpc>
                        <a:spcBef>
                          <a:spcPts val="200"/>
                        </a:spcBef>
                        <a:spcAft>
                          <a:spcPts val="200"/>
                        </a:spcAft>
                      </a:pPr>
                      <a:r>
                        <a:rPr lang="en-US" sz="1200" b="0" cap="none" spc="0" dirty="0" smtClean="0">
                          <a:ln w="10541" cmpd="sng">
                            <a:solidFill>
                              <a:schemeClr val="accent1">
                                <a:shade val="88000"/>
                                <a:satMod val="110000"/>
                              </a:schemeClr>
                            </a:solidFill>
                            <a:prstDash val="solid"/>
                          </a:ln>
                          <a:solidFill>
                            <a:schemeClr val="tx1"/>
                          </a:solidFill>
                          <a:effectLst/>
                          <a:latin typeface="+mn-lt"/>
                          <a:ea typeface="Times"/>
                          <a:cs typeface="Times New Roman"/>
                        </a:rPr>
                        <a:t>Oral Screening Scoring Rubric</a:t>
                      </a:r>
                      <a:endParaRPr lang="en-US" sz="1200" b="0" cap="none" spc="0" dirty="0">
                        <a:ln w="10541" cmpd="sng">
                          <a:solidFill>
                            <a:schemeClr val="accent1">
                              <a:shade val="88000"/>
                              <a:satMod val="110000"/>
                            </a:schemeClr>
                          </a:solidFill>
                          <a:prstDash val="solid"/>
                        </a:ln>
                        <a:solidFill>
                          <a:schemeClr val="tx1"/>
                        </a:solidFill>
                        <a:effectLst/>
                        <a:latin typeface="+mn-lt"/>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pPr marL="0" marR="0" algn="ctr">
                        <a:lnSpc>
                          <a:spcPct val="115000"/>
                        </a:lnSpc>
                        <a:spcBef>
                          <a:spcPts val="200"/>
                        </a:spcBef>
                        <a:spcAft>
                          <a:spcPts val="200"/>
                        </a:spcAft>
                      </a:pPr>
                      <a:endParaRPr lang="en-US" sz="18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386540">
                <a:tc>
                  <a:txBody>
                    <a:bodyPr/>
                    <a:lstStyle/>
                    <a:p>
                      <a:pPr marL="0" marR="0" algn="ctr">
                        <a:lnSpc>
                          <a:spcPct val="115000"/>
                        </a:lnSpc>
                        <a:spcBef>
                          <a:spcPts val="200"/>
                        </a:spcBef>
                        <a:spcAft>
                          <a:spcPts val="200"/>
                        </a:spcAft>
                      </a:pPr>
                      <a:r>
                        <a:rPr lang="en-US" sz="105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Points</a:t>
                      </a:r>
                      <a:endParaRPr lang="en-US" sz="12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200"/>
                        </a:spcBef>
                        <a:spcAft>
                          <a:spcPts val="200"/>
                        </a:spcAft>
                      </a:pPr>
                      <a:r>
                        <a:rPr lang="en-US" sz="105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Guidelines</a:t>
                      </a:r>
                      <a:endParaRPr lang="en-US" sz="1200" b="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1"/>
                  </a:ext>
                </a:extLst>
              </a:tr>
              <a:tr h="1384501">
                <a:tc>
                  <a:txBody>
                    <a:bodyPr/>
                    <a:lstStyle/>
                    <a:p>
                      <a:pPr marL="0" marR="0" algn="ctr">
                        <a:lnSpc>
                          <a:spcPts val="1050"/>
                        </a:lnSpc>
                        <a:spcBef>
                          <a:spcPts val="200"/>
                        </a:spcBef>
                        <a:spcAft>
                          <a:spcPts val="200"/>
                        </a:spcAft>
                      </a:pPr>
                      <a:endParaRPr lang="en-US" sz="1050" b="1" dirty="0" smtClean="0">
                        <a:effectLst/>
                      </a:endParaRPr>
                    </a:p>
                    <a:p>
                      <a:pPr marL="0" marR="0" algn="ctr">
                        <a:lnSpc>
                          <a:spcPts val="1050"/>
                        </a:lnSpc>
                        <a:spcBef>
                          <a:spcPts val="200"/>
                        </a:spcBef>
                        <a:spcAft>
                          <a:spcPts val="200"/>
                        </a:spcAft>
                      </a:pPr>
                      <a:r>
                        <a:rPr lang="en-US" sz="1050" b="1" dirty="0" smtClean="0">
                          <a:effectLst/>
                        </a:rPr>
                        <a:t>0</a:t>
                      </a:r>
                      <a:endParaRPr lang="en-US" sz="12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l">
                        <a:lnSpc>
                          <a:spcPct val="100000"/>
                        </a:lnSpc>
                        <a:spcBef>
                          <a:spcPts val="200"/>
                        </a:spcBef>
                        <a:spcAft>
                          <a:spcPts val="200"/>
                        </a:spcAft>
                      </a:pPr>
                      <a:r>
                        <a:rPr lang="en-US" sz="1050" b="1" i="1" dirty="0" smtClean="0">
                          <a:effectLst/>
                        </a:rPr>
                        <a:t>No </a:t>
                      </a:r>
                      <a:r>
                        <a:rPr lang="en-US" sz="1050" b="1" i="1" dirty="0">
                          <a:effectLst/>
                        </a:rPr>
                        <a:t>answer, incomprehensible, or does not answer the question</a:t>
                      </a:r>
                      <a:r>
                        <a:rPr lang="en-US" sz="1050" b="1" i="1" dirty="0" smtClean="0">
                          <a:effectLst/>
                        </a:rPr>
                        <a:t>.</a:t>
                      </a:r>
                    </a:p>
                    <a:p>
                      <a:pPr marL="548640" marR="0" lvl="1" algn="l">
                        <a:lnSpc>
                          <a:spcPct val="100000"/>
                        </a:lnSpc>
                        <a:spcBef>
                          <a:spcPts val="0"/>
                        </a:spcBef>
                        <a:spcAft>
                          <a:spcPts val="300"/>
                        </a:spcAft>
                      </a:pPr>
                      <a:r>
                        <a:rPr lang="en-US" sz="1050" dirty="0" smtClean="0">
                          <a:effectLst/>
                        </a:rPr>
                        <a:t>Note</a:t>
                      </a:r>
                      <a:r>
                        <a:rPr lang="en-US" sz="1050" dirty="0">
                          <a:effectLst/>
                        </a:rPr>
                        <a:t>: If the examinee responds, “I don’t know,” it is up to the administrator to determine whether this answer represents an appropriate response or lack of comprehension.</a:t>
                      </a:r>
                      <a:endParaRPr lang="en-US" sz="1200"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2"/>
                  </a:ext>
                </a:extLst>
              </a:tr>
              <a:tr h="796288">
                <a:tc>
                  <a:txBody>
                    <a:bodyPr/>
                    <a:lstStyle/>
                    <a:p>
                      <a:pPr marL="0" marR="0" algn="ctr">
                        <a:lnSpc>
                          <a:spcPts val="1050"/>
                        </a:lnSpc>
                        <a:spcBef>
                          <a:spcPts val="200"/>
                        </a:spcBef>
                        <a:spcAft>
                          <a:spcPts val="200"/>
                        </a:spcAft>
                      </a:pPr>
                      <a:r>
                        <a:rPr lang="en-US" sz="1050" b="1" dirty="0">
                          <a:effectLst/>
                        </a:rPr>
                        <a:t>1</a:t>
                      </a:r>
                      <a:endParaRPr lang="en-US" sz="12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l">
                        <a:lnSpc>
                          <a:spcPct val="100000"/>
                        </a:lnSpc>
                        <a:spcBef>
                          <a:spcPts val="200"/>
                        </a:spcBef>
                        <a:spcAft>
                          <a:spcPts val="200"/>
                        </a:spcAft>
                      </a:pPr>
                      <a:r>
                        <a:rPr lang="en-US" sz="1050" b="1" i="1" dirty="0">
                          <a:effectLst/>
                        </a:rPr>
                        <a:t>Comprehensible but not grammatically correct.</a:t>
                      </a:r>
                      <a:endParaRPr lang="en-US" sz="1200" b="1" i="1" dirty="0">
                        <a:effectLst/>
                      </a:endParaRPr>
                    </a:p>
                    <a:p>
                      <a:pPr marL="548640" marR="0" lvl="1" algn="l">
                        <a:lnSpc>
                          <a:spcPct val="100000"/>
                        </a:lnSpc>
                        <a:spcBef>
                          <a:spcPts val="0"/>
                        </a:spcBef>
                        <a:spcAft>
                          <a:spcPts val="300"/>
                        </a:spcAft>
                      </a:pPr>
                      <a:r>
                        <a:rPr lang="en-US" sz="1050" i="1" dirty="0">
                          <a:effectLst/>
                        </a:rPr>
                        <a:t>Note:  Comprehensible = understandable and relevant</a:t>
                      </a:r>
                      <a:endParaRPr lang="en-US" sz="1200" i="1"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3"/>
                  </a:ext>
                </a:extLst>
              </a:tr>
              <a:tr h="1384501">
                <a:tc>
                  <a:txBody>
                    <a:bodyPr/>
                    <a:lstStyle/>
                    <a:p>
                      <a:pPr marL="0" marR="0" algn="ctr">
                        <a:lnSpc>
                          <a:spcPts val="1050"/>
                        </a:lnSpc>
                        <a:spcBef>
                          <a:spcPts val="200"/>
                        </a:spcBef>
                        <a:spcAft>
                          <a:spcPts val="200"/>
                        </a:spcAft>
                      </a:pPr>
                      <a:endParaRPr lang="en-US" sz="1050" b="1" dirty="0" smtClean="0">
                        <a:effectLst/>
                      </a:endParaRPr>
                    </a:p>
                    <a:p>
                      <a:pPr marL="0" marR="0" algn="ctr">
                        <a:lnSpc>
                          <a:spcPts val="1050"/>
                        </a:lnSpc>
                        <a:spcBef>
                          <a:spcPts val="200"/>
                        </a:spcBef>
                        <a:spcAft>
                          <a:spcPts val="200"/>
                        </a:spcAft>
                      </a:pPr>
                      <a:r>
                        <a:rPr lang="en-US" sz="1050" b="1" dirty="0" smtClean="0">
                          <a:effectLst/>
                        </a:rPr>
                        <a:t>2</a:t>
                      </a:r>
                      <a:endParaRPr lang="en-US" sz="1200" b="1" dirty="0">
                        <a:effectLst/>
                        <a:latin typeface="Book Antiqua"/>
                        <a:ea typeface="Times"/>
                        <a:cs typeface="Times New Roman"/>
                      </a:endParaRPr>
                    </a:p>
                  </a:txBody>
                  <a:tcPr marL="68580" marR="68580" marT="365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l">
                        <a:lnSpc>
                          <a:spcPct val="100000"/>
                        </a:lnSpc>
                        <a:spcBef>
                          <a:spcPts val="200"/>
                        </a:spcBef>
                        <a:spcAft>
                          <a:spcPts val="200"/>
                        </a:spcAft>
                      </a:pPr>
                      <a:r>
                        <a:rPr lang="en-US" sz="1050" b="1" i="1" dirty="0">
                          <a:effectLst/>
                        </a:rPr>
                        <a:t>Comprehensible and grammatically correct.</a:t>
                      </a:r>
                      <a:endParaRPr lang="en-US" sz="1200" b="1" i="1" dirty="0">
                        <a:effectLst/>
                      </a:endParaRPr>
                    </a:p>
                    <a:p>
                      <a:pPr marL="548640" marR="0" lvl="1" algn="l">
                        <a:lnSpc>
                          <a:spcPct val="100000"/>
                        </a:lnSpc>
                        <a:spcBef>
                          <a:spcPts val="0"/>
                        </a:spcBef>
                        <a:spcAft>
                          <a:spcPts val="300"/>
                        </a:spcAft>
                      </a:pPr>
                      <a:r>
                        <a:rPr lang="en-US" sz="1050" i="1" dirty="0">
                          <a:effectLst/>
                        </a:rPr>
                        <a:t>Note:  Answers that are appropriate and represent what a native speaker would provide would be given 2 points; therefore, some one-word answers would be given 2 points.</a:t>
                      </a:r>
                      <a:endParaRPr lang="en-US" sz="1200" i="1" dirty="0">
                        <a:effectLst/>
                        <a:latin typeface="Book Antiqua"/>
                        <a:ea typeface="Times"/>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457174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style>
          <a:lnRef idx="0">
            <a:schemeClr val="accent2"/>
          </a:lnRef>
          <a:fillRef idx="3">
            <a:schemeClr val="accent2"/>
          </a:fillRef>
          <a:effectRef idx="3">
            <a:schemeClr val="accent2"/>
          </a:effectRef>
          <a:fontRef idx="minor">
            <a:schemeClr val="lt1"/>
          </a:fontRef>
        </p:style>
        <p:txBody>
          <a:bodyPr anchor="ctr"/>
          <a:lstStyle/>
          <a:p>
            <a:r>
              <a:rPr lang="en-US" dirty="0" smtClean="0">
                <a:solidFill>
                  <a:schemeClr val="bg1"/>
                </a:solidFill>
              </a:rPr>
              <a:t>Writing Screening</a:t>
            </a:r>
            <a:endParaRPr lang="en-US" dirty="0">
              <a:solidFill>
                <a:schemeClr val="bg1"/>
              </a:solidFill>
            </a:endParaRPr>
          </a:p>
        </p:txBody>
      </p:sp>
      <p:sp>
        <p:nvSpPr>
          <p:cNvPr id="3" name="Content Placeholder 2"/>
          <p:cNvSpPr>
            <a:spLocks noGrp="1"/>
          </p:cNvSpPr>
          <p:nvPr>
            <p:ph idx="1"/>
          </p:nvPr>
        </p:nvSpPr>
        <p:spPr>
          <a:xfrm>
            <a:off x="533400" y="1295400"/>
            <a:ext cx="8229600" cy="761999"/>
          </a:xfrm>
        </p:spPr>
        <p:txBody>
          <a:bodyPr>
            <a:normAutofit/>
          </a:bodyPr>
          <a:lstStyle/>
          <a:p>
            <a:r>
              <a:rPr lang="en-US" sz="2000" dirty="0" smtClean="0">
                <a:latin typeface="+mn-lt"/>
              </a:rPr>
              <a:t>Use the Oral/Writing Screening Response Sheet </a:t>
            </a:r>
            <a:r>
              <a:rPr lang="en-US" sz="1600" dirty="0" smtClean="0"/>
              <a:t>(</a:t>
            </a:r>
            <a:r>
              <a:rPr lang="en-US" sz="1600" i="1" dirty="0" smtClean="0"/>
              <a:t>Appraisal TAM page 40</a:t>
            </a:r>
            <a:r>
              <a:rPr lang="en-US" sz="1600" dirty="0" smtClean="0"/>
              <a:t>)</a:t>
            </a:r>
            <a:endParaRPr lang="en-US" sz="2000" dirty="0" smtClean="0">
              <a:latin typeface="+mn-lt"/>
            </a:endParaRPr>
          </a:p>
          <a:p>
            <a:endParaRPr lang="en-US" sz="2000" dirty="0">
              <a:latin typeface="+mn-lt"/>
            </a:endParaRPr>
          </a:p>
        </p:txBody>
      </p:sp>
      <p:sp>
        <p:nvSpPr>
          <p:cNvPr id="4" name="Rectangle 3"/>
          <p:cNvSpPr/>
          <p:nvPr/>
        </p:nvSpPr>
        <p:spPr>
          <a:xfrm>
            <a:off x="762000" y="2057400"/>
            <a:ext cx="7391400" cy="40934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a:t>To begin the test, say</a:t>
            </a:r>
            <a:r>
              <a:rPr lang="en-US" sz="2000" dirty="0" smtClean="0"/>
              <a:t>:</a:t>
            </a:r>
          </a:p>
          <a:p>
            <a:pPr lvl="1"/>
            <a:r>
              <a:rPr lang="en-US" sz="2000" dirty="0" smtClean="0"/>
              <a:t> </a:t>
            </a:r>
            <a:r>
              <a:rPr lang="en-US" sz="2000" b="1" i="1" dirty="0"/>
              <a:t>“You will write two sentences. I will say each sentence three times. Now listen, and write Sentence 1.” </a:t>
            </a:r>
            <a:endParaRPr lang="en-US" sz="2000" b="1" i="1" dirty="0" smtClean="0"/>
          </a:p>
          <a:p>
            <a:pPr lvl="1"/>
            <a:endParaRPr lang="en-US" sz="2000" b="1" i="1" dirty="0" smtClean="0"/>
          </a:p>
          <a:p>
            <a:pPr marL="285750" lvl="0" indent="-285750">
              <a:buFont typeface="Arial" panose="020B0604020202020204" pitchFamily="34" charset="0"/>
              <a:buChar char="•"/>
            </a:pPr>
            <a:r>
              <a:rPr lang="en-US" sz="2000" dirty="0" smtClean="0"/>
              <a:t>Dictate </a:t>
            </a:r>
            <a:r>
              <a:rPr lang="en-US" sz="2000" dirty="0"/>
              <a:t>the first </a:t>
            </a:r>
            <a:r>
              <a:rPr lang="en-US" sz="2000" dirty="0" smtClean="0"/>
              <a:t>sentence:  </a:t>
            </a:r>
            <a:r>
              <a:rPr lang="en-US" sz="2000" b="1" i="1" dirty="0"/>
              <a:t>The flag is red, white and blue</a:t>
            </a:r>
            <a:r>
              <a:rPr lang="en-US" sz="2000" b="1" i="1" dirty="0" smtClean="0"/>
              <a:t>.</a:t>
            </a:r>
            <a:endParaRPr lang="en-US" sz="2000" i="1" dirty="0" smtClean="0"/>
          </a:p>
          <a:p>
            <a:pPr marL="742950" lvl="1" indent="-285750">
              <a:buFont typeface="Arial" panose="020B0604020202020204" pitchFamily="34" charset="0"/>
              <a:buChar char="•"/>
            </a:pPr>
            <a:r>
              <a:rPr lang="en-US" sz="2000" dirty="0" smtClean="0"/>
              <a:t>After </a:t>
            </a:r>
            <a:r>
              <a:rPr lang="en-US" sz="2000" dirty="0"/>
              <a:t>a brief pause, repeat </a:t>
            </a:r>
            <a:r>
              <a:rPr lang="en-US" sz="2000" dirty="0" smtClean="0"/>
              <a:t>it</a:t>
            </a:r>
            <a:r>
              <a:rPr lang="en-US" sz="2000" dirty="0"/>
              <a:t>.</a:t>
            </a:r>
            <a:endParaRPr lang="en-US" sz="2000" dirty="0" smtClean="0"/>
          </a:p>
          <a:p>
            <a:pPr marL="742950" lvl="1" indent="-285750">
              <a:buFont typeface="Arial" panose="020B0604020202020204" pitchFamily="34" charset="0"/>
              <a:buChar char="•"/>
            </a:pPr>
            <a:r>
              <a:rPr lang="en-US" sz="2000" dirty="0"/>
              <a:t>P</a:t>
            </a:r>
            <a:r>
              <a:rPr lang="en-US" sz="2000" dirty="0" smtClean="0"/>
              <a:t>ause </a:t>
            </a:r>
            <a:r>
              <a:rPr lang="en-US" sz="2000" dirty="0"/>
              <a:t>again and repeat again. </a:t>
            </a:r>
            <a:endParaRPr lang="en-US" sz="2000" dirty="0" smtClean="0"/>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Do </a:t>
            </a:r>
            <a:r>
              <a:rPr lang="en-US" sz="2000" dirty="0"/>
              <a:t>the same with the second </a:t>
            </a:r>
            <a:r>
              <a:rPr lang="en-US" sz="2000" dirty="0" smtClean="0"/>
              <a:t>sentence: </a:t>
            </a:r>
          </a:p>
          <a:p>
            <a:pPr lvl="1"/>
            <a:r>
              <a:rPr lang="en-US" sz="2000" b="1" i="1" dirty="0" smtClean="0"/>
              <a:t>New </a:t>
            </a:r>
            <a:r>
              <a:rPr lang="en-US" sz="2000" b="1" i="1" dirty="0"/>
              <a:t>York is the largest city in the United States</a:t>
            </a:r>
            <a:r>
              <a:rPr lang="en-US" sz="2000" b="1" i="1" dirty="0" smtClean="0"/>
              <a:t>.</a:t>
            </a:r>
          </a:p>
          <a:p>
            <a:pPr lvl="0"/>
            <a:endParaRPr lang="en-US" sz="2000" b="1" dirty="0" smtClean="0"/>
          </a:p>
          <a:p>
            <a:pPr lvl="0"/>
            <a:r>
              <a:rPr lang="en-US" sz="2000" dirty="0" smtClean="0"/>
              <a:t>The </a:t>
            </a:r>
            <a:r>
              <a:rPr lang="en-US" sz="2000" dirty="0"/>
              <a:t>examinees should not get help from other students or look at other students’ responses.</a:t>
            </a:r>
          </a:p>
        </p:txBody>
      </p:sp>
      <p:sp>
        <p:nvSpPr>
          <p:cNvPr id="5" name="Date Placeholder 4"/>
          <p:cNvSpPr>
            <a:spLocks noGrp="1"/>
          </p:cNvSpPr>
          <p:nvPr>
            <p:ph type="dt" sz="half" idx="10"/>
          </p:nvPr>
        </p:nvSpPr>
        <p:spPr/>
        <p:txBody>
          <a:bodyPr/>
          <a:lstStyle/>
          <a:p>
            <a:fld id="{39BA6B19-C53B-4A1A-97DC-0007FA838251}"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27</a:t>
            </a:fld>
            <a:endParaRPr lang="en-US"/>
          </a:p>
        </p:txBody>
      </p:sp>
      <p:sp>
        <p:nvSpPr>
          <p:cNvPr id="8" name="Left Arrow 7"/>
          <p:cNvSpPr/>
          <p:nvPr/>
        </p:nvSpPr>
        <p:spPr>
          <a:xfrm>
            <a:off x="6715125" y="5867400"/>
            <a:ext cx="2209800" cy="762000"/>
          </a:xfrm>
          <a:prstGeom prst="leftArrow">
            <a:avLst/>
          </a:prstGeom>
          <a:solidFill>
            <a:srgbClr val="7030A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i="1" dirty="0"/>
              <a:t>Appraisal TAM pg. </a:t>
            </a:r>
            <a:r>
              <a:rPr lang="en-US" sz="1200" i="1" dirty="0" smtClean="0"/>
              <a:t>17 </a:t>
            </a:r>
            <a:endParaRPr lang="en-US" sz="1200" i="1" dirty="0"/>
          </a:p>
        </p:txBody>
      </p:sp>
    </p:spTree>
    <p:extLst>
      <p:ext uri="{BB962C8B-B14F-4D97-AF65-F5344CB8AC3E}">
        <p14:creationId xmlns:p14="http://schemas.microsoft.com/office/powerpoint/2010/main" val="527529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5275"/>
            <a:ext cx="8229600" cy="990600"/>
          </a:xfrm>
        </p:spPr>
        <p:style>
          <a:lnRef idx="1">
            <a:schemeClr val="accent2"/>
          </a:lnRef>
          <a:fillRef idx="3">
            <a:schemeClr val="accent2"/>
          </a:fillRef>
          <a:effectRef idx="2">
            <a:schemeClr val="accent2"/>
          </a:effectRef>
          <a:fontRef idx="minor">
            <a:schemeClr val="lt1"/>
          </a:fontRef>
        </p:style>
        <p:txBody>
          <a:bodyPr anchor="ctr">
            <a:normAutofit/>
          </a:bodyPr>
          <a:lstStyle/>
          <a:p>
            <a:r>
              <a:rPr lang="en-US" dirty="0" smtClean="0"/>
              <a:t>Scoring Rubric - Writing Screening</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839491638"/>
              </p:ext>
            </p:extLst>
          </p:nvPr>
        </p:nvGraphicFramePr>
        <p:xfrm>
          <a:off x="381000" y="1371601"/>
          <a:ext cx="8229600" cy="4361687"/>
        </p:xfrm>
        <a:graphic>
          <a:graphicData uri="http://schemas.openxmlformats.org/drawingml/2006/table">
            <a:tbl>
              <a:tblPr>
                <a:tableStyleId>{5C22544A-7EE6-4342-B048-85BDC9FD1C3A}</a:tableStyleId>
              </a:tblPr>
              <a:tblGrid>
                <a:gridCol w="1207008">
                  <a:extLst>
                    <a:ext uri="{9D8B030D-6E8A-4147-A177-3AD203B41FA5}">
                      <a16:colId xmlns:a16="http://schemas.microsoft.com/office/drawing/2014/main" xmlns="" val="20000"/>
                    </a:ext>
                  </a:extLst>
                </a:gridCol>
                <a:gridCol w="7022592">
                  <a:extLst>
                    <a:ext uri="{9D8B030D-6E8A-4147-A177-3AD203B41FA5}">
                      <a16:colId xmlns:a16="http://schemas.microsoft.com/office/drawing/2014/main" xmlns="" val="20001"/>
                    </a:ext>
                  </a:extLst>
                </a:gridCol>
              </a:tblGrid>
              <a:tr h="887777">
                <a:tc>
                  <a:txBody>
                    <a:bodyPr/>
                    <a:lstStyle/>
                    <a:p>
                      <a:pPr marL="0" marR="0" algn="ctr">
                        <a:lnSpc>
                          <a:spcPct val="115000"/>
                        </a:lnSpc>
                        <a:spcBef>
                          <a:spcPts val="300"/>
                        </a:spcBef>
                        <a:spcAft>
                          <a:spcPts val="300"/>
                        </a:spcAft>
                      </a:pPr>
                      <a:r>
                        <a:rPr lang="en-US" sz="2400" b="1" dirty="0">
                          <a:ln>
                            <a:solidFill>
                              <a:schemeClr val="tx1"/>
                            </a:solidFill>
                          </a:ln>
                          <a:solidFill>
                            <a:schemeClr val="tx1"/>
                          </a:solidFill>
                          <a:effectLst/>
                        </a:rPr>
                        <a:t>Points</a:t>
                      </a:r>
                      <a:endParaRPr lang="en-US" sz="3200" b="1"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300"/>
                        </a:spcBef>
                        <a:spcAft>
                          <a:spcPts val="300"/>
                        </a:spcAft>
                      </a:pPr>
                      <a:r>
                        <a:rPr lang="en-US" sz="2400" b="1" dirty="0">
                          <a:ln>
                            <a:solidFill>
                              <a:schemeClr val="tx1"/>
                            </a:solidFill>
                          </a:ln>
                          <a:solidFill>
                            <a:schemeClr val="tx1"/>
                          </a:solidFill>
                          <a:effectLst/>
                        </a:rPr>
                        <a:t>Guidelines</a:t>
                      </a:r>
                      <a:endParaRPr lang="en-US" sz="3200" b="1"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xmlns="" val="10000"/>
                  </a:ext>
                </a:extLst>
              </a:tr>
              <a:tr h="1157970">
                <a:tc>
                  <a:txBody>
                    <a:bodyPr/>
                    <a:lstStyle/>
                    <a:p>
                      <a:pPr marL="0" marR="0" algn="ctr">
                        <a:lnSpc>
                          <a:spcPct val="150000"/>
                        </a:lnSpc>
                        <a:spcBef>
                          <a:spcPts val="600"/>
                        </a:spcBef>
                        <a:spcAft>
                          <a:spcPts val="300"/>
                        </a:spcAft>
                      </a:pPr>
                      <a:r>
                        <a:rPr lang="en-US" sz="2400" dirty="0">
                          <a:ln>
                            <a:solidFill>
                              <a:schemeClr val="tx1"/>
                            </a:solidFill>
                          </a:ln>
                          <a:solidFill>
                            <a:schemeClr val="tx1"/>
                          </a:solidFill>
                          <a:effectLst/>
                        </a:rPr>
                        <a:t>0</a:t>
                      </a:r>
                      <a:endParaRPr lang="en-US" sz="3200"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just">
                        <a:lnSpc>
                          <a:spcPct val="100000"/>
                        </a:lnSpc>
                        <a:spcBef>
                          <a:spcPts val="600"/>
                        </a:spcBef>
                        <a:spcAft>
                          <a:spcPts val="300"/>
                        </a:spcAft>
                      </a:pPr>
                      <a:r>
                        <a:rPr lang="en-US" sz="2400" i="1" dirty="0">
                          <a:ln>
                            <a:solidFill>
                              <a:schemeClr val="tx1"/>
                            </a:solidFill>
                          </a:ln>
                          <a:solidFill>
                            <a:schemeClr val="tx1"/>
                          </a:solidFill>
                          <a:effectLst/>
                        </a:rPr>
                        <a:t>Nothing written, completely illegible or wrote the wrong sentence.</a:t>
                      </a:r>
                      <a:endParaRPr lang="en-US" sz="3200" i="1"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r h="1157970">
                <a:tc>
                  <a:txBody>
                    <a:bodyPr/>
                    <a:lstStyle/>
                    <a:p>
                      <a:pPr marL="0" marR="0" algn="ctr">
                        <a:lnSpc>
                          <a:spcPct val="150000"/>
                        </a:lnSpc>
                        <a:spcBef>
                          <a:spcPts val="600"/>
                        </a:spcBef>
                        <a:spcAft>
                          <a:spcPts val="300"/>
                        </a:spcAft>
                      </a:pPr>
                      <a:r>
                        <a:rPr lang="en-US" sz="2400" dirty="0">
                          <a:ln>
                            <a:solidFill>
                              <a:schemeClr val="tx1"/>
                            </a:solidFill>
                          </a:ln>
                          <a:solidFill>
                            <a:schemeClr val="tx1"/>
                          </a:solidFill>
                          <a:effectLst/>
                        </a:rPr>
                        <a:t>1</a:t>
                      </a:r>
                      <a:endParaRPr lang="en-US" sz="3200"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just">
                        <a:lnSpc>
                          <a:spcPct val="150000"/>
                        </a:lnSpc>
                        <a:spcBef>
                          <a:spcPts val="600"/>
                        </a:spcBef>
                        <a:spcAft>
                          <a:spcPts val="300"/>
                        </a:spcAft>
                      </a:pPr>
                      <a:r>
                        <a:rPr lang="en-US" sz="2400" i="1" dirty="0">
                          <a:ln>
                            <a:solidFill>
                              <a:schemeClr val="tx1"/>
                            </a:solidFill>
                          </a:ln>
                          <a:solidFill>
                            <a:schemeClr val="tx1"/>
                          </a:solidFill>
                          <a:effectLst/>
                        </a:rPr>
                        <a:t>Wrote some words correctly.</a:t>
                      </a:r>
                      <a:endParaRPr lang="en-US" sz="3200" i="1"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2"/>
                  </a:ext>
                </a:extLst>
              </a:tr>
              <a:tr h="1157970">
                <a:tc>
                  <a:txBody>
                    <a:bodyPr/>
                    <a:lstStyle/>
                    <a:p>
                      <a:pPr marL="0" marR="0" algn="ctr">
                        <a:lnSpc>
                          <a:spcPct val="150000"/>
                        </a:lnSpc>
                        <a:spcBef>
                          <a:spcPts val="600"/>
                        </a:spcBef>
                        <a:spcAft>
                          <a:spcPts val="300"/>
                        </a:spcAft>
                      </a:pPr>
                      <a:r>
                        <a:rPr lang="en-US" sz="2400" dirty="0">
                          <a:ln>
                            <a:solidFill>
                              <a:schemeClr val="tx1"/>
                            </a:solidFill>
                          </a:ln>
                          <a:solidFill>
                            <a:schemeClr val="tx1"/>
                          </a:solidFill>
                          <a:effectLst/>
                        </a:rPr>
                        <a:t>2</a:t>
                      </a:r>
                      <a:endParaRPr lang="en-US" sz="3200"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just">
                        <a:lnSpc>
                          <a:spcPct val="150000"/>
                        </a:lnSpc>
                        <a:spcBef>
                          <a:spcPts val="600"/>
                        </a:spcBef>
                        <a:spcAft>
                          <a:spcPts val="300"/>
                        </a:spcAft>
                      </a:pPr>
                      <a:r>
                        <a:rPr lang="en-US" sz="2400" i="1" dirty="0">
                          <a:ln>
                            <a:solidFill>
                              <a:schemeClr val="tx1"/>
                            </a:solidFill>
                          </a:ln>
                          <a:solidFill>
                            <a:schemeClr val="tx1"/>
                          </a:solidFill>
                          <a:effectLst/>
                        </a:rPr>
                        <a:t>Wrote the complete sentence correctly.</a:t>
                      </a:r>
                      <a:endParaRPr lang="en-US" sz="3200" i="1" dirty="0">
                        <a:ln>
                          <a:solidFill>
                            <a:schemeClr val="tx1"/>
                          </a:solidFill>
                        </a:ln>
                        <a:solidFill>
                          <a:schemeClr val="tx1"/>
                        </a:solidFill>
                        <a:effectLst/>
                        <a:latin typeface="Book Antiqua"/>
                        <a:ea typeface="Times"/>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3"/>
                  </a:ext>
                </a:extLst>
              </a:tr>
            </a:tbl>
          </a:graphicData>
        </a:graphic>
      </p:graphicFrame>
      <p:sp>
        <p:nvSpPr>
          <p:cNvPr id="3" name="Date Placeholder 2"/>
          <p:cNvSpPr>
            <a:spLocks noGrp="1"/>
          </p:cNvSpPr>
          <p:nvPr>
            <p:ph type="dt" sz="half" idx="10"/>
          </p:nvPr>
        </p:nvSpPr>
        <p:spPr/>
        <p:txBody>
          <a:bodyPr/>
          <a:lstStyle/>
          <a:p>
            <a:fld id="{F5912097-8C93-4FE9-9346-FF6A4E82FBFA}"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28</a:t>
            </a:fld>
            <a:endParaRPr lang="en-US"/>
          </a:p>
        </p:txBody>
      </p:sp>
    </p:spTree>
    <p:extLst>
      <p:ext uri="{BB962C8B-B14F-4D97-AF65-F5344CB8AC3E}">
        <p14:creationId xmlns:p14="http://schemas.microsoft.com/office/powerpoint/2010/main" val="455517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10600" cy="990600"/>
          </a:xfrm>
        </p:spPr>
        <p:style>
          <a:lnRef idx="1">
            <a:schemeClr val="accent5"/>
          </a:lnRef>
          <a:fillRef idx="2">
            <a:schemeClr val="accent5"/>
          </a:fillRef>
          <a:effectRef idx="1">
            <a:schemeClr val="accent5"/>
          </a:effectRef>
          <a:fontRef idx="minor">
            <a:schemeClr val="dk1"/>
          </a:fontRef>
        </p:style>
        <p:txBody>
          <a:bodyPr anchor="ctr">
            <a:normAutofit/>
          </a:bodyPr>
          <a:lstStyle/>
          <a:p>
            <a:r>
              <a:rPr lang="en-US" sz="2800" dirty="0" smtClean="0"/>
              <a:t>Activity:       Writing Screening Scoring Practice</a:t>
            </a:r>
            <a:endParaRPr lang="en-US" sz="2800" dirty="0"/>
          </a:p>
        </p:txBody>
      </p:sp>
      <p:pic>
        <p:nvPicPr>
          <p:cNvPr id="7170" name="Picture 2"/>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60612" t="15890" r="19392" b="10353"/>
          <a:stretch/>
        </p:blipFill>
        <p:spPr bwMode="auto">
          <a:xfrm>
            <a:off x="415470" y="2027105"/>
            <a:ext cx="3546930" cy="4299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 Placeholder 3"/>
          <p:cNvSpPr>
            <a:spLocks noGrp="1"/>
          </p:cNvSpPr>
          <p:nvPr>
            <p:ph type="body" sz="half" idx="2"/>
          </p:nvPr>
        </p:nvSpPr>
        <p:spPr>
          <a:xfrm>
            <a:off x="381000" y="1447800"/>
            <a:ext cx="8305800" cy="457200"/>
          </a:xfrm>
        </p:spPr>
        <p:style>
          <a:lnRef idx="1">
            <a:schemeClr val="accent5"/>
          </a:lnRef>
          <a:fillRef idx="2">
            <a:schemeClr val="accent5"/>
          </a:fillRef>
          <a:effectRef idx="1">
            <a:schemeClr val="accent5"/>
          </a:effectRef>
          <a:fontRef idx="minor">
            <a:schemeClr val="dk1"/>
          </a:fontRef>
        </p:style>
        <p:txBody>
          <a:bodyPr anchor="ctr">
            <a:noAutofit/>
          </a:bodyPr>
          <a:lstStyle/>
          <a:p>
            <a:r>
              <a:rPr lang="en-US" sz="1800" dirty="0" smtClean="0"/>
              <a:t>In </a:t>
            </a:r>
            <a:r>
              <a:rPr lang="en-US" sz="1800" dirty="0"/>
              <a:t>groups or pairs, score the Writing samples using the Writing rubric.  </a:t>
            </a:r>
            <a:r>
              <a:rPr lang="en-US" sz="1800" dirty="0" smtClean="0"/>
              <a:t>10 minutes</a:t>
            </a:r>
            <a:endParaRPr lang="en-US" sz="1800" dirty="0"/>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237423"/>
            <a:ext cx="4426524" cy="1420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Date Placeholder 2"/>
          <p:cNvSpPr>
            <a:spLocks noGrp="1"/>
          </p:cNvSpPr>
          <p:nvPr>
            <p:ph type="dt" sz="half" idx="10"/>
          </p:nvPr>
        </p:nvSpPr>
        <p:spPr/>
        <p:txBody>
          <a:bodyPr/>
          <a:lstStyle/>
          <a:p>
            <a:fld id="{D7E9A22A-F553-424E-85A9-93F7DAED5519}"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29</a:t>
            </a:fld>
            <a:endParaRPr lang="en-US"/>
          </a:p>
        </p:txBody>
      </p:sp>
    </p:spTree>
    <p:extLst>
      <p:ext uri="{BB962C8B-B14F-4D97-AF65-F5344CB8AC3E}">
        <p14:creationId xmlns:p14="http://schemas.microsoft.com/office/powerpoint/2010/main" val="2587947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Purpose</a:t>
            </a:r>
            <a:endParaRPr lang="en-US" dirty="0"/>
          </a:p>
        </p:txBody>
      </p:sp>
      <p:sp>
        <p:nvSpPr>
          <p:cNvPr id="3" name="Content Placeholder 2"/>
          <p:cNvSpPr>
            <a:spLocks noGrp="1"/>
          </p:cNvSpPr>
          <p:nvPr>
            <p:ph idx="1"/>
          </p:nvPr>
        </p:nvSpPr>
        <p:spPr/>
        <p:txBody>
          <a:bodyPr/>
          <a:lstStyle/>
          <a:p>
            <a:r>
              <a:rPr lang="en-US" dirty="0"/>
              <a:t>To certify participants to administer CASAS tests</a:t>
            </a:r>
            <a:r>
              <a:rPr lang="en-US" dirty="0" smtClean="0"/>
              <a:t>.</a:t>
            </a:r>
          </a:p>
          <a:p>
            <a:r>
              <a:rPr lang="en-US" dirty="0" smtClean="0"/>
              <a:t>To meet the yearly training requirement (if applicable in your state.)</a:t>
            </a:r>
          </a:p>
          <a:p>
            <a:r>
              <a:rPr lang="en-US" dirty="0" smtClean="0"/>
              <a:t>To ensure uniform test administration practices.</a:t>
            </a:r>
          </a:p>
          <a:p>
            <a:endParaRPr lang="en-US" dirty="0"/>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3</a:t>
            </a:fld>
            <a:endParaRPr lang="en-US"/>
          </a:p>
        </p:txBody>
      </p:sp>
    </p:spTree>
    <p:extLst>
      <p:ext uri="{BB962C8B-B14F-4D97-AF65-F5344CB8AC3E}">
        <p14:creationId xmlns:p14="http://schemas.microsoft.com/office/powerpoint/2010/main" val="2435943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99" t="17223" r="73311" b="57567"/>
          <a:stretch/>
        </p:blipFill>
        <p:spPr bwMode="auto">
          <a:xfrm>
            <a:off x="609600" y="685800"/>
            <a:ext cx="7939454"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E6DD44FF-5670-46EF-A671-AC96B1DB3F12}"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30</a:t>
            </a:fld>
            <a:endParaRPr lang="en-US"/>
          </a:p>
        </p:txBody>
      </p:sp>
    </p:spTree>
    <p:extLst>
      <p:ext uri="{BB962C8B-B14F-4D97-AF65-F5344CB8AC3E}">
        <p14:creationId xmlns:p14="http://schemas.microsoft.com/office/powerpoint/2010/main" val="3809388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99" t="42346" r="73311" b="34629"/>
          <a:stretch/>
        </p:blipFill>
        <p:spPr bwMode="auto">
          <a:xfrm>
            <a:off x="457200" y="635000"/>
            <a:ext cx="8330780"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85DCEF7D-7E67-40C1-8647-AD2AD98D3231}"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31</a:t>
            </a:fld>
            <a:endParaRPr lang="en-US"/>
          </a:p>
        </p:txBody>
      </p:sp>
    </p:spTree>
    <p:extLst>
      <p:ext uri="{BB962C8B-B14F-4D97-AF65-F5344CB8AC3E}">
        <p14:creationId xmlns:p14="http://schemas.microsoft.com/office/powerpoint/2010/main" val="4150916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Using Screening Results</a:t>
            </a:r>
            <a:endParaRPr lang="en-US" dirty="0"/>
          </a:p>
        </p:txBody>
      </p:sp>
      <p:sp>
        <p:nvSpPr>
          <p:cNvPr id="8" name="Content Placeholder 7"/>
          <p:cNvSpPr>
            <a:spLocks noGrp="1"/>
          </p:cNvSpPr>
          <p:nvPr>
            <p:ph idx="1"/>
          </p:nvPr>
        </p:nvSpPr>
        <p:spPr>
          <a:xfrm>
            <a:off x="457200" y="1371600"/>
            <a:ext cx="8229600" cy="4830763"/>
          </a:xfrm>
        </p:spPr>
        <p:style>
          <a:lnRef idx="1">
            <a:schemeClr val="accent4"/>
          </a:lnRef>
          <a:fillRef idx="2">
            <a:schemeClr val="accent4"/>
          </a:fillRef>
          <a:effectRef idx="1">
            <a:schemeClr val="accent4"/>
          </a:effectRef>
          <a:fontRef idx="minor">
            <a:schemeClr val="dk1"/>
          </a:fontRef>
        </p:style>
        <p:txBody>
          <a:bodyPr>
            <a:normAutofit/>
          </a:bodyPr>
          <a:lstStyle/>
          <a:p>
            <a:r>
              <a:rPr lang="en-US" sz="2400" dirty="0" smtClean="0"/>
              <a:t>7 or more: Give the CASAS Appraisal for Reading or Listening</a:t>
            </a:r>
          </a:p>
          <a:p>
            <a:r>
              <a:rPr lang="en-US" sz="2400" dirty="0" smtClean="0"/>
              <a:t>6 or fewer:</a:t>
            </a:r>
          </a:p>
          <a:p>
            <a:pPr lvl="1"/>
            <a:r>
              <a:rPr lang="en-US" sz="2000" dirty="0" smtClean="0"/>
              <a:t>Do not give the CASAS Appraisal</a:t>
            </a:r>
          </a:p>
          <a:p>
            <a:pPr lvl="1"/>
            <a:r>
              <a:rPr lang="en-US" sz="2000" dirty="0" smtClean="0"/>
              <a:t>Pre-test with either the </a:t>
            </a:r>
          </a:p>
          <a:p>
            <a:pPr lvl="2"/>
            <a:r>
              <a:rPr lang="en-US" sz="1800" dirty="0" smtClean="0"/>
              <a:t>Beginning Literacy Reading Assessment, Form 27 or 28</a:t>
            </a:r>
          </a:p>
          <a:p>
            <a:pPr lvl="2"/>
            <a:r>
              <a:rPr lang="en-US" sz="1800" dirty="0" smtClean="0"/>
              <a:t>Level A Reading Test, Form 81R or 82R</a:t>
            </a:r>
          </a:p>
          <a:p>
            <a:pPr lvl="2"/>
            <a:r>
              <a:rPr lang="en-US" sz="1800" dirty="0" smtClean="0"/>
              <a:t>Level A Listening Test, Form 981L or 982L</a:t>
            </a:r>
            <a:endParaRPr lang="en-US" sz="1800" dirty="0"/>
          </a:p>
        </p:txBody>
      </p:sp>
      <p:sp>
        <p:nvSpPr>
          <p:cNvPr id="2" name="Date Placeholder 1"/>
          <p:cNvSpPr>
            <a:spLocks noGrp="1"/>
          </p:cNvSpPr>
          <p:nvPr>
            <p:ph type="dt" sz="half" idx="10"/>
          </p:nvPr>
        </p:nvSpPr>
        <p:spPr/>
        <p:txBody>
          <a:bodyPr/>
          <a:lstStyle/>
          <a:p>
            <a:fld id="{098A34E5-66F5-49E2-8078-1208DF13E88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32</a:t>
            </a:fld>
            <a:endParaRPr 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603540"/>
            <a:ext cx="990599" cy="124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240264"/>
            <a:ext cx="914400" cy="118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288393"/>
            <a:ext cx="1010743" cy="129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399" y="4288393"/>
            <a:ext cx="1895475" cy="1419225"/>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635231"/>
            <a:ext cx="6000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850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CASAS Appraisal</a:t>
            </a:r>
            <a:endParaRPr lang="en-US" dirty="0"/>
          </a:p>
        </p:txBody>
      </p:sp>
      <p:sp>
        <p:nvSpPr>
          <p:cNvPr id="6" name="Text Placeholder 5"/>
          <p:cNvSpPr>
            <a:spLocks noGrp="1"/>
          </p:cNvSpPr>
          <p:nvPr>
            <p:ph type="body" idx="1"/>
          </p:nvPr>
        </p:nvSpPr>
        <p:spPr/>
        <p:txBody>
          <a:bodyPr/>
          <a:lstStyle/>
          <a:p>
            <a:r>
              <a:rPr lang="en-US" dirty="0" smtClean="0"/>
              <a:t>General Testing Guidelines</a:t>
            </a:r>
            <a:endParaRPr lang="en-US" dirty="0"/>
          </a:p>
        </p:txBody>
      </p:sp>
      <p:sp>
        <p:nvSpPr>
          <p:cNvPr id="2" name="Date Placeholder 1"/>
          <p:cNvSpPr>
            <a:spLocks noGrp="1"/>
          </p:cNvSpPr>
          <p:nvPr>
            <p:ph type="dt" sz="half" idx="10"/>
          </p:nvPr>
        </p:nvSpPr>
        <p:spPr/>
        <p:txBody>
          <a:bodyPr/>
          <a:lstStyle/>
          <a:p>
            <a:fld id="{DC057B1C-311F-4CFF-9663-5DBC35E55933}"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33</a:t>
            </a:fld>
            <a:endParaRPr lang="en-US"/>
          </a:p>
        </p:txBody>
      </p:sp>
    </p:spTree>
    <p:extLst>
      <p:ext uri="{BB962C8B-B14F-4D97-AF65-F5344CB8AC3E}">
        <p14:creationId xmlns:p14="http://schemas.microsoft.com/office/powerpoint/2010/main" val="483003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3600" b="1" dirty="0" smtClean="0">
                <a:solidFill>
                  <a:schemeClr val="accent2">
                    <a:lumMod val="75000"/>
                  </a:schemeClr>
                </a:solidFill>
                <a:latin typeface="+mn-lt"/>
              </a:rPr>
              <a:t>CASAS Testing Requirements</a:t>
            </a:r>
            <a:endParaRPr lang="en-US" sz="3600" b="1" dirty="0">
              <a:solidFill>
                <a:schemeClr val="accent2">
                  <a:lumMod val="75000"/>
                </a:schemeClr>
              </a:solidFill>
              <a:latin typeface="+mn-lt"/>
            </a:endParaRPr>
          </a:p>
        </p:txBody>
      </p:sp>
      <p:sp>
        <p:nvSpPr>
          <p:cNvPr id="5" name="Text Placeholder 4"/>
          <p:cNvSpPr>
            <a:spLocks noGrp="1"/>
          </p:cNvSpPr>
          <p:nvPr>
            <p:ph type="body" idx="1"/>
          </p:nvPr>
        </p:nvSpPr>
        <p:spPr/>
        <p:style>
          <a:lnRef idx="1">
            <a:schemeClr val="accent4"/>
          </a:lnRef>
          <a:fillRef idx="3">
            <a:schemeClr val="accent4"/>
          </a:fillRef>
          <a:effectRef idx="2">
            <a:schemeClr val="accent4"/>
          </a:effectRef>
          <a:fontRef idx="minor">
            <a:schemeClr val="lt1"/>
          </a:fontRef>
        </p:style>
        <p:txBody>
          <a:bodyPr anchor="ctr">
            <a:normAutofit/>
          </a:bodyPr>
          <a:lstStyle/>
          <a:p>
            <a:r>
              <a:rPr lang="en-US" dirty="0"/>
              <a:t>C</a:t>
            </a:r>
            <a:r>
              <a:rPr lang="en-US" dirty="0" smtClean="0"/>
              <a:t>omputer-delivered tests</a:t>
            </a:r>
            <a:endParaRPr lang="en-US" dirty="0"/>
          </a:p>
        </p:txBody>
      </p:sp>
      <p:sp>
        <p:nvSpPr>
          <p:cNvPr id="6" name="Content Placeholder 5"/>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a:bodyPr>
          <a:lstStyle/>
          <a:p>
            <a:endParaRPr lang="en-US" sz="1000" dirty="0" smtClean="0">
              <a:solidFill>
                <a:schemeClr val="tx1"/>
              </a:solidFill>
            </a:endParaRPr>
          </a:p>
          <a:p>
            <a:r>
              <a:rPr lang="en-US" sz="2000" dirty="0" smtClean="0">
                <a:solidFill>
                  <a:schemeClr val="tx1"/>
                </a:solidFill>
              </a:rPr>
              <a:t>Computers</a:t>
            </a:r>
          </a:p>
          <a:p>
            <a:r>
              <a:rPr lang="en-US" sz="2000" dirty="0" smtClean="0">
                <a:solidFill>
                  <a:schemeClr val="tx1"/>
                </a:solidFill>
              </a:rPr>
              <a:t>Internet access or agency-based server</a:t>
            </a:r>
            <a:endParaRPr lang="en-US" sz="2000" dirty="0">
              <a:solidFill>
                <a:schemeClr val="tx1"/>
              </a:solidFill>
            </a:endParaRPr>
          </a:p>
          <a:p>
            <a:r>
              <a:rPr lang="en-US" sz="2000" dirty="0" smtClean="0">
                <a:solidFill>
                  <a:schemeClr val="tx1"/>
                </a:solidFill>
              </a:rPr>
              <a:t>Test Administration Manuals</a:t>
            </a:r>
          </a:p>
          <a:p>
            <a:pPr lvl="1"/>
            <a:r>
              <a:rPr lang="en-US" dirty="0">
                <a:solidFill>
                  <a:schemeClr val="tx1"/>
                </a:solidFill>
              </a:rPr>
              <a:t>By series</a:t>
            </a:r>
          </a:p>
          <a:p>
            <a:pPr lvl="1"/>
            <a:r>
              <a:rPr lang="en-US" dirty="0">
                <a:solidFill>
                  <a:schemeClr val="tx1"/>
                </a:solidFill>
              </a:rPr>
              <a:t>By test type: </a:t>
            </a:r>
            <a:endParaRPr lang="en-US" dirty="0" smtClean="0">
              <a:solidFill>
                <a:schemeClr val="tx1"/>
              </a:solidFill>
            </a:endParaRPr>
          </a:p>
          <a:p>
            <a:pPr lvl="2"/>
            <a:r>
              <a:rPr lang="en-US" dirty="0" smtClean="0">
                <a:solidFill>
                  <a:schemeClr val="tx1"/>
                </a:solidFill>
              </a:rPr>
              <a:t>Appraisal</a:t>
            </a:r>
          </a:p>
          <a:p>
            <a:pPr lvl="2"/>
            <a:r>
              <a:rPr lang="en-US" dirty="0" smtClean="0">
                <a:solidFill>
                  <a:schemeClr val="tx1"/>
                </a:solidFill>
              </a:rPr>
              <a:t>Progress </a:t>
            </a:r>
            <a:endParaRPr lang="en-US" dirty="0">
              <a:solidFill>
                <a:schemeClr val="tx1"/>
              </a:solidFill>
            </a:endParaRPr>
          </a:p>
          <a:p>
            <a:endParaRPr lang="en-US" dirty="0">
              <a:solidFill>
                <a:schemeClr val="tx1"/>
              </a:solidFill>
            </a:endParaRPr>
          </a:p>
        </p:txBody>
      </p:sp>
      <p:sp>
        <p:nvSpPr>
          <p:cNvPr id="7" name="Text Placeholder 6"/>
          <p:cNvSpPr>
            <a:spLocks noGrp="1"/>
          </p:cNvSpPr>
          <p:nvPr>
            <p:ph type="body" sz="quarter" idx="3"/>
          </p:nvPr>
        </p:nvSpPr>
        <p:spPr/>
        <p:style>
          <a:lnRef idx="1">
            <a:schemeClr val="accent6"/>
          </a:lnRef>
          <a:fillRef idx="3">
            <a:schemeClr val="accent6"/>
          </a:fillRef>
          <a:effectRef idx="2">
            <a:schemeClr val="accent6"/>
          </a:effectRef>
          <a:fontRef idx="minor">
            <a:schemeClr val="lt1"/>
          </a:fontRef>
        </p:style>
        <p:txBody>
          <a:bodyPr anchor="ctr">
            <a:normAutofit/>
          </a:bodyPr>
          <a:lstStyle/>
          <a:p>
            <a:r>
              <a:rPr lang="en-US" dirty="0" smtClean="0"/>
              <a:t>Paper-based </a:t>
            </a:r>
            <a:endParaRPr lang="en-US" dirty="0"/>
          </a:p>
        </p:txBody>
      </p:sp>
      <p:sp>
        <p:nvSpPr>
          <p:cNvPr id="8" name="Content Placeholder 7"/>
          <p:cNvSpPr>
            <a:spLocks noGrp="1"/>
          </p:cNvSpPr>
          <p:nvPr>
            <p:ph sz="quarter" idx="4"/>
          </p:nvPr>
        </p:nvSpPr>
        <p:spPr>
          <a:xfrm>
            <a:off x="4645025" y="2220912"/>
            <a:ext cx="4041775" cy="3951288"/>
          </a:xfrm>
        </p:spPr>
        <p:style>
          <a:lnRef idx="1">
            <a:schemeClr val="accent6"/>
          </a:lnRef>
          <a:fillRef idx="2">
            <a:schemeClr val="accent6"/>
          </a:fillRef>
          <a:effectRef idx="1">
            <a:schemeClr val="accent6"/>
          </a:effectRef>
          <a:fontRef idx="minor">
            <a:schemeClr val="dk1"/>
          </a:fontRef>
        </p:style>
        <p:txBody>
          <a:bodyPr>
            <a:noAutofit/>
          </a:bodyPr>
          <a:lstStyle/>
          <a:p>
            <a:endParaRPr lang="en-US" sz="500" dirty="0" smtClean="0">
              <a:solidFill>
                <a:schemeClr val="tx1"/>
              </a:solidFill>
            </a:endParaRPr>
          </a:p>
          <a:p>
            <a:r>
              <a:rPr lang="en-US" sz="2000" dirty="0" smtClean="0">
                <a:solidFill>
                  <a:schemeClr val="tx1"/>
                </a:solidFill>
              </a:rPr>
              <a:t>Reusable test booklets</a:t>
            </a:r>
          </a:p>
          <a:p>
            <a:pPr lvl="1"/>
            <a:r>
              <a:rPr lang="en-US" dirty="0" smtClean="0">
                <a:solidFill>
                  <a:schemeClr val="tx1"/>
                </a:solidFill>
              </a:rPr>
              <a:t>By series</a:t>
            </a:r>
          </a:p>
          <a:p>
            <a:pPr lvl="1"/>
            <a:r>
              <a:rPr lang="en-US" dirty="0" smtClean="0">
                <a:solidFill>
                  <a:schemeClr val="tx1"/>
                </a:solidFill>
              </a:rPr>
              <a:t>By form/level</a:t>
            </a:r>
            <a:endParaRPr lang="en-US" dirty="0">
              <a:solidFill>
                <a:schemeClr val="tx1"/>
              </a:solidFill>
            </a:endParaRPr>
          </a:p>
          <a:p>
            <a:r>
              <a:rPr lang="en-US" sz="2000" dirty="0" smtClean="0">
                <a:solidFill>
                  <a:schemeClr val="tx1"/>
                </a:solidFill>
              </a:rPr>
              <a:t>Test Administration Manuals</a:t>
            </a:r>
          </a:p>
          <a:p>
            <a:pPr lvl="1"/>
            <a:r>
              <a:rPr lang="en-US" dirty="0" smtClean="0">
                <a:solidFill>
                  <a:schemeClr val="tx1"/>
                </a:solidFill>
              </a:rPr>
              <a:t>By series</a:t>
            </a:r>
          </a:p>
          <a:p>
            <a:pPr lvl="1"/>
            <a:r>
              <a:rPr lang="en-US" dirty="0" smtClean="0">
                <a:solidFill>
                  <a:schemeClr val="tx1"/>
                </a:solidFill>
              </a:rPr>
              <a:t>By test type: </a:t>
            </a:r>
          </a:p>
          <a:p>
            <a:pPr lvl="2"/>
            <a:r>
              <a:rPr lang="en-US" dirty="0" smtClean="0">
                <a:solidFill>
                  <a:schemeClr val="tx1"/>
                </a:solidFill>
              </a:rPr>
              <a:t>Appraisal</a:t>
            </a:r>
          </a:p>
          <a:p>
            <a:pPr lvl="2"/>
            <a:r>
              <a:rPr lang="en-US" dirty="0" smtClean="0">
                <a:solidFill>
                  <a:schemeClr val="tx1"/>
                </a:solidFill>
              </a:rPr>
              <a:t>Progress </a:t>
            </a:r>
          </a:p>
          <a:p>
            <a:r>
              <a:rPr lang="en-US" sz="2000" dirty="0" smtClean="0">
                <a:solidFill>
                  <a:schemeClr val="tx1"/>
                </a:solidFill>
              </a:rPr>
              <a:t>Answer sheets</a:t>
            </a:r>
          </a:p>
          <a:p>
            <a:r>
              <a:rPr lang="en-US" sz="2000" dirty="0" smtClean="0">
                <a:solidFill>
                  <a:schemeClr val="tx1"/>
                </a:solidFill>
              </a:rPr>
              <a:t>Scanner</a:t>
            </a:r>
          </a:p>
          <a:p>
            <a:pPr marL="457200" lvl="1" indent="0">
              <a:buNone/>
            </a:pPr>
            <a:endParaRPr lang="en-US" sz="2400" dirty="0">
              <a:solidFill>
                <a:schemeClr val="tx1"/>
              </a:solidFill>
            </a:endParaRPr>
          </a:p>
        </p:txBody>
      </p:sp>
      <p:sp>
        <p:nvSpPr>
          <p:cNvPr id="2" name="Date Placeholder 1"/>
          <p:cNvSpPr>
            <a:spLocks noGrp="1"/>
          </p:cNvSpPr>
          <p:nvPr>
            <p:ph type="dt" sz="half" idx="10"/>
          </p:nvPr>
        </p:nvSpPr>
        <p:spPr/>
        <p:txBody>
          <a:bodyPr/>
          <a:lstStyle/>
          <a:p>
            <a:fld id="{0E47F2DE-7C22-42EF-A95C-DDAC402481C0}"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34</a:t>
            </a:fld>
            <a:endParaRPr lang="en-US"/>
          </a:p>
        </p:txBody>
      </p:sp>
    </p:spTree>
    <p:extLst>
      <p:ext uri="{BB962C8B-B14F-4D97-AF65-F5344CB8AC3E}">
        <p14:creationId xmlns:p14="http://schemas.microsoft.com/office/powerpoint/2010/main" val="2994441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90600"/>
          </a:xfrm>
        </p:spPr>
        <p:style>
          <a:lnRef idx="1">
            <a:schemeClr val="accent2"/>
          </a:lnRef>
          <a:fillRef idx="2">
            <a:schemeClr val="accent2"/>
          </a:fillRef>
          <a:effectRef idx="1">
            <a:schemeClr val="accent2"/>
          </a:effectRef>
          <a:fontRef idx="minor">
            <a:schemeClr val="dk1"/>
          </a:fontRef>
        </p:style>
        <p:txBody>
          <a:bodyPr anchor="ctr"/>
          <a:lstStyle/>
          <a:p>
            <a:r>
              <a:rPr lang="en-US" dirty="0" smtClean="0"/>
              <a:t>CASAS Appraisals</a:t>
            </a:r>
            <a:endParaRPr lang="en-US" dirty="0"/>
          </a:p>
        </p:txBody>
      </p:sp>
      <p:sp>
        <p:nvSpPr>
          <p:cNvPr id="3" name="Text Placeholder 2"/>
          <p:cNvSpPr>
            <a:spLocks noGrp="1"/>
          </p:cNvSpPr>
          <p:nvPr>
            <p:ph type="body" idx="1"/>
          </p:nvPr>
        </p:nvSpPr>
        <p:spPr>
          <a:xfrm>
            <a:off x="4800600" y="1600200"/>
            <a:ext cx="3931920" cy="639762"/>
          </a:xfrm>
        </p:spPr>
        <p:txBody>
          <a:bodyPr/>
          <a:lstStyle/>
          <a:p>
            <a:r>
              <a:rPr lang="en-US" dirty="0" smtClean="0"/>
              <a:t>Paper-based</a:t>
            </a:r>
            <a:endParaRPr lang="en-US"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4044216596"/>
              </p:ext>
            </p:extLst>
          </p:nvPr>
        </p:nvGraphicFramePr>
        <p:xfrm>
          <a:off x="4876800" y="2133600"/>
          <a:ext cx="393223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3"/>
          </p:nvPr>
        </p:nvSpPr>
        <p:spPr>
          <a:xfrm>
            <a:off x="381000" y="1600200"/>
            <a:ext cx="3931920" cy="639762"/>
          </a:xfrm>
        </p:spPr>
        <p:txBody>
          <a:bodyPr/>
          <a:lstStyle/>
          <a:p>
            <a:r>
              <a:rPr lang="en-US" dirty="0"/>
              <a:t>C</a:t>
            </a:r>
            <a:r>
              <a:rPr lang="en-US" dirty="0" smtClean="0"/>
              <a:t>omputer-delivered </a:t>
            </a:r>
            <a:endParaRPr lang="en-US" dirty="0"/>
          </a:p>
        </p:txBody>
      </p:sp>
      <p:graphicFrame>
        <p:nvGraphicFramePr>
          <p:cNvPr id="7" name="Diagram 6"/>
          <p:cNvGraphicFramePr/>
          <p:nvPr>
            <p:extLst>
              <p:ext uri="{D42A27DB-BD31-4B8C-83A1-F6EECF244321}">
                <p14:modId xmlns:p14="http://schemas.microsoft.com/office/powerpoint/2010/main" val="1340142079"/>
              </p:ext>
            </p:extLst>
          </p:nvPr>
        </p:nvGraphicFramePr>
        <p:xfrm>
          <a:off x="304800" y="2133600"/>
          <a:ext cx="39624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Date Placeholder 5"/>
          <p:cNvSpPr>
            <a:spLocks noGrp="1"/>
          </p:cNvSpPr>
          <p:nvPr>
            <p:ph type="dt" sz="half" idx="10"/>
          </p:nvPr>
        </p:nvSpPr>
        <p:spPr/>
        <p:txBody>
          <a:bodyPr/>
          <a:lstStyle/>
          <a:p>
            <a:fld id="{AC7393E9-69E5-4CAE-96AA-11797EBFEC01}"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35</a:t>
            </a:fld>
            <a:endParaRPr lang="en-US"/>
          </a:p>
        </p:txBody>
      </p:sp>
    </p:spTree>
    <p:extLst>
      <p:ext uri="{BB962C8B-B14F-4D97-AF65-F5344CB8AC3E}">
        <p14:creationId xmlns:p14="http://schemas.microsoft.com/office/powerpoint/2010/main" val="1199244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chemeClr val="tx1"/>
                </a:solidFill>
                <a:latin typeface="Cambria" pitchFamily="18" charset="0"/>
                <a:cs typeface="Arial" pitchFamily="34" charset="0"/>
              </a:defRPr>
            </a:lvl1pPr>
            <a:lvl2pPr marL="742950" indent="-285750" algn="ctr" eaLnBrk="0" hangingPunct="0">
              <a:defRPr>
                <a:solidFill>
                  <a:schemeClr val="tx1"/>
                </a:solidFill>
                <a:latin typeface="Cambria" pitchFamily="18" charset="0"/>
                <a:cs typeface="Arial" pitchFamily="34" charset="0"/>
              </a:defRPr>
            </a:lvl2pPr>
            <a:lvl3pPr marL="1143000" indent="-228600" algn="ctr" eaLnBrk="0" hangingPunct="0">
              <a:defRPr>
                <a:solidFill>
                  <a:schemeClr val="tx1"/>
                </a:solidFill>
                <a:latin typeface="Cambria" pitchFamily="18" charset="0"/>
                <a:cs typeface="Arial" pitchFamily="34" charset="0"/>
              </a:defRPr>
            </a:lvl3pPr>
            <a:lvl4pPr marL="1600200" indent="-228600" algn="ctr" eaLnBrk="0" hangingPunct="0">
              <a:defRPr>
                <a:solidFill>
                  <a:schemeClr val="tx1"/>
                </a:solidFill>
                <a:latin typeface="Cambria" pitchFamily="18" charset="0"/>
                <a:cs typeface="Arial" pitchFamily="34" charset="0"/>
              </a:defRPr>
            </a:lvl4pPr>
            <a:lvl5pPr marL="2057400" indent="-228600" algn="ctr" eaLnBrk="0" hangingPunct="0">
              <a:defRPr>
                <a:solidFill>
                  <a:schemeClr val="tx1"/>
                </a:solidFill>
                <a:latin typeface="Cambri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Cambria" pitchFamily="18" charset="0"/>
                <a:cs typeface="Arial" pitchFamily="34" charset="0"/>
              </a:defRPr>
            </a:lvl9pPr>
          </a:lstStyle>
          <a:p>
            <a:pPr algn="l" eaLnBrk="1" hangingPunct="1"/>
            <a:fld id="{D83C7D6C-BB2E-4906-884F-80108D20AF06}" type="datetime1">
              <a:rPr lang="en-US" smtClean="0">
                <a:solidFill>
                  <a:srgbClr val="FFFFFF"/>
                </a:solidFill>
              </a:rPr>
              <a:t>8/4/2017</a:t>
            </a:fld>
            <a:endParaRPr lang="en-US">
              <a:solidFill>
                <a:srgbClr val="FFFFFF"/>
              </a:solidFill>
            </a:endParaRPr>
          </a:p>
        </p:txBody>
      </p:sp>
      <p:sp>
        <p:nvSpPr>
          <p:cNvPr id="53251"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a:solidFill>
                  <a:schemeClr val="tx1"/>
                </a:solidFill>
                <a:latin typeface="Cambria" pitchFamily="18" charset="0"/>
                <a:cs typeface="Arial" pitchFamily="34" charset="0"/>
              </a:defRPr>
            </a:lvl1pPr>
            <a:lvl2pPr marL="742950" indent="-285750" algn="ctr" eaLnBrk="0" hangingPunct="0">
              <a:defRPr>
                <a:solidFill>
                  <a:schemeClr val="tx1"/>
                </a:solidFill>
                <a:latin typeface="Cambria" pitchFamily="18" charset="0"/>
                <a:cs typeface="Arial" pitchFamily="34" charset="0"/>
              </a:defRPr>
            </a:lvl2pPr>
            <a:lvl3pPr marL="1143000" indent="-228600" algn="ctr" eaLnBrk="0" hangingPunct="0">
              <a:defRPr>
                <a:solidFill>
                  <a:schemeClr val="tx1"/>
                </a:solidFill>
                <a:latin typeface="Cambria" pitchFamily="18" charset="0"/>
                <a:cs typeface="Arial" pitchFamily="34" charset="0"/>
              </a:defRPr>
            </a:lvl3pPr>
            <a:lvl4pPr marL="1600200" indent="-228600" algn="ctr" eaLnBrk="0" hangingPunct="0">
              <a:defRPr>
                <a:solidFill>
                  <a:schemeClr val="tx1"/>
                </a:solidFill>
                <a:latin typeface="Cambria" pitchFamily="18" charset="0"/>
                <a:cs typeface="Arial" pitchFamily="34" charset="0"/>
              </a:defRPr>
            </a:lvl4pPr>
            <a:lvl5pPr marL="2057400" indent="-228600" algn="ctr" eaLnBrk="0" hangingPunct="0">
              <a:defRPr>
                <a:solidFill>
                  <a:schemeClr val="tx1"/>
                </a:solidFill>
                <a:latin typeface="Cambri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a:solidFill>
                <a:srgbClr val="FFFFFF"/>
              </a:solidFill>
            </a:endParaRPr>
          </a:p>
        </p:txBody>
      </p:sp>
      <p:sp>
        <p:nvSpPr>
          <p:cNvPr id="109571" name="Rectangle 2"/>
          <p:cNvSpPr>
            <a:spLocks noGrp="1" noChangeArrowheads="1"/>
          </p:cNvSpPr>
          <p:nvPr>
            <p:ph type="title" idx="4294967295"/>
          </p:nvPr>
        </p:nvSpPr>
        <p:spPr>
          <a:xfrm>
            <a:off x="0" y="0"/>
            <a:ext cx="9144000" cy="990600"/>
          </a:xfrm>
        </p:spPr>
        <p:style>
          <a:lnRef idx="1">
            <a:schemeClr val="accent2"/>
          </a:lnRef>
          <a:fillRef idx="2">
            <a:schemeClr val="accent2"/>
          </a:fillRef>
          <a:effectRef idx="1">
            <a:schemeClr val="accent2"/>
          </a:effectRef>
          <a:fontRef idx="minor">
            <a:schemeClr val="dk1"/>
          </a:fontRef>
        </p:style>
        <p:txBody>
          <a:bodyPr anchor="ctr">
            <a:noAutofit/>
          </a:bodyPr>
          <a:lstStyle/>
          <a:p>
            <a:pPr fontAlgn="auto">
              <a:lnSpc>
                <a:spcPct val="100000"/>
              </a:lnSpc>
              <a:spcAft>
                <a:spcPts val="0"/>
              </a:spcAft>
              <a:defRPr/>
            </a:pPr>
            <a:r>
              <a:rPr lang="en-US" sz="3200" dirty="0"/>
              <a:t>What’s the difference between </a:t>
            </a:r>
            <a:r>
              <a:rPr lang="en-US" sz="3200" dirty="0" smtClean="0"/>
              <a:t/>
            </a:r>
            <a:br>
              <a:rPr lang="en-US" sz="3200" dirty="0" smtClean="0"/>
            </a:br>
            <a:r>
              <a:rPr lang="en-US" sz="3200" dirty="0" smtClean="0"/>
              <a:t>the </a:t>
            </a:r>
            <a:r>
              <a:rPr lang="en-US" sz="3200" dirty="0"/>
              <a:t>Appraisal and the Pretest?</a:t>
            </a:r>
          </a:p>
        </p:txBody>
      </p:sp>
      <p:sp>
        <p:nvSpPr>
          <p:cNvPr id="53253" name="Rectangle 3"/>
          <p:cNvSpPr>
            <a:spLocks noChangeArrowheads="1"/>
          </p:cNvSpPr>
          <p:nvPr/>
        </p:nvSpPr>
        <p:spPr bwMode="auto">
          <a:xfrm>
            <a:off x="855666" y="2452691"/>
            <a:ext cx="3663951"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9048" tIns="26984" rIns="19048" bIns="26984"/>
          <a:lstStyle/>
          <a:p>
            <a:pPr defTabSz="904875" eaLnBrk="0" hangingPunct="0">
              <a:lnSpc>
                <a:spcPts val="2100"/>
              </a:lnSpc>
              <a:tabLst>
                <a:tab pos="0" algn="l"/>
              </a:tabLst>
            </a:pPr>
            <a:r>
              <a:rPr lang="en-US" sz="2400" b="1">
                <a:solidFill>
                  <a:srgbClr val="008080"/>
                </a:solidFill>
                <a:latin typeface="Helvetica" pitchFamily="34" charset="0"/>
              </a:rPr>
              <a:t>Appraisals (Placement tests)</a:t>
            </a:r>
          </a:p>
        </p:txBody>
      </p:sp>
      <p:sp>
        <p:nvSpPr>
          <p:cNvPr id="53254" name="Rectangle 4"/>
          <p:cNvSpPr>
            <a:spLocks noChangeArrowheads="1"/>
          </p:cNvSpPr>
          <p:nvPr/>
        </p:nvSpPr>
        <p:spPr bwMode="auto">
          <a:xfrm>
            <a:off x="1447800" y="5478466"/>
            <a:ext cx="51816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9048" tIns="26984" rIns="19048" bIns="26984"/>
          <a:lstStyle/>
          <a:p>
            <a:pPr defTabSz="904875" eaLnBrk="0" hangingPunct="0">
              <a:lnSpc>
                <a:spcPts val="2100"/>
              </a:lnSpc>
              <a:tabLst>
                <a:tab pos="0" algn="l"/>
              </a:tabLst>
            </a:pPr>
            <a:r>
              <a:rPr lang="en-US" sz="2400" b="1">
                <a:solidFill>
                  <a:srgbClr val="008080"/>
                </a:solidFill>
                <a:latin typeface="Helvetica" pitchFamily="34" charset="0"/>
              </a:rPr>
              <a:t>Pre- and Post-Tests (Progress Tests)</a:t>
            </a:r>
          </a:p>
        </p:txBody>
      </p:sp>
      <p:sp>
        <p:nvSpPr>
          <p:cNvPr id="745477" name="Rectangle 5"/>
          <p:cNvSpPr>
            <a:spLocks noChangeArrowheads="1"/>
          </p:cNvSpPr>
          <p:nvPr/>
        </p:nvSpPr>
        <p:spPr bwMode="auto">
          <a:xfrm>
            <a:off x="2590804" y="4419600"/>
            <a:ext cx="1139825" cy="363538"/>
          </a:xfrm>
          <a:prstGeom prst="rect">
            <a:avLst/>
          </a:prstGeom>
          <a:noFill/>
          <a:ln w="12700">
            <a:noFill/>
            <a:miter lim="800000"/>
            <a:headEnd/>
            <a:tailEnd/>
          </a:ln>
          <a:effectLst>
            <a:outerShdw dist="28398" dir="9206097" algn="ctr" rotWithShape="0">
              <a:srgbClr val="FFFFFF"/>
            </a:outerShdw>
          </a:effectLst>
        </p:spPr>
        <p:txBody>
          <a:bodyPr wrap="none" lIns="19048" tIns="26984" rIns="19048" bIns="26984"/>
          <a:lstStyle/>
          <a:p>
            <a:pPr defTabSz="904875" eaLnBrk="0" hangingPunct="0">
              <a:lnSpc>
                <a:spcPts val="1900"/>
              </a:lnSpc>
              <a:tabLst>
                <a:tab pos="0" algn="l"/>
              </a:tabLst>
              <a:defRPr/>
            </a:pPr>
            <a:r>
              <a:rPr lang="en-US" sz="1600" b="1">
                <a:solidFill>
                  <a:srgbClr val="000000"/>
                </a:solidFill>
                <a:latin typeface="Helvetica" pitchFamily="34" charset="0"/>
                <a:cs typeface="+mn-cs"/>
              </a:rPr>
              <a:t>Level B</a:t>
            </a:r>
          </a:p>
        </p:txBody>
      </p:sp>
      <p:sp>
        <p:nvSpPr>
          <p:cNvPr id="53256" name="Rectangle 6"/>
          <p:cNvSpPr>
            <a:spLocks noChangeArrowheads="1"/>
          </p:cNvSpPr>
          <p:nvPr/>
        </p:nvSpPr>
        <p:spPr bwMode="auto">
          <a:xfrm>
            <a:off x="1371600" y="5715002"/>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0" hangingPunct="0">
              <a:spcBef>
                <a:spcPct val="30000"/>
              </a:spcBef>
              <a:buFont typeface="Wingdings" pitchFamily="2" charset="2"/>
              <a:buNone/>
            </a:pPr>
            <a:r>
              <a:rPr lang="en-US" sz="2400">
                <a:latin typeface="Helvetica" pitchFamily="34" charset="0"/>
              </a:rPr>
              <a:t>Progress test items are clustered at a specific level.</a:t>
            </a:r>
          </a:p>
        </p:txBody>
      </p:sp>
      <p:sp>
        <p:nvSpPr>
          <p:cNvPr id="53257" name="Rectangle 7"/>
          <p:cNvSpPr>
            <a:spLocks noChangeArrowheads="1"/>
          </p:cNvSpPr>
          <p:nvPr/>
        </p:nvSpPr>
        <p:spPr bwMode="auto">
          <a:xfrm>
            <a:off x="762000" y="2667003"/>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0" hangingPunct="0">
              <a:spcBef>
                <a:spcPct val="30000"/>
              </a:spcBef>
              <a:buFont typeface="Wingdings" pitchFamily="2" charset="2"/>
              <a:buNone/>
            </a:pPr>
            <a:r>
              <a:rPr lang="en-US" sz="2400" dirty="0">
                <a:latin typeface="Helvetica" pitchFamily="34" charset="0"/>
              </a:rPr>
              <a:t>Appraisal test items are widely distributed along the CASAS scale. The items range from very easy items to difficult items.</a:t>
            </a:r>
          </a:p>
        </p:txBody>
      </p:sp>
      <p:grpSp>
        <p:nvGrpSpPr>
          <p:cNvPr id="53258" name="Group 8"/>
          <p:cNvGrpSpPr>
            <a:grpSpLocks/>
          </p:cNvGrpSpPr>
          <p:nvPr/>
        </p:nvGrpSpPr>
        <p:grpSpPr bwMode="auto">
          <a:xfrm>
            <a:off x="2590801" y="4800603"/>
            <a:ext cx="3179763" cy="385763"/>
            <a:chOff x="1746" y="2379"/>
            <a:chExt cx="2003" cy="243"/>
          </a:xfrm>
        </p:grpSpPr>
        <p:sp>
          <p:nvSpPr>
            <p:cNvPr id="745481" name="Line 9"/>
            <p:cNvSpPr>
              <a:spLocks noChangeShapeType="1"/>
            </p:cNvSpPr>
            <p:nvPr/>
          </p:nvSpPr>
          <p:spPr bwMode="auto">
            <a:xfrm>
              <a:off x="1748" y="2504"/>
              <a:ext cx="2001" cy="0"/>
            </a:xfrm>
            <a:prstGeom prst="line">
              <a:avLst/>
            </a:prstGeom>
            <a:noFill/>
            <a:ln w="127000">
              <a:solidFill>
                <a:srgbClr val="842A8B"/>
              </a:solidFill>
              <a:round/>
              <a:headEnd/>
              <a:tailEnd/>
            </a:ln>
            <a:effectLst>
              <a:outerShdw dist="35921" dir="8100000" algn="ctr" rotWithShape="0">
                <a:srgbClr val="FFFFFF"/>
              </a:outerShdw>
            </a:effectLst>
          </p:spPr>
          <p:txBody>
            <a:bodyPr wrap="none" anchor="ctr"/>
            <a:lstStyle/>
            <a:p>
              <a:pPr>
                <a:defRPr/>
              </a:pPr>
              <a:endParaRPr lang="en-US">
                <a:latin typeface="Arial" charset="0"/>
                <a:cs typeface="+mn-cs"/>
              </a:endParaRPr>
            </a:p>
          </p:txBody>
        </p:sp>
        <p:sp>
          <p:nvSpPr>
            <p:cNvPr id="53276" name="Line 10"/>
            <p:cNvSpPr>
              <a:spLocks noChangeShapeType="1"/>
            </p:cNvSpPr>
            <p:nvPr/>
          </p:nvSpPr>
          <p:spPr bwMode="auto">
            <a:xfrm>
              <a:off x="1746"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11"/>
            <p:cNvSpPr>
              <a:spLocks noChangeShapeType="1"/>
            </p:cNvSpPr>
            <p:nvPr/>
          </p:nvSpPr>
          <p:spPr bwMode="auto">
            <a:xfrm>
              <a:off x="1832"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12"/>
            <p:cNvSpPr>
              <a:spLocks noChangeShapeType="1"/>
            </p:cNvSpPr>
            <p:nvPr/>
          </p:nvSpPr>
          <p:spPr bwMode="auto">
            <a:xfrm>
              <a:off x="1918"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13"/>
            <p:cNvSpPr>
              <a:spLocks noChangeShapeType="1"/>
            </p:cNvSpPr>
            <p:nvPr/>
          </p:nvSpPr>
          <p:spPr bwMode="auto">
            <a:xfrm>
              <a:off x="2004"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14"/>
            <p:cNvSpPr>
              <a:spLocks noChangeShapeType="1"/>
            </p:cNvSpPr>
            <p:nvPr/>
          </p:nvSpPr>
          <p:spPr bwMode="auto">
            <a:xfrm>
              <a:off x="2091"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15"/>
            <p:cNvSpPr>
              <a:spLocks noChangeShapeType="1"/>
            </p:cNvSpPr>
            <p:nvPr/>
          </p:nvSpPr>
          <p:spPr bwMode="auto">
            <a:xfrm>
              <a:off x="2177"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2" name="Line 16"/>
            <p:cNvSpPr>
              <a:spLocks noChangeShapeType="1"/>
            </p:cNvSpPr>
            <p:nvPr/>
          </p:nvSpPr>
          <p:spPr bwMode="auto">
            <a:xfrm>
              <a:off x="2263"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3" name="Line 17"/>
            <p:cNvSpPr>
              <a:spLocks noChangeShapeType="1"/>
            </p:cNvSpPr>
            <p:nvPr/>
          </p:nvSpPr>
          <p:spPr bwMode="auto">
            <a:xfrm>
              <a:off x="2349"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18"/>
            <p:cNvSpPr>
              <a:spLocks noChangeShapeType="1"/>
            </p:cNvSpPr>
            <p:nvPr/>
          </p:nvSpPr>
          <p:spPr bwMode="auto">
            <a:xfrm>
              <a:off x="2436"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19"/>
            <p:cNvSpPr>
              <a:spLocks noChangeShapeType="1"/>
            </p:cNvSpPr>
            <p:nvPr/>
          </p:nvSpPr>
          <p:spPr bwMode="auto">
            <a:xfrm>
              <a:off x="2522"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20"/>
            <p:cNvSpPr>
              <a:spLocks noChangeShapeType="1"/>
            </p:cNvSpPr>
            <p:nvPr/>
          </p:nvSpPr>
          <p:spPr bwMode="auto">
            <a:xfrm>
              <a:off x="2608"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21"/>
            <p:cNvSpPr>
              <a:spLocks noChangeShapeType="1"/>
            </p:cNvSpPr>
            <p:nvPr/>
          </p:nvSpPr>
          <p:spPr bwMode="auto">
            <a:xfrm>
              <a:off x="2694"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8" name="Line 22"/>
            <p:cNvSpPr>
              <a:spLocks noChangeShapeType="1"/>
            </p:cNvSpPr>
            <p:nvPr/>
          </p:nvSpPr>
          <p:spPr bwMode="auto">
            <a:xfrm>
              <a:off x="2781"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9" name="Line 23"/>
            <p:cNvSpPr>
              <a:spLocks noChangeShapeType="1"/>
            </p:cNvSpPr>
            <p:nvPr/>
          </p:nvSpPr>
          <p:spPr bwMode="auto">
            <a:xfrm>
              <a:off x="2867"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24"/>
            <p:cNvSpPr>
              <a:spLocks noChangeShapeType="1"/>
            </p:cNvSpPr>
            <p:nvPr/>
          </p:nvSpPr>
          <p:spPr bwMode="auto">
            <a:xfrm>
              <a:off x="2953"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25"/>
            <p:cNvSpPr>
              <a:spLocks noChangeShapeType="1"/>
            </p:cNvSpPr>
            <p:nvPr/>
          </p:nvSpPr>
          <p:spPr bwMode="auto">
            <a:xfrm>
              <a:off x="3126"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26"/>
            <p:cNvSpPr>
              <a:spLocks noChangeShapeType="1"/>
            </p:cNvSpPr>
            <p:nvPr/>
          </p:nvSpPr>
          <p:spPr bwMode="auto">
            <a:xfrm>
              <a:off x="3039"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27"/>
            <p:cNvSpPr>
              <a:spLocks noChangeShapeType="1"/>
            </p:cNvSpPr>
            <p:nvPr/>
          </p:nvSpPr>
          <p:spPr bwMode="auto">
            <a:xfrm>
              <a:off x="3212"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4" name="Line 28"/>
            <p:cNvSpPr>
              <a:spLocks noChangeShapeType="1"/>
            </p:cNvSpPr>
            <p:nvPr/>
          </p:nvSpPr>
          <p:spPr bwMode="auto">
            <a:xfrm>
              <a:off x="3298"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29"/>
            <p:cNvSpPr>
              <a:spLocks noChangeShapeType="1"/>
            </p:cNvSpPr>
            <p:nvPr/>
          </p:nvSpPr>
          <p:spPr bwMode="auto">
            <a:xfrm>
              <a:off x="3384"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6" name="Line 30"/>
            <p:cNvSpPr>
              <a:spLocks noChangeShapeType="1"/>
            </p:cNvSpPr>
            <p:nvPr/>
          </p:nvSpPr>
          <p:spPr bwMode="auto">
            <a:xfrm>
              <a:off x="3471"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7" name="Line 31"/>
            <p:cNvSpPr>
              <a:spLocks noChangeShapeType="1"/>
            </p:cNvSpPr>
            <p:nvPr/>
          </p:nvSpPr>
          <p:spPr bwMode="auto">
            <a:xfrm>
              <a:off x="3557"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32"/>
            <p:cNvSpPr>
              <a:spLocks noChangeShapeType="1"/>
            </p:cNvSpPr>
            <p:nvPr/>
          </p:nvSpPr>
          <p:spPr bwMode="auto">
            <a:xfrm>
              <a:off x="3643"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9" name="Line 33"/>
            <p:cNvSpPr>
              <a:spLocks noChangeShapeType="1"/>
            </p:cNvSpPr>
            <p:nvPr/>
          </p:nvSpPr>
          <p:spPr bwMode="auto">
            <a:xfrm>
              <a:off x="3730" y="2379"/>
              <a:ext cx="0" cy="2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59" name="Group 34"/>
          <p:cNvGrpSpPr>
            <a:grpSpLocks/>
          </p:cNvGrpSpPr>
          <p:nvPr/>
        </p:nvGrpSpPr>
        <p:grpSpPr bwMode="auto">
          <a:xfrm>
            <a:off x="228603" y="1524003"/>
            <a:ext cx="8504239" cy="715963"/>
            <a:chOff x="192" y="1296"/>
            <a:chExt cx="5357" cy="451"/>
          </a:xfrm>
        </p:grpSpPr>
        <p:sp>
          <p:nvSpPr>
            <p:cNvPr id="745507" name="Line 35"/>
            <p:cNvSpPr>
              <a:spLocks noChangeShapeType="1"/>
            </p:cNvSpPr>
            <p:nvPr/>
          </p:nvSpPr>
          <p:spPr bwMode="auto">
            <a:xfrm>
              <a:off x="452" y="1652"/>
              <a:ext cx="5097" cy="0"/>
            </a:xfrm>
            <a:prstGeom prst="line">
              <a:avLst/>
            </a:prstGeom>
            <a:noFill/>
            <a:ln w="127000">
              <a:solidFill>
                <a:srgbClr val="009688"/>
              </a:solidFill>
              <a:round/>
              <a:headEnd/>
              <a:tailEnd/>
            </a:ln>
            <a:effectLst>
              <a:outerShdw dist="45791" dir="7421404" algn="ctr" rotWithShape="0">
                <a:srgbClr val="FFFFFF"/>
              </a:outerShdw>
            </a:effectLst>
          </p:spPr>
          <p:txBody>
            <a:bodyPr wrap="none" anchor="ctr"/>
            <a:lstStyle/>
            <a:p>
              <a:pPr>
                <a:defRPr/>
              </a:pPr>
              <a:endParaRPr lang="en-US">
                <a:latin typeface="Arial" charset="0"/>
                <a:cs typeface="+mn-cs"/>
              </a:endParaRPr>
            </a:p>
          </p:txBody>
        </p:sp>
        <p:sp>
          <p:nvSpPr>
            <p:cNvPr id="53262" name="Line 36"/>
            <p:cNvSpPr>
              <a:spLocks noChangeShapeType="1"/>
            </p:cNvSpPr>
            <p:nvPr/>
          </p:nvSpPr>
          <p:spPr bwMode="auto">
            <a:xfrm>
              <a:off x="720" y="1488"/>
              <a:ext cx="0"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3" name="Line 37"/>
            <p:cNvSpPr>
              <a:spLocks noChangeShapeType="1"/>
            </p:cNvSpPr>
            <p:nvPr/>
          </p:nvSpPr>
          <p:spPr bwMode="auto">
            <a:xfrm>
              <a:off x="2352"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38"/>
            <p:cNvSpPr>
              <a:spLocks noChangeShapeType="1"/>
            </p:cNvSpPr>
            <p:nvPr/>
          </p:nvSpPr>
          <p:spPr bwMode="auto">
            <a:xfrm>
              <a:off x="2736"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5" name="Line 39"/>
            <p:cNvSpPr>
              <a:spLocks noChangeShapeType="1"/>
            </p:cNvSpPr>
            <p:nvPr/>
          </p:nvSpPr>
          <p:spPr bwMode="auto">
            <a:xfrm>
              <a:off x="1920"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6" name="Line 40"/>
            <p:cNvSpPr>
              <a:spLocks noChangeShapeType="1"/>
            </p:cNvSpPr>
            <p:nvPr/>
          </p:nvSpPr>
          <p:spPr bwMode="auto">
            <a:xfrm>
              <a:off x="1104" y="1488"/>
              <a:ext cx="0"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7" name="Line 41"/>
            <p:cNvSpPr>
              <a:spLocks noChangeShapeType="1"/>
            </p:cNvSpPr>
            <p:nvPr/>
          </p:nvSpPr>
          <p:spPr bwMode="auto">
            <a:xfrm>
              <a:off x="1536"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Line 42"/>
            <p:cNvSpPr>
              <a:spLocks noChangeShapeType="1"/>
            </p:cNvSpPr>
            <p:nvPr/>
          </p:nvSpPr>
          <p:spPr bwMode="auto">
            <a:xfrm>
              <a:off x="3120"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43"/>
            <p:cNvSpPr>
              <a:spLocks noChangeShapeType="1"/>
            </p:cNvSpPr>
            <p:nvPr/>
          </p:nvSpPr>
          <p:spPr bwMode="auto">
            <a:xfrm>
              <a:off x="3936"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Rectangle 44"/>
            <p:cNvSpPr>
              <a:spLocks noChangeArrowheads="1"/>
            </p:cNvSpPr>
            <p:nvPr/>
          </p:nvSpPr>
          <p:spPr bwMode="auto">
            <a:xfrm>
              <a:off x="192" y="1296"/>
              <a:ext cx="507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9048" tIns="26984" rIns="19048" bIns="26984"/>
            <a:lstStyle/>
            <a:p>
              <a:pPr defTabSz="904875" eaLnBrk="0" hangingPunct="0">
                <a:lnSpc>
                  <a:spcPts val="2400"/>
                </a:lnSpc>
                <a:tabLst>
                  <a:tab pos="0" algn="l"/>
                </a:tabLst>
              </a:pPr>
              <a:r>
                <a:rPr lang="en-US" sz="2000" b="1" dirty="0">
                  <a:solidFill>
                    <a:srgbClr val="000000"/>
                  </a:solidFill>
                  <a:latin typeface="Helvetica" pitchFamily="34" charset="0"/>
                </a:rPr>
                <a:t>180   185   190   195   200   205   210   215   220   225   230   235   240	250</a:t>
              </a:r>
            </a:p>
          </p:txBody>
        </p:sp>
        <p:sp>
          <p:nvSpPr>
            <p:cNvPr id="53271" name="Line 45"/>
            <p:cNvSpPr>
              <a:spLocks noChangeShapeType="1"/>
            </p:cNvSpPr>
            <p:nvPr/>
          </p:nvSpPr>
          <p:spPr bwMode="auto">
            <a:xfrm>
              <a:off x="4320"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46"/>
            <p:cNvSpPr>
              <a:spLocks noChangeShapeType="1"/>
            </p:cNvSpPr>
            <p:nvPr/>
          </p:nvSpPr>
          <p:spPr bwMode="auto">
            <a:xfrm>
              <a:off x="3552"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47"/>
            <p:cNvSpPr>
              <a:spLocks noChangeShapeType="1"/>
            </p:cNvSpPr>
            <p:nvPr/>
          </p:nvSpPr>
          <p:spPr bwMode="auto">
            <a:xfrm>
              <a:off x="4704"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48"/>
            <p:cNvSpPr>
              <a:spLocks noChangeShapeType="1"/>
            </p:cNvSpPr>
            <p:nvPr/>
          </p:nvSpPr>
          <p:spPr bwMode="auto">
            <a:xfrm>
              <a:off x="5088" y="1488"/>
              <a:ext cx="0" cy="2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60" name="Text Box 51"/>
          <p:cNvSpPr txBox="1">
            <a:spLocks noChangeArrowheads="1"/>
          </p:cNvSpPr>
          <p:nvPr/>
        </p:nvSpPr>
        <p:spPr bwMode="auto">
          <a:xfrm>
            <a:off x="8153400" y="6477001"/>
            <a:ext cx="685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a:solidFill>
                  <a:schemeClr val="tx1"/>
                </a:solidFill>
                <a:latin typeface="Cambria" pitchFamily="18" charset="0"/>
                <a:cs typeface="Arial" pitchFamily="34" charset="0"/>
              </a:defRPr>
            </a:lvl1pPr>
            <a:lvl2pPr marL="742950" indent="-285750" algn="ctr" eaLnBrk="0" hangingPunct="0">
              <a:defRPr>
                <a:solidFill>
                  <a:schemeClr val="tx1"/>
                </a:solidFill>
                <a:latin typeface="Cambria" pitchFamily="18" charset="0"/>
                <a:cs typeface="Arial" pitchFamily="34" charset="0"/>
              </a:defRPr>
            </a:lvl2pPr>
            <a:lvl3pPr marL="1143000" indent="-228600" algn="ctr" eaLnBrk="0" hangingPunct="0">
              <a:defRPr>
                <a:solidFill>
                  <a:schemeClr val="tx1"/>
                </a:solidFill>
                <a:latin typeface="Cambria" pitchFamily="18" charset="0"/>
                <a:cs typeface="Arial" pitchFamily="34" charset="0"/>
              </a:defRPr>
            </a:lvl3pPr>
            <a:lvl4pPr marL="1600200" indent="-228600" algn="ctr" eaLnBrk="0" hangingPunct="0">
              <a:defRPr>
                <a:solidFill>
                  <a:schemeClr val="tx1"/>
                </a:solidFill>
                <a:latin typeface="Cambria" pitchFamily="18" charset="0"/>
                <a:cs typeface="Arial" pitchFamily="34" charset="0"/>
              </a:defRPr>
            </a:lvl4pPr>
            <a:lvl5pPr marL="2057400" indent="-228600" algn="ctr" eaLnBrk="0" hangingPunct="0">
              <a:defRPr>
                <a:solidFill>
                  <a:schemeClr val="tx1"/>
                </a:solidFill>
                <a:latin typeface="Cambri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000">
                <a:latin typeface="Calibri" pitchFamily="34" charset="0"/>
              </a:rPr>
              <a:t>Page 26</a:t>
            </a:r>
          </a:p>
        </p:txBody>
      </p:sp>
      <p:sp>
        <p:nvSpPr>
          <p:cNvPr id="2" name="Slide Number Placeholder 1"/>
          <p:cNvSpPr>
            <a:spLocks noGrp="1"/>
          </p:cNvSpPr>
          <p:nvPr>
            <p:ph type="sldNum" sz="quarter" idx="12"/>
          </p:nvPr>
        </p:nvSpPr>
        <p:spPr/>
        <p:txBody>
          <a:bodyPr/>
          <a:lstStyle/>
          <a:p>
            <a:fld id="{0F10CCFA-9720-4B79-87AD-568ED3307F7B}" type="slidenum">
              <a:rPr lang="en-US" smtClean="0"/>
              <a:t>36</a:t>
            </a:fld>
            <a:endParaRPr lang="en-US"/>
          </a:p>
        </p:txBody>
      </p:sp>
    </p:spTree>
    <p:custDataLst>
      <p:tags r:id="rId1"/>
    </p:custDataLst>
    <p:extLst>
      <p:ext uri="{BB962C8B-B14F-4D97-AF65-F5344CB8AC3E}">
        <p14:creationId xmlns:p14="http://schemas.microsoft.com/office/powerpoint/2010/main" val="70849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1052" cy="1143000"/>
          </a:xfrm>
        </p:spPr>
        <p:style>
          <a:lnRef idx="1">
            <a:schemeClr val="accent2"/>
          </a:lnRef>
          <a:fillRef idx="2">
            <a:schemeClr val="accent2"/>
          </a:fillRef>
          <a:effectRef idx="1">
            <a:schemeClr val="accent2"/>
          </a:effectRef>
          <a:fontRef idx="minor">
            <a:schemeClr val="dk1"/>
          </a:fontRef>
        </p:style>
        <p:txBody>
          <a:bodyPr anchor="ctr">
            <a:normAutofit/>
          </a:bodyPr>
          <a:lstStyle/>
          <a:p>
            <a:r>
              <a:rPr lang="en-US" dirty="0" smtClean="0">
                <a:solidFill>
                  <a:schemeClr val="accent2">
                    <a:lumMod val="75000"/>
                  </a:schemeClr>
                </a:solidFill>
              </a:rPr>
              <a:t>Reading Appraisal</a:t>
            </a:r>
            <a:endParaRPr lang="en-US" dirty="0">
              <a:solidFill>
                <a:schemeClr val="accent2">
                  <a:lumMod val="75000"/>
                </a:schemeClr>
              </a:solidFill>
            </a:endParaRPr>
          </a:p>
        </p:txBody>
      </p:sp>
      <p:sp>
        <p:nvSpPr>
          <p:cNvPr id="3" name="Content Placeholder 2"/>
          <p:cNvSpPr>
            <a:spLocks noGrp="1"/>
          </p:cNvSpPr>
          <p:nvPr>
            <p:ph idx="1"/>
          </p:nvPr>
        </p:nvSpPr>
        <p:spPr>
          <a:xfrm>
            <a:off x="457200" y="1447803"/>
            <a:ext cx="8229600" cy="4678363"/>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US" sz="2400" dirty="0" smtClean="0"/>
              <a:t>As </a:t>
            </a:r>
            <a:r>
              <a:rPr lang="en-US" sz="2400" dirty="0"/>
              <a:t>this is an appraisal used with learners of all skill levels, test items cover a wide range of </a:t>
            </a:r>
            <a:r>
              <a:rPr lang="en-US" sz="2400" dirty="0" smtClean="0"/>
              <a:t>difficulty for </a:t>
            </a:r>
            <a:r>
              <a:rPr lang="en-US" sz="2400" b="1" dirty="0" smtClean="0">
                <a:solidFill>
                  <a:srgbClr val="00B050"/>
                </a:solidFill>
              </a:rPr>
              <a:t>ESL/ELL</a:t>
            </a:r>
            <a:r>
              <a:rPr lang="en-US" sz="2400" dirty="0" smtClean="0">
                <a:solidFill>
                  <a:srgbClr val="00B050"/>
                </a:solidFill>
              </a:rPr>
              <a:t> </a:t>
            </a:r>
            <a:r>
              <a:rPr lang="en-US" sz="2400" dirty="0" smtClean="0"/>
              <a:t>and </a:t>
            </a:r>
            <a:r>
              <a:rPr lang="en-US" sz="2400" b="1" dirty="0" smtClean="0">
                <a:solidFill>
                  <a:schemeClr val="accent2">
                    <a:lumMod val="75000"/>
                  </a:schemeClr>
                </a:solidFill>
              </a:rPr>
              <a:t>ABE/ASE</a:t>
            </a:r>
            <a:r>
              <a:rPr lang="en-US" sz="2400" dirty="0" smtClean="0"/>
              <a:t> students</a:t>
            </a:r>
            <a:endParaRPr lang="en-US" sz="2400" dirty="0"/>
          </a:p>
          <a:p>
            <a:pPr marL="0" indent="0">
              <a:buNone/>
            </a:pP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12" y="4853284"/>
            <a:ext cx="81264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7985989">
            <a:off x="130757" y="3667350"/>
            <a:ext cx="1972907" cy="523220"/>
          </a:xfrm>
          <a:prstGeom prst="rect">
            <a:avLst/>
          </a:prstGeom>
          <a:noFill/>
        </p:spPr>
        <p:txBody>
          <a:bodyPr wrap="square" rtlCol="0">
            <a:spAutoFit/>
          </a:bodyPr>
          <a:lstStyle/>
          <a:p>
            <a:r>
              <a:rPr lang="en-US" sz="1400" b="1" dirty="0" smtClean="0">
                <a:solidFill>
                  <a:srgbClr val="00B050"/>
                </a:solidFill>
              </a:rPr>
              <a:t>Low Beginning ESL/ELL</a:t>
            </a:r>
          </a:p>
          <a:p>
            <a:r>
              <a:rPr lang="en-US" sz="1400" b="1" dirty="0" smtClean="0">
                <a:solidFill>
                  <a:schemeClr val="accent2">
                    <a:lumMod val="75000"/>
                  </a:schemeClr>
                </a:solidFill>
              </a:rPr>
              <a:t>Beginning Literacy ABE</a:t>
            </a:r>
            <a:endParaRPr lang="en-US" sz="1400" b="1" dirty="0">
              <a:solidFill>
                <a:schemeClr val="accent2">
                  <a:lumMod val="75000"/>
                </a:schemeClr>
              </a:solidFill>
            </a:endParaRPr>
          </a:p>
        </p:txBody>
      </p:sp>
      <p:sp>
        <p:nvSpPr>
          <p:cNvPr id="7" name="TextBox 6"/>
          <p:cNvSpPr txBox="1"/>
          <p:nvPr/>
        </p:nvSpPr>
        <p:spPr>
          <a:xfrm rot="17985989">
            <a:off x="6574446" y="3863336"/>
            <a:ext cx="1709902" cy="307777"/>
          </a:xfrm>
          <a:prstGeom prst="rect">
            <a:avLst/>
          </a:prstGeom>
          <a:noFill/>
        </p:spPr>
        <p:txBody>
          <a:bodyPr wrap="square" rtlCol="0">
            <a:spAutoFit/>
          </a:bodyPr>
          <a:lstStyle/>
          <a:p>
            <a:r>
              <a:rPr lang="en-US" sz="1400" b="1" dirty="0" smtClean="0">
                <a:solidFill>
                  <a:schemeClr val="accent2">
                    <a:lumMod val="75000"/>
                  </a:schemeClr>
                </a:solidFill>
              </a:rPr>
              <a:t>Adult Secondary</a:t>
            </a:r>
            <a:endParaRPr lang="en-US" sz="1400" b="1" dirty="0">
              <a:solidFill>
                <a:schemeClr val="accent2">
                  <a:lumMod val="75000"/>
                </a:schemeClr>
              </a:solidFill>
            </a:endParaRPr>
          </a:p>
        </p:txBody>
      </p:sp>
      <p:sp>
        <p:nvSpPr>
          <p:cNvPr id="8" name="TextBox 7"/>
          <p:cNvSpPr txBox="1"/>
          <p:nvPr/>
        </p:nvSpPr>
        <p:spPr>
          <a:xfrm rot="17985989">
            <a:off x="1324752" y="3645147"/>
            <a:ext cx="1975385" cy="523220"/>
          </a:xfrm>
          <a:prstGeom prst="rect">
            <a:avLst/>
          </a:prstGeom>
          <a:noFill/>
        </p:spPr>
        <p:txBody>
          <a:bodyPr wrap="square" rtlCol="0">
            <a:spAutoFit/>
          </a:bodyPr>
          <a:lstStyle/>
          <a:p>
            <a:r>
              <a:rPr lang="en-US" sz="1400" b="1" dirty="0" smtClean="0">
                <a:solidFill>
                  <a:srgbClr val="00B050"/>
                </a:solidFill>
              </a:rPr>
              <a:t>High Beginning ESL/ELL</a:t>
            </a:r>
          </a:p>
          <a:p>
            <a:r>
              <a:rPr lang="en-US" sz="1400" b="1" dirty="0" smtClean="0">
                <a:solidFill>
                  <a:schemeClr val="accent2">
                    <a:lumMod val="75000"/>
                  </a:schemeClr>
                </a:solidFill>
              </a:rPr>
              <a:t>Beginning Basic ABE</a:t>
            </a:r>
            <a:endParaRPr lang="en-US" sz="1400" b="1" dirty="0">
              <a:solidFill>
                <a:schemeClr val="accent2">
                  <a:lumMod val="75000"/>
                </a:schemeClr>
              </a:solidFill>
            </a:endParaRPr>
          </a:p>
        </p:txBody>
      </p:sp>
      <p:sp>
        <p:nvSpPr>
          <p:cNvPr id="9" name="TextBox 8"/>
          <p:cNvSpPr txBox="1"/>
          <p:nvPr/>
        </p:nvSpPr>
        <p:spPr>
          <a:xfrm rot="17985989">
            <a:off x="5383862" y="3663169"/>
            <a:ext cx="1914598" cy="523220"/>
          </a:xfrm>
          <a:prstGeom prst="rect">
            <a:avLst/>
          </a:prstGeom>
          <a:noFill/>
        </p:spPr>
        <p:txBody>
          <a:bodyPr wrap="square" rtlCol="0">
            <a:spAutoFit/>
          </a:bodyPr>
          <a:lstStyle/>
          <a:p>
            <a:r>
              <a:rPr lang="en-US" sz="1400" b="1" dirty="0" smtClean="0">
                <a:solidFill>
                  <a:srgbClr val="00B050"/>
                </a:solidFill>
              </a:rPr>
              <a:t>Advanced ESL/ELL</a:t>
            </a:r>
          </a:p>
          <a:p>
            <a:r>
              <a:rPr lang="en-US" sz="1400" b="1" dirty="0" smtClean="0">
                <a:solidFill>
                  <a:schemeClr val="accent2">
                    <a:lumMod val="75000"/>
                  </a:schemeClr>
                </a:solidFill>
              </a:rPr>
              <a:t>Advanced Basic ABE</a:t>
            </a:r>
            <a:endParaRPr lang="en-US" sz="1400" b="1" dirty="0">
              <a:solidFill>
                <a:schemeClr val="accent2">
                  <a:lumMod val="75000"/>
                </a:schemeClr>
              </a:solidFill>
            </a:endParaRPr>
          </a:p>
        </p:txBody>
      </p:sp>
      <p:sp>
        <p:nvSpPr>
          <p:cNvPr id="10" name="TextBox 9"/>
          <p:cNvSpPr txBox="1"/>
          <p:nvPr/>
        </p:nvSpPr>
        <p:spPr>
          <a:xfrm rot="17985989">
            <a:off x="3910975" y="3553143"/>
            <a:ext cx="2168095" cy="523220"/>
          </a:xfrm>
          <a:prstGeom prst="rect">
            <a:avLst/>
          </a:prstGeom>
          <a:noFill/>
        </p:spPr>
        <p:txBody>
          <a:bodyPr wrap="square" rtlCol="0">
            <a:spAutoFit/>
          </a:bodyPr>
          <a:lstStyle/>
          <a:p>
            <a:r>
              <a:rPr lang="en-US" sz="1400" b="1" dirty="0" smtClean="0">
                <a:solidFill>
                  <a:srgbClr val="00B050"/>
                </a:solidFill>
              </a:rPr>
              <a:t>High Intermediate ESL/ELL</a:t>
            </a:r>
          </a:p>
          <a:p>
            <a:r>
              <a:rPr lang="en-US" sz="1400" b="1" dirty="0" smtClean="0">
                <a:solidFill>
                  <a:schemeClr val="accent2">
                    <a:lumMod val="75000"/>
                  </a:schemeClr>
                </a:solidFill>
              </a:rPr>
              <a:t>Intermediate Basic ABE</a:t>
            </a:r>
            <a:endParaRPr lang="en-US" sz="1400" b="1" dirty="0">
              <a:solidFill>
                <a:schemeClr val="accent2">
                  <a:lumMod val="75000"/>
                </a:schemeClr>
              </a:solidFill>
            </a:endParaRPr>
          </a:p>
        </p:txBody>
      </p:sp>
      <p:sp>
        <p:nvSpPr>
          <p:cNvPr id="11" name="TextBox 10"/>
          <p:cNvSpPr txBox="1"/>
          <p:nvPr/>
        </p:nvSpPr>
        <p:spPr>
          <a:xfrm rot="17985989">
            <a:off x="2599464" y="3547393"/>
            <a:ext cx="2106778" cy="523220"/>
          </a:xfrm>
          <a:prstGeom prst="rect">
            <a:avLst/>
          </a:prstGeom>
          <a:noFill/>
        </p:spPr>
        <p:txBody>
          <a:bodyPr wrap="square" rtlCol="0">
            <a:spAutoFit/>
          </a:bodyPr>
          <a:lstStyle/>
          <a:p>
            <a:r>
              <a:rPr lang="en-US" sz="1400" b="1" dirty="0" smtClean="0">
                <a:solidFill>
                  <a:srgbClr val="00B050"/>
                </a:solidFill>
              </a:rPr>
              <a:t>Low Intermediate ESL/ELL</a:t>
            </a:r>
          </a:p>
          <a:p>
            <a:r>
              <a:rPr lang="en-US" sz="1400" b="1" dirty="0" smtClean="0">
                <a:solidFill>
                  <a:schemeClr val="accent2">
                    <a:lumMod val="75000"/>
                  </a:schemeClr>
                </a:solidFill>
              </a:rPr>
              <a:t>Intermediate Basic ABE</a:t>
            </a:r>
            <a:endParaRPr lang="en-US" sz="1400" b="1" dirty="0">
              <a:solidFill>
                <a:schemeClr val="accent2">
                  <a:lumMod val="75000"/>
                </a:schemeClr>
              </a:solidFill>
            </a:endParaRPr>
          </a:p>
        </p:txBody>
      </p:sp>
      <p:sp>
        <p:nvSpPr>
          <p:cNvPr id="5" name="TextBox 4"/>
          <p:cNvSpPr txBox="1"/>
          <p:nvPr/>
        </p:nvSpPr>
        <p:spPr>
          <a:xfrm>
            <a:off x="381000" y="5261272"/>
            <a:ext cx="3429000" cy="369332"/>
          </a:xfrm>
          <a:prstGeom prst="rect">
            <a:avLst/>
          </a:prstGeom>
          <a:noFill/>
        </p:spPr>
        <p:txBody>
          <a:bodyPr wrap="square" rtlCol="0">
            <a:spAutoFit/>
          </a:bodyPr>
          <a:lstStyle/>
          <a:p>
            <a:r>
              <a:rPr lang="en-US" b="1" i="1" dirty="0" smtClean="0"/>
              <a:t>Appraisal Test Items</a:t>
            </a:r>
            <a:endParaRPr lang="en-US" b="1" i="1" dirty="0"/>
          </a:p>
        </p:txBody>
      </p:sp>
      <p:sp>
        <p:nvSpPr>
          <p:cNvPr id="6" name="Right Arrow 5"/>
          <p:cNvSpPr/>
          <p:nvPr/>
        </p:nvSpPr>
        <p:spPr>
          <a:xfrm>
            <a:off x="2902788" y="5353605"/>
            <a:ext cx="41236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7985989">
            <a:off x="7329595" y="3542776"/>
            <a:ext cx="2144204" cy="523220"/>
          </a:xfrm>
          <a:prstGeom prst="rect">
            <a:avLst/>
          </a:prstGeom>
          <a:noFill/>
        </p:spPr>
        <p:txBody>
          <a:bodyPr wrap="square" rtlCol="0">
            <a:spAutoFit/>
          </a:bodyPr>
          <a:lstStyle/>
          <a:p>
            <a:r>
              <a:rPr lang="en-US" sz="1400" b="1" dirty="0" smtClean="0">
                <a:solidFill>
                  <a:schemeClr val="accent2">
                    <a:lumMod val="75000"/>
                  </a:schemeClr>
                </a:solidFill>
              </a:rPr>
              <a:t>Advanced Adult Secondary</a:t>
            </a:r>
            <a:endParaRPr lang="en-US" sz="1400" b="1" dirty="0">
              <a:solidFill>
                <a:schemeClr val="accent2">
                  <a:lumMod val="75000"/>
                </a:schemeClr>
              </a:solidFill>
            </a:endParaRPr>
          </a:p>
        </p:txBody>
      </p:sp>
      <p:sp>
        <p:nvSpPr>
          <p:cNvPr id="12" name="Date Placeholder 11"/>
          <p:cNvSpPr>
            <a:spLocks noGrp="1"/>
          </p:cNvSpPr>
          <p:nvPr>
            <p:ph type="dt" sz="half" idx="10"/>
          </p:nvPr>
        </p:nvSpPr>
        <p:spPr/>
        <p:txBody>
          <a:bodyPr/>
          <a:lstStyle/>
          <a:p>
            <a:fld id="{2464C890-28A3-415E-A12A-E2D3BD14174F}" type="datetime1">
              <a:rPr lang="en-US" smtClean="0"/>
              <a:t>8/4/2017</a:t>
            </a:fld>
            <a:endParaRPr lang="en-US"/>
          </a:p>
        </p:txBody>
      </p:sp>
      <p:sp>
        <p:nvSpPr>
          <p:cNvPr id="13" name="Footer Placeholder 12"/>
          <p:cNvSpPr>
            <a:spLocks noGrp="1"/>
          </p:cNvSpPr>
          <p:nvPr>
            <p:ph type="ftr" sz="quarter" idx="11"/>
          </p:nvPr>
        </p:nvSpPr>
        <p:spPr/>
        <p:txBody>
          <a:bodyPr/>
          <a:lstStyle/>
          <a:p>
            <a:endParaRPr lang="en-US"/>
          </a:p>
        </p:txBody>
      </p:sp>
      <p:sp>
        <p:nvSpPr>
          <p:cNvPr id="14" name="Slide Number Placeholder 13"/>
          <p:cNvSpPr>
            <a:spLocks noGrp="1"/>
          </p:cNvSpPr>
          <p:nvPr>
            <p:ph type="sldNum" sz="quarter" idx="12"/>
          </p:nvPr>
        </p:nvSpPr>
        <p:spPr/>
        <p:txBody>
          <a:bodyPr/>
          <a:lstStyle/>
          <a:p>
            <a:fld id="{0F10CCFA-9720-4B79-87AD-568ED3307F7B}" type="slidenum">
              <a:rPr lang="en-US" smtClean="0"/>
              <a:t>37</a:t>
            </a:fld>
            <a:endParaRPr lang="en-US"/>
          </a:p>
        </p:txBody>
      </p:sp>
    </p:spTree>
    <p:extLst>
      <p:ext uri="{BB962C8B-B14F-4D97-AF65-F5344CB8AC3E}">
        <p14:creationId xmlns:p14="http://schemas.microsoft.com/office/powerpoint/2010/main" val="58960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76400"/>
            <a:ext cx="8229600" cy="4648200"/>
          </a:xfrm>
          <a:prstGeom prst="rect">
            <a:avLst/>
          </a:prstGeom>
        </p:spPr>
        <p:style>
          <a:lnRef idx="1">
            <a:schemeClr val="accent2"/>
          </a:lnRef>
          <a:fillRef idx="3">
            <a:schemeClr val="accent2"/>
          </a:fillRef>
          <a:effectRef idx="2">
            <a:schemeClr val="accent2"/>
          </a:effectRef>
          <a:fontRef idx="minor">
            <a:schemeClr val="lt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Allow adequate space between students.</a:t>
            </a:r>
          </a:p>
          <a:p>
            <a:r>
              <a:rPr lang="en-US" sz="2400" dirty="0" smtClean="0"/>
              <a:t>Ask students to turn off their cell phones. </a:t>
            </a:r>
          </a:p>
          <a:p>
            <a:r>
              <a:rPr lang="en-US" sz="2400" dirty="0" smtClean="0"/>
              <a:t>All personal items must be off the tables.</a:t>
            </a:r>
          </a:p>
          <a:p>
            <a:r>
              <a:rPr lang="en-US" sz="2400" dirty="0" smtClean="0"/>
              <a:t>Tell students not to talk or get help from other students during the test.</a:t>
            </a:r>
          </a:p>
          <a:p>
            <a:r>
              <a:rPr lang="en-US" sz="2400" dirty="0" smtClean="0"/>
              <a:t>Scratch paper is allowed for math tests, but not for listening tests. All scratch paper must be collected and shredded after the test.</a:t>
            </a:r>
          </a:p>
          <a:p>
            <a:r>
              <a:rPr lang="en-US" sz="2400" dirty="0" smtClean="0"/>
              <a:t>No cell phones, dictionaries, translators, or any other items allowed.</a:t>
            </a:r>
          </a:p>
          <a:p>
            <a:pPr marL="0" indent="0">
              <a:lnSpc>
                <a:spcPct val="120000"/>
              </a:lnSpc>
              <a:buNone/>
            </a:pPr>
            <a:r>
              <a:rPr lang="en-US" sz="2400" dirty="0" smtClean="0"/>
              <a:t> </a:t>
            </a:r>
          </a:p>
          <a:p>
            <a:pPr marL="0" indent="0">
              <a:lnSpc>
                <a:spcPct val="120000"/>
              </a:lnSpc>
              <a:buNone/>
            </a:pPr>
            <a:endParaRPr lang="en-US" sz="2400" dirty="0"/>
          </a:p>
        </p:txBody>
      </p:sp>
      <p:sp>
        <p:nvSpPr>
          <p:cNvPr id="3" name="Title 2"/>
          <p:cNvSpPr>
            <a:spLocks noGrp="1"/>
          </p:cNvSpPr>
          <p:nvPr>
            <p:ph type="title"/>
          </p:nvPr>
        </p:nvSpPr>
        <p:spPr>
          <a:xfrm>
            <a:off x="0" y="0"/>
            <a:ext cx="9144000" cy="1143000"/>
          </a:xfrm>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4800" dirty="0" smtClean="0">
                <a:solidFill>
                  <a:schemeClr val="accent2">
                    <a:lumMod val="75000"/>
                  </a:schemeClr>
                </a:solidFill>
                <a:latin typeface="+mn-lt"/>
              </a:rPr>
              <a:t>General Testing Guidelines</a:t>
            </a:r>
            <a:endParaRPr lang="en-US" sz="4800" dirty="0">
              <a:solidFill>
                <a:schemeClr val="accent2">
                  <a:lumMod val="75000"/>
                </a:schemeClr>
              </a:solidFill>
              <a:latin typeface="+mn-lt"/>
            </a:endParaRPr>
          </a:p>
        </p:txBody>
      </p:sp>
      <p:sp>
        <p:nvSpPr>
          <p:cNvPr id="4" name="Date Placeholder 3"/>
          <p:cNvSpPr>
            <a:spLocks noGrp="1"/>
          </p:cNvSpPr>
          <p:nvPr>
            <p:ph type="dt" sz="half" idx="10"/>
          </p:nvPr>
        </p:nvSpPr>
        <p:spPr/>
        <p:txBody>
          <a:bodyPr/>
          <a:lstStyle/>
          <a:p>
            <a:fld id="{0D5DB0E9-13D1-4D92-B111-CCDCCE4EB6FF}"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38</a:t>
            </a:fld>
            <a:endParaRPr lang="en-US"/>
          </a:p>
        </p:txBody>
      </p:sp>
    </p:spTree>
    <p:extLst>
      <p:ext uri="{BB962C8B-B14F-4D97-AF65-F5344CB8AC3E}">
        <p14:creationId xmlns:p14="http://schemas.microsoft.com/office/powerpoint/2010/main" val="2177151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Testing Procedures</a:t>
            </a:r>
            <a:endParaRPr lang="en-US" dirty="0"/>
          </a:p>
        </p:txBody>
      </p:sp>
      <p:sp>
        <p:nvSpPr>
          <p:cNvPr id="4" name="Text Placeholder 3"/>
          <p:cNvSpPr>
            <a:spLocks noGrp="1"/>
          </p:cNvSpPr>
          <p:nvPr>
            <p:ph type="body" idx="1"/>
          </p:nvPr>
        </p:nvSpPr>
        <p:spPr/>
        <p:txBody>
          <a:bodyPr/>
          <a:lstStyle/>
          <a:p>
            <a:r>
              <a:rPr lang="en-US" dirty="0" smtClean="0"/>
              <a:t>Computer-delivered tests</a:t>
            </a:r>
            <a:endParaRPr lang="en-US" dirty="0"/>
          </a:p>
        </p:txBody>
      </p:sp>
      <p:sp>
        <p:nvSpPr>
          <p:cNvPr id="5" name="Content Placeholder 4"/>
          <p:cNvSpPr>
            <a:spLocks noGrp="1"/>
          </p:cNvSpPr>
          <p:nvPr>
            <p:ph sz="half" idx="2"/>
          </p:nvPr>
        </p:nvSpPr>
        <p:spPr>
          <a:xfrm>
            <a:off x="4648200" y="2286000"/>
            <a:ext cx="4040188" cy="3951288"/>
          </a:xfrm>
        </p:spPr>
        <p:style>
          <a:lnRef idx="1">
            <a:schemeClr val="accent6"/>
          </a:lnRef>
          <a:fillRef idx="2">
            <a:schemeClr val="accent6"/>
          </a:fillRef>
          <a:effectRef idx="1">
            <a:schemeClr val="accent6"/>
          </a:effectRef>
          <a:fontRef idx="minor">
            <a:schemeClr val="dk1"/>
          </a:fontRef>
        </p:style>
        <p:txBody>
          <a:bodyPr/>
          <a:lstStyle/>
          <a:p>
            <a:r>
              <a:rPr lang="en-US" sz="2000" dirty="0">
                <a:solidFill>
                  <a:schemeClr val="tx1"/>
                </a:solidFill>
              </a:rPr>
              <a:t>Demonstrate on the whiteboard how to fill in the bubbles properly.  </a:t>
            </a:r>
          </a:p>
          <a:p>
            <a:r>
              <a:rPr lang="en-US" sz="2000" dirty="0">
                <a:solidFill>
                  <a:schemeClr val="tx1"/>
                </a:solidFill>
              </a:rPr>
              <a:t>Have students bubble in any demographics you are collecting.</a:t>
            </a:r>
          </a:p>
          <a:p>
            <a:r>
              <a:rPr lang="en-US" sz="2000" dirty="0">
                <a:solidFill>
                  <a:schemeClr val="tx1"/>
                </a:solidFill>
              </a:rPr>
              <a:t>Have students write the form number in the box marked </a:t>
            </a:r>
            <a:r>
              <a:rPr lang="en-US" sz="2000" b="1" i="1" dirty="0">
                <a:solidFill>
                  <a:schemeClr val="tx1"/>
                </a:solidFill>
              </a:rPr>
              <a:t>Form Number</a:t>
            </a:r>
            <a:r>
              <a:rPr lang="en-US" sz="2000" dirty="0">
                <a:solidFill>
                  <a:schemeClr val="tx1"/>
                </a:solidFill>
              </a:rPr>
              <a:t> and fill in the </a:t>
            </a:r>
            <a:r>
              <a:rPr lang="en-US" sz="2000" b="1" i="1" dirty="0">
                <a:solidFill>
                  <a:schemeClr val="tx1"/>
                </a:solidFill>
              </a:rPr>
              <a:t>Test Date</a:t>
            </a:r>
            <a:r>
              <a:rPr lang="en-US" sz="2000" dirty="0">
                <a:solidFill>
                  <a:schemeClr val="tx1"/>
                </a:solidFill>
              </a:rPr>
              <a:t>.</a:t>
            </a:r>
            <a:endParaRPr lang="en-US" dirty="0">
              <a:solidFill>
                <a:schemeClr val="tx1"/>
              </a:solidFill>
            </a:endParaRPr>
          </a:p>
        </p:txBody>
      </p:sp>
      <p:sp>
        <p:nvSpPr>
          <p:cNvPr id="6" name="Text Placeholder 5"/>
          <p:cNvSpPr>
            <a:spLocks noGrp="1"/>
          </p:cNvSpPr>
          <p:nvPr>
            <p:ph type="body" sz="quarter" idx="3"/>
          </p:nvPr>
        </p:nvSpPr>
        <p:spPr/>
        <p:txBody>
          <a:bodyPr>
            <a:normAutofit/>
          </a:bodyPr>
          <a:lstStyle/>
          <a:p>
            <a:r>
              <a:rPr lang="en-US" dirty="0" smtClean="0"/>
              <a:t>Paper-based tests</a:t>
            </a:r>
            <a:endParaRPr lang="en-US" dirty="0"/>
          </a:p>
        </p:txBody>
      </p:sp>
      <p:sp>
        <p:nvSpPr>
          <p:cNvPr id="7" name="Content Placeholder 6"/>
          <p:cNvSpPr>
            <a:spLocks noGrp="1"/>
          </p:cNvSpPr>
          <p:nvPr>
            <p:ph sz="quarter" idx="4"/>
          </p:nvPr>
        </p:nvSpPr>
        <p:spPr>
          <a:xfrm>
            <a:off x="381000" y="2286000"/>
            <a:ext cx="4041775" cy="3951288"/>
          </a:xfrm>
        </p:spPr>
        <p:style>
          <a:lnRef idx="1">
            <a:schemeClr val="accent4"/>
          </a:lnRef>
          <a:fillRef idx="2">
            <a:schemeClr val="accent4"/>
          </a:fillRef>
          <a:effectRef idx="1">
            <a:schemeClr val="accent4"/>
          </a:effectRef>
          <a:fontRef idx="minor">
            <a:schemeClr val="dk1"/>
          </a:fontRef>
        </p:style>
        <p:txBody>
          <a:bodyPr/>
          <a:lstStyle/>
          <a:p>
            <a:pPr lvl="0"/>
            <a:r>
              <a:rPr lang="en-US" sz="2000" dirty="0" smtClean="0"/>
              <a:t>Demonstrate how to input demographics information</a:t>
            </a:r>
            <a:endParaRPr lang="en-US" sz="2000" dirty="0"/>
          </a:p>
          <a:p>
            <a:pPr lvl="0"/>
            <a:r>
              <a:rPr lang="en-US" sz="2000" dirty="0" smtClean="0"/>
              <a:t>Demonstrate </a:t>
            </a:r>
            <a:r>
              <a:rPr lang="en-US" sz="2000" dirty="0"/>
              <a:t>“Applying Item Responses” in the </a:t>
            </a:r>
            <a:r>
              <a:rPr lang="en-US" sz="2000" dirty="0" err="1"/>
              <a:t>eTest</a:t>
            </a:r>
            <a:r>
              <a:rPr lang="en-US" sz="2000" dirty="0"/>
              <a:t> administration </a:t>
            </a:r>
            <a:r>
              <a:rPr lang="en-US" sz="2000" dirty="0" smtClean="0"/>
              <a:t>manual</a:t>
            </a:r>
          </a:p>
          <a:p>
            <a:pPr lvl="0"/>
            <a:endParaRPr lang="en-US" dirty="0"/>
          </a:p>
          <a:p>
            <a:pPr marL="0" indent="0">
              <a:buNone/>
            </a:pPr>
            <a:r>
              <a:rPr lang="en-US" dirty="0" smtClean="0"/>
              <a:t> </a:t>
            </a:r>
            <a:endParaRPr lang="en-US" dirty="0"/>
          </a:p>
        </p:txBody>
      </p:sp>
      <p:sp>
        <p:nvSpPr>
          <p:cNvPr id="2" name="Date Placeholder 1"/>
          <p:cNvSpPr>
            <a:spLocks noGrp="1"/>
          </p:cNvSpPr>
          <p:nvPr>
            <p:ph type="dt" sz="half" idx="10"/>
          </p:nvPr>
        </p:nvSpPr>
        <p:spPr/>
        <p:txBody>
          <a:bodyPr/>
          <a:lstStyle/>
          <a:p>
            <a:fld id="{113D47CA-AFB7-43DF-8482-63205BBE1894}"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39</a:t>
            </a:fld>
            <a:endParaRPr lang="en-US"/>
          </a:p>
        </p:txBody>
      </p:sp>
    </p:spTree>
    <p:extLst>
      <p:ext uri="{BB962C8B-B14F-4D97-AF65-F5344CB8AC3E}">
        <p14:creationId xmlns:p14="http://schemas.microsoft.com/office/powerpoint/2010/main" val="3014706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Why are our Certified testers so great?</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Accurate testing provides proof of your agencies’ ability to serve students</a:t>
            </a:r>
            <a:endParaRPr lang="en-US" dirty="0"/>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4</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95575"/>
            <a:ext cx="761523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xplosion 1 6"/>
          <p:cNvSpPr/>
          <p:nvPr/>
        </p:nvSpPr>
        <p:spPr>
          <a:xfrm>
            <a:off x="5562600" y="2133600"/>
            <a:ext cx="3657600" cy="1981200"/>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You are an important part of their success!</a:t>
            </a:r>
            <a:endParaRPr lang="en-US" dirty="0"/>
          </a:p>
        </p:txBody>
      </p:sp>
    </p:spTree>
    <p:extLst>
      <p:ext uri="{BB962C8B-B14F-4D97-AF65-F5344CB8AC3E}">
        <p14:creationId xmlns:p14="http://schemas.microsoft.com/office/powerpoint/2010/main" val="3235932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4400" dirty="0">
                <a:solidFill>
                  <a:schemeClr val="accent2">
                    <a:lumMod val="75000"/>
                  </a:schemeClr>
                </a:solidFill>
                <a:effectLst/>
                <a:latin typeface="+mn-lt"/>
              </a:rPr>
              <a:t>Test </a:t>
            </a:r>
            <a:r>
              <a:rPr lang="en-US" sz="4400" dirty="0" smtClean="0">
                <a:solidFill>
                  <a:schemeClr val="accent2">
                    <a:lumMod val="75000"/>
                  </a:schemeClr>
                </a:solidFill>
                <a:effectLst/>
                <a:latin typeface="+mn-lt"/>
              </a:rPr>
              <a:t>Security</a:t>
            </a:r>
            <a:endParaRPr lang="en-US" sz="4400" dirty="0">
              <a:solidFill>
                <a:schemeClr val="accent2">
                  <a:lumMod val="75000"/>
                </a:schemeClr>
              </a:solidFill>
              <a:effectLst/>
              <a:latin typeface="+mn-lt"/>
            </a:endParaRPr>
          </a:p>
        </p:txBody>
      </p:sp>
      <p:sp>
        <p:nvSpPr>
          <p:cNvPr id="4" name="Text Placeholder 3"/>
          <p:cNvSpPr>
            <a:spLocks noGrp="1"/>
          </p:cNvSpPr>
          <p:nvPr>
            <p:ph type="body" idx="1"/>
          </p:nvPr>
        </p:nvSpPr>
        <p:spPr>
          <a:xfrm>
            <a:off x="4876800" y="1524000"/>
            <a:ext cx="4040188" cy="639762"/>
          </a:xfrm>
        </p:spPr>
        <p:txBody>
          <a:bodyPr/>
          <a:lstStyle/>
          <a:p>
            <a:r>
              <a:rPr lang="en-US" dirty="0" smtClean="0"/>
              <a:t>Paper-based tests</a:t>
            </a:r>
            <a:endParaRPr lang="en-US" dirty="0"/>
          </a:p>
        </p:txBody>
      </p:sp>
      <p:sp>
        <p:nvSpPr>
          <p:cNvPr id="5" name="Content Placeholder 4"/>
          <p:cNvSpPr>
            <a:spLocks noGrp="1"/>
          </p:cNvSpPr>
          <p:nvPr>
            <p:ph sz="half" idx="2"/>
          </p:nvPr>
        </p:nvSpPr>
        <p:spPr>
          <a:xfrm>
            <a:off x="4876800" y="2209800"/>
            <a:ext cx="4040188" cy="3951288"/>
          </a:xfrm>
        </p:spPr>
        <p:style>
          <a:lnRef idx="1">
            <a:schemeClr val="accent6"/>
          </a:lnRef>
          <a:fillRef idx="2">
            <a:schemeClr val="accent6"/>
          </a:fillRef>
          <a:effectRef idx="1">
            <a:schemeClr val="accent6"/>
          </a:effectRef>
          <a:fontRef idx="minor">
            <a:schemeClr val="dk1"/>
          </a:fontRef>
        </p:style>
        <p:txBody>
          <a:bodyPr>
            <a:noAutofit/>
          </a:bodyPr>
          <a:lstStyle/>
          <a:p>
            <a:r>
              <a:rPr lang="en-US" sz="1800" dirty="0">
                <a:solidFill>
                  <a:schemeClr val="tx1"/>
                </a:solidFill>
              </a:rPr>
              <a:t>Keep all testing materials, including test booklets, CDs, answer sheets, test manuals and related materials in secure storage, available only to those involved in test administration. </a:t>
            </a:r>
          </a:p>
          <a:p>
            <a:endParaRPr lang="en-US" sz="1800" dirty="0">
              <a:solidFill>
                <a:schemeClr val="tx1"/>
              </a:solidFill>
            </a:endParaRPr>
          </a:p>
          <a:p>
            <a:r>
              <a:rPr lang="en-US" sz="1800" dirty="0">
                <a:solidFill>
                  <a:schemeClr val="tx1"/>
                </a:solidFill>
              </a:rPr>
              <a:t>Develop a system to distribute and collect testing materials, including numbering the test booklets. </a:t>
            </a:r>
            <a:endParaRPr lang="en-US" sz="1800" dirty="0" smtClean="0">
              <a:solidFill>
                <a:schemeClr val="tx1"/>
              </a:solidFill>
            </a:endParaRPr>
          </a:p>
          <a:p>
            <a:endParaRPr lang="en-US" sz="1800" dirty="0">
              <a:solidFill>
                <a:schemeClr val="tx1"/>
              </a:solidFill>
            </a:endParaRPr>
          </a:p>
          <a:p>
            <a:r>
              <a:rPr lang="en-US" sz="1800" dirty="0" smtClean="0">
                <a:solidFill>
                  <a:schemeClr val="tx1"/>
                </a:solidFill>
              </a:rPr>
              <a:t>Test </a:t>
            </a:r>
            <a:r>
              <a:rPr lang="en-US" sz="1800" dirty="0">
                <a:solidFill>
                  <a:schemeClr val="tx1"/>
                </a:solidFill>
              </a:rPr>
              <a:t>administrators are responsible for the security of all test materials in their possession.</a:t>
            </a:r>
          </a:p>
          <a:p>
            <a:endParaRPr lang="en-US" sz="1800" dirty="0">
              <a:solidFill>
                <a:schemeClr val="tx1"/>
              </a:solidFill>
            </a:endParaRPr>
          </a:p>
        </p:txBody>
      </p:sp>
      <p:sp>
        <p:nvSpPr>
          <p:cNvPr id="6" name="Text Placeholder 5"/>
          <p:cNvSpPr>
            <a:spLocks noGrp="1"/>
          </p:cNvSpPr>
          <p:nvPr>
            <p:ph type="body" sz="quarter" idx="3"/>
          </p:nvPr>
        </p:nvSpPr>
        <p:spPr>
          <a:xfrm>
            <a:off x="457200" y="1524000"/>
            <a:ext cx="4041775" cy="639762"/>
          </a:xfrm>
        </p:spPr>
        <p:txBody>
          <a:bodyPr/>
          <a:lstStyle/>
          <a:p>
            <a:r>
              <a:rPr lang="en-US" dirty="0"/>
              <a:t>C</a:t>
            </a:r>
            <a:r>
              <a:rPr lang="en-US" dirty="0" smtClean="0"/>
              <a:t>omputer-delivered tests</a:t>
            </a:r>
            <a:endParaRPr lang="en-US" dirty="0"/>
          </a:p>
        </p:txBody>
      </p:sp>
      <p:sp>
        <p:nvSpPr>
          <p:cNvPr id="7" name="Content Placeholder 6"/>
          <p:cNvSpPr>
            <a:spLocks noGrp="1"/>
          </p:cNvSpPr>
          <p:nvPr>
            <p:ph sz="quarter" idx="4"/>
          </p:nvPr>
        </p:nvSpPr>
        <p:spPr>
          <a:xfrm>
            <a:off x="457200" y="2209800"/>
            <a:ext cx="4041775" cy="3951288"/>
          </a:xfrm>
        </p:spPr>
        <p:style>
          <a:lnRef idx="1">
            <a:schemeClr val="accent4"/>
          </a:lnRef>
          <a:fillRef idx="2">
            <a:schemeClr val="accent4"/>
          </a:fillRef>
          <a:effectRef idx="1">
            <a:schemeClr val="accent4"/>
          </a:effectRef>
          <a:fontRef idx="minor">
            <a:schemeClr val="dk1"/>
          </a:fontRef>
        </p:style>
        <p:txBody>
          <a:bodyPr>
            <a:normAutofit/>
          </a:bodyPr>
          <a:lstStyle/>
          <a:p>
            <a:r>
              <a:rPr lang="en-US" sz="1800" dirty="0" err="1" smtClean="0"/>
              <a:t>eTest</a:t>
            </a:r>
            <a:r>
              <a:rPr lang="en-US" sz="1800" dirty="0" smtClean="0"/>
              <a:t> Coordinator or Proctor starts and stops testing sessions so that tests cannot be accessed by students outside testing sessions.</a:t>
            </a:r>
          </a:p>
          <a:p>
            <a:endParaRPr lang="en-US" sz="1800" dirty="0" smtClean="0"/>
          </a:p>
          <a:p>
            <a:r>
              <a:rPr lang="en-US" sz="1800" dirty="0" smtClean="0"/>
              <a:t>Each computer used for eTesting will be registered and only those testing stations will be active where a proctor is present.</a:t>
            </a:r>
            <a:endParaRPr lang="en-US" sz="1800" dirty="0"/>
          </a:p>
        </p:txBody>
      </p:sp>
      <p:sp>
        <p:nvSpPr>
          <p:cNvPr id="3" name="Date Placeholder 2"/>
          <p:cNvSpPr>
            <a:spLocks noGrp="1"/>
          </p:cNvSpPr>
          <p:nvPr>
            <p:ph type="dt" sz="half" idx="10"/>
          </p:nvPr>
        </p:nvSpPr>
        <p:spPr/>
        <p:txBody>
          <a:bodyPr/>
          <a:lstStyle/>
          <a:p>
            <a:fld id="{F230A735-C657-4690-A768-7F94A0CE7FF2}"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40</a:t>
            </a:fld>
            <a:endParaRPr lang="en-US" dirty="0"/>
          </a:p>
        </p:txBody>
      </p:sp>
    </p:spTree>
    <p:extLst>
      <p:ext uri="{BB962C8B-B14F-4D97-AF65-F5344CB8AC3E}">
        <p14:creationId xmlns:p14="http://schemas.microsoft.com/office/powerpoint/2010/main" val="3881900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Test Security Policy</a:t>
            </a:r>
            <a:endParaRPr lang="en-US" dirty="0"/>
          </a:p>
        </p:txBody>
      </p:sp>
      <p:sp>
        <p:nvSpPr>
          <p:cNvPr id="3" name="Text Placeholder 2"/>
          <p:cNvSpPr>
            <a:spLocks noGrp="1"/>
          </p:cNvSpPr>
          <p:nvPr>
            <p:ph type="body" idx="1"/>
          </p:nvPr>
        </p:nvSpPr>
        <p:spPr/>
        <p:style>
          <a:lnRef idx="1">
            <a:schemeClr val="accent2"/>
          </a:lnRef>
          <a:fillRef idx="2">
            <a:schemeClr val="accent2"/>
          </a:fillRef>
          <a:effectRef idx="1">
            <a:schemeClr val="accent2"/>
          </a:effectRef>
          <a:fontRef idx="minor">
            <a:schemeClr val="dk1"/>
          </a:fontRef>
        </p:style>
        <p:txBody>
          <a:bodyPr anchor="ctr">
            <a:noAutofit/>
          </a:bodyPr>
          <a:lstStyle/>
          <a:p>
            <a:pPr algn="ctr"/>
            <a:r>
              <a:rPr lang="en-US" sz="1800" b="0" i="1" dirty="0" smtClean="0"/>
              <a:t>Found on pages 30 &amp; 31 in the LWR TAM</a:t>
            </a:r>
            <a:endParaRPr lang="en-US" sz="1800" b="0" i="1" dirty="0"/>
          </a:p>
        </p:txBody>
      </p:sp>
      <p:sp>
        <p:nvSpPr>
          <p:cNvPr id="5" name="Text Placeholder 4"/>
          <p:cNvSpPr>
            <a:spLocks noGrp="1"/>
          </p:cNvSpPr>
          <p:nvPr>
            <p:ph type="body" sz="quarter" idx="3"/>
          </p:nvPr>
        </p:nvSpPr>
        <p:spPr/>
        <p:style>
          <a:lnRef idx="1">
            <a:schemeClr val="accent3"/>
          </a:lnRef>
          <a:fillRef idx="2">
            <a:schemeClr val="accent3"/>
          </a:fillRef>
          <a:effectRef idx="1">
            <a:schemeClr val="accent3"/>
          </a:effectRef>
          <a:fontRef idx="minor">
            <a:schemeClr val="dk1"/>
          </a:fontRef>
        </p:style>
        <p:txBody>
          <a:bodyPr anchor="ctr">
            <a:noAutofit/>
          </a:bodyPr>
          <a:lstStyle/>
          <a:p>
            <a:r>
              <a:rPr lang="en-US" sz="1800" b="0" dirty="0" smtClean="0"/>
              <a:t>Keep signed copies on file at your agency</a:t>
            </a:r>
            <a:endParaRPr lang="en-US" sz="1800" b="0" dirty="0"/>
          </a:p>
        </p:txBody>
      </p:sp>
      <p:sp>
        <p:nvSpPr>
          <p:cNvPr id="7" name="Date Placeholder 6"/>
          <p:cNvSpPr>
            <a:spLocks noGrp="1"/>
          </p:cNvSpPr>
          <p:nvPr>
            <p:ph type="dt" sz="half" idx="10"/>
          </p:nvPr>
        </p:nvSpPr>
        <p:spPr/>
        <p:txBody>
          <a:bodyPr/>
          <a:lstStyle/>
          <a:p>
            <a:fld id="{C6A79B84-E4D9-4F28-A9DE-10253D75C5E7}"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41</a:t>
            </a:fld>
            <a:endParaRPr lang="en-US"/>
          </a:p>
        </p:txBody>
      </p:sp>
      <p:pic>
        <p:nvPicPr>
          <p:cNvPr id="10242"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2250" t="18301" r="20732" b="5935"/>
          <a:stretch/>
        </p:blipFill>
        <p:spPr bwMode="auto">
          <a:xfrm>
            <a:off x="990600" y="2286000"/>
            <a:ext cx="2743200" cy="401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61116" t="15762" r="20502" b="13970"/>
          <a:stretch/>
        </p:blipFill>
        <p:spPr bwMode="auto">
          <a:xfrm>
            <a:off x="4800600" y="2286000"/>
            <a:ext cx="3214396"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865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Autofit/>
          </a:bodyPr>
          <a:lstStyle/>
          <a:p>
            <a:pPr marL="0" indent="0" algn="ctr"/>
            <a:r>
              <a:rPr lang="en-US" sz="2800" dirty="0">
                <a:solidFill>
                  <a:schemeClr val="accent2">
                    <a:lumMod val="75000"/>
                  </a:schemeClr>
                </a:solidFill>
              </a:rPr>
              <a:t>Accommodations in Test Administration Procedures</a:t>
            </a:r>
          </a:p>
        </p:txBody>
      </p:sp>
      <p:sp>
        <p:nvSpPr>
          <p:cNvPr id="3" name="Content Placeholder 2"/>
          <p:cNvSpPr>
            <a:spLocks noGrp="1"/>
          </p:cNvSpPr>
          <p:nvPr>
            <p:ph sz="half" idx="4294967295"/>
          </p:nvPr>
        </p:nvSpPr>
        <p:spPr>
          <a:xfrm>
            <a:off x="4953000" y="4973836"/>
            <a:ext cx="3860800" cy="1227832"/>
          </a:xfrm>
        </p:spPr>
        <p:style>
          <a:lnRef idx="1">
            <a:schemeClr val="accent6"/>
          </a:lnRef>
          <a:fillRef idx="2">
            <a:schemeClr val="accent6"/>
          </a:fillRef>
          <a:effectRef idx="1">
            <a:schemeClr val="accent6"/>
          </a:effectRef>
          <a:fontRef idx="minor">
            <a:schemeClr val="dk1"/>
          </a:fontRef>
        </p:style>
        <p:txBody>
          <a:bodyPr>
            <a:noAutofit/>
          </a:bodyPr>
          <a:lstStyle/>
          <a:p>
            <a:r>
              <a:rPr lang="en-US" sz="1600" b="1" dirty="0"/>
              <a:t> </a:t>
            </a:r>
            <a:r>
              <a:rPr lang="en-US" sz="1600" dirty="0" smtClean="0"/>
              <a:t>a </a:t>
            </a:r>
            <a:r>
              <a:rPr lang="en-US" sz="1600" dirty="0"/>
              <a:t>colored </a:t>
            </a:r>
            <a:r>
              <a:rPr lang="en-US" sz="1600" dirty="0" smtClean="0"/>
              <a:t>overlay</a:t>
            </a:r>
          </a:p>
          <a:p>
            <a:r>
              <a:rPr lang="en-US" sz="1600" dirty="0" smtClean="0"/>
              <a:t>Large-Print testing booklet</a:t>
            </a:r>
          </a:p>
          <a:p>
            <a:r>
              <a:rPr lang="en-US" sz="1600" dirty="0" smtClean="0"/>
              <a:t>Large-Print Answer Sheet</a:t>
            </a:r>
            <a:endParaRPr lang="en-US" sz="1600" dirty="0"/>
          </a:p>
          <a:p>
            <a:r>
              <a:rPr lang="en-US" sz="1600" dirty="0" smtClean="0"/>
              <a:t>Braille Test</a:t>
            </a:r>
            <a:endParaRPr lang="en-US" sz="1600" dirty="0"/>
          </a:p>
          <a:p>
            <a:endParaRPr lang="en-US" sz="1400" dirty="0"/>
          </a:p>
        </p:txBody>
      </p:sp>
      <p:sp>
        <p:nvSpPr>
          <p:cNvPr id="6" name="Content Placeholder 5"/>
          <p:cNvSpPr>
            <a:spLocks noGrp="1"/>
          </p:cNvSpPr>
          <p:nvPr>
            <p:ph type="body" idx="4294967295"/>
          </p:nvPr>
        </p:nvSpPr>
        <p:spPr>
          <a:xfrm>
            <a:off x="685800" y="4457700"/>
            <a:ext cx="3581400" cy="685800"/>
          </a:xfrm>
        </p:spPr>
        <p:style>
          <a:lnRef idx="2">
            <a:schemeClr val="accent4">
              <a:shade val="50000"/>
            </a:schemeClr>
          </a:lnRef>
          <a:fillRef idx="1">
            <a:schemeClr val="accent4"/>
          </a:fillRef>
          <a:effectRef idx="0">
            <a:schemeClr val="accent4"/>
          </a:effectRef>
          <a:fontRef idx="minor">
            <a:schemeClr val="lt1"/>
          </a:fontRef>
        </p:style>
        <p:txBody>
          <a:bodyPr anchor="ctr">
            <a:noAutofit/>
          </a:bodyPr>
          <a:lstStyle/>
          <a:p>
            <a:pPr algn="ctr"/>
            <a:endParaRPr lang="en-US" sz="2400" dirty="0"/>
          </a:p>
          <a:p>
            <a:pPr marL="0" indent="0" algn="ctr">
              <a:buNone/>
            </a:pPr>
            <a:r>
              <a:rPr lang="en-US" sz="2400" dirty="0"/>
              <a:t> </a:t>
            </a:r>
            <a:r>
              <a:rPr lang="en-US" sz="2400" dirty="0">
                <a:solidFill>
                  <a:schemeClr val="tx1"/>
                </a:solidFill>
              </a:rPr>
              <a:t>C</a:t>
            </a:r>
            <a:r>
              <a:rPr lang="en-US" sz="2400" dirty="0" smtClean="0">
                <a:solidFill>
                  <a:schemeClr val="tx1"/>
                </a:solidFill>
              </a:rPr>
              <a:t>omputer-delivered</a:t>
            </a:r>
            <a:r>
              <a:rPr lang="en-US" sz="2400" dirty="0" smtClean="0"/>
              <a:t> 	</a:t>
            </a:r>
            <a:endParaRPr lang="en-US" sz="2400" dirty="0"/>
          </a:p>
          <a:p>
            <a:pPr algn="ctr"/>
            <a:endParaRPr lang="en-US" sz="2400" dirty="0"/>
          </a:p>
        </p:txBody>
      </p:sp>
      <p:sp>
        <p:nvSpPr>
          <p:cNvPr id="4" name="Text Placeholder 3"/>
          <p:cNvSpPr>
            <a:spLocks noGrp="1"/>
          </p:cNvSpPr>
          <p:nvPr>
            <p:ph type="body" sz="quarter" idx="4294967295"/>
          </p:nvPr>
        </p:nvSpPr>
        <p:spPr>
          <a:xfrm>
            <a:off x="4953000" y="4419600"/>
            <a:ext cx="3886199" cy="639763"/>
          </a:xfrm>
        </p:spPr>
        <p:style>
          <a:lnRef idx="1">
            <a:schemeClr val="accent6"/>
          </a:lnRef>
          <a:fillRef idx="3">
            <a:schemeClr val="accent6"/>
          </a:fillRef>
          <a:effectRef idx="2">
            <a:schemeClr val="accent6"/>
          </a:effectRef>
          <a:fontRef idx="minor">
            <a:schemeClr val="lt1"/>
          </a:fontRef>
        </p:style>
        <p:txBody>
          <a:bodyPr anchor="ctr">
            <a:normAutofit/>
          </a:bodyPr>
          <a:lstStyle/>
          <a:p>
            <a:pPr marL="0" indent="0" algn="ctr">
              <a:buNone/>
            </a:pPr>
            <a:r>
              <a:rPr lang="en-US" sz="2400" dirty="0" smtClean="0"/>
              <a:t>Paper-based</a:t>
            </a:r>
            <a:endParaRPr lang="en-US" sz="2400" dirty="0"/>
          </a:p>
        </p:txBody>
      </p:sp>
      <p:sp>
        <p:nvSpPr>
          <p:cNvPr id="7" name="TextBox 6"/>
          <p:cNvSpPr txBox="1"/>
          <p:nvPr/>
        </p:nvSpPr>
        <p:spPr>
          <a:xfrm>
            <a:off x="508000" y="1676400"/>
            <a:ext cx="8229600"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You may provide </a:t>
            </a:r>
            <a:r>
              <a:rPr lang="en-US" dirty="0" smtClean="0"/>
              <a:t>these accommodations </a:t>
            </a:r>
            <a:r>
              <a:rPr lang="en-US" dirty="0"/>
              <a:t>in testing conditions for documented disabilities without contacting CASAS: </a:t>
            </a:r>
            <a:endParaRPr lang="en-US" dirty="0" smtClean="0"/>
          </a:p>
          <a:p>
            <a:pPr marL="742950" lvl="1" indent="-285750">
              <a:buFont typeface="Arial" panose="020B0604020202020204" pitchFamily="34" charset="0"/>
              <a:buChar char="•"/>
            </a:pPr>
            <a:r>
              <a:rPr lang="en-US" i="1" dirty="0" smtClean="0"/>
              <a:t>allowing </a:t>
            </a:r>
            <a:r>
              <a:rPr lang="en-US" i="1" dirty="0"/>
              <a:t>extended </a:t>
            </a:r>
            <a:r>
              <a:rPr lang="en-US" i="1" dirty="0" smtClean="0"/>
              <a:t>time</a:t>
            </a:r>
          </a:p>
          <a:p>
            <a:pPr marL="742950" lvl="1" indent="-285750">
              <a:buFont typeface="Arial" panose="020B0604020202020204" pitchFamily="34" charset="0"/>
              <a:buChar char="•"/>
            </a:pPr>
            <a:r>
              <a:rPr lang="en-US" i="1" dirty="0" smtClean="0"/>
              <a:t>giving </a:t>
            </a:r>
            <a:r>
              <a:rPr lang="en-US" i="1" dirty="0"/>
              <a:t>supervised </a:t>
            </a:r>
            <a:r>
              <a:rPr lang="en-US" i="1" dirty="0" smtClean="0"/>
              <a:t>breaks</a:t>
            </a:r>
          </a:p>
          <a:p>
            <a:pPr marL="742950" lvl="1" indent="-285750">
              <a:buFont typeface="Arial" panose="020B0604020202020204" pitchFamily="34" charset="0"/>
              <a:buChar char="•"/>
            </a:pPr>
            <a:r>
              <a:rPr lang="en-US" i="1" dirty="0" smtClean="0"/>
              <a:t>providing </a:t>
            </a:r>
            <a:r>
              <a:rPr lang="en-US" i="1" dirty="0"/>
              <a:t>a sign language interpreter (for test administration directions only.) </a:t>
            </a:r>
            <a:endParaRPr lang="en-US" i="1" dirty="0" smtClean="0"/>
          </a:p>
          <a:p>
            <a:pPr marL="742950" lvl="1" indent="-285750">
              <a:buFont typeface="Arial" panose="020B0604020202020204" pitchFamily="34" charset="0"/>
              <a:buChar char="•"/>
            </a:pPr>
            <a:r>
              <a:rPr lang="en-US" i="1" dirty="0"/>
              <a:t>testing in an alternate </a:t>
            </a:r>
            <a:r>
              <a:rPr lang="en-US" i="1" dirty="0" smtClean="0"/>
              <a:t>room</a:t>
            </a:r>
          </a:p>
          <a:p>
            <a:pPr marL="742950" lvl="1" indent="-285750">
              <a:buFont typeface="Arial" panose="020B0604020202020204" pitchFamily="34" charset="0"/>
              <a:buChar char="•"/>
            </a:pPr>
            <a:endParaRPr lang="en-US" dirty="0"/>
          </a:p>
          <a:p>
            <a:r>
              <a:rPr lang="en-US" dirty="0" smtClean="0"/>
              <a:t>It </a:t>
            </a:r>
            <a:r>
              <a:rPr lang="en-US" dirty="0"/>
              <a:t>is </a:t>
            </a:r>
            <a:r>
              <a:rPr lang="en-US" i="1" dirty="0"/>
              <a:t>not</a:t>
            </a:r>
            <a:r>
              <a:rPr lang="en-US" dirty="0"/>
              <a:t> an appropriate accommodation to </a:t>
            </a:r>
            <a:r>
              <a:rPr lang="en-US" i="1" dirty="0"/>
              <a:t>read a CASAS test</a:t>
            </a:r>
            <a:r>
              <a:rPr lang="en-US" dirty="0"/>
              <a:t> or to allow use of a vocabulary pen, dictionaries, calculators or other electronic devices</a:t>
            </a:r>
            <a:r>
              <a:rPr lang="en-US" dirty="0" smtClean="0"/>
              <a:t>.</a:t>
            </a:r>
            <a:endParaRPr lang="en-US" dirty="0"/>
          </a:p>
        </p:txBody>
      </p:sp>
      <p:sp>
        <p:nvSpPr>
          <p:cNvPr id="8" name="TextBox 7"/>
          <p:cNvSpPr txBox="1"/>
          <p:nvPr/>
        </p:nvSpPr>
        <p:spPr>
          <a:xfrm>
            <a:off x="685800" y="5162550"/>
            <a:ext cx="3581400" cy="907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spcBef>
                <a:spcPts val="600"/>
              </a:spcBef>
              <a:buFont typeface="Arial" panose="020B0604020202020204" pitchFamily="34" charset="0"/>
              <a:buChar char="•"/>
            </a:pPr>
            <a:r>
              <a:rPr lang="en-US" sz="1600" dirty="0" smtClean="0"/>
              <a:t>Display options (font size, color)</a:t>
            </a:r>
          </a:p>
          <a:p>
            <a:pPr marL="285750" indent="-285750">
              <a:spcBef>
                <a:spcPts val="600"/>
              </a:spcBef>
              <a:buFont typeface="Arial" panose="020B0604020202020204" pitchFamily="34" charset="0"/>
              <a:buChar char="•"/>
            </a:pPr>
            <a:r>
              <a:rPr lang="en-US" sz="1600" dirty="0" smtClean="0"/>
              <a:t>Time allowed</a:t>
            </a:r>
          </a:p>
          <a:p>
            <a:endParaRPr lang="en-US" sz="1600" dirty="0"/>
          </a:p>
        </p:txBody>
      </p:sp>
      <p:sp>
        <p:nvSpPr>
          <p:cNvPr id="5" name="Date Placeholder 4"/>
          <p:cNvSpPr>
            <a:spLocks noGrp="1"/>
          </p:cNvSpPr>
          <p:nvPr>
            <p:ph type="dt" sz="half" idx="10"/>
          </p:nvPr>
        </p:nvSpPr>
        <p:spPr/>
        <p:txBody>
          <a:bodyPr/>
          <a:lstStyle/>
          <a:p>
            <a:fld id="{A8D7A7CC-28E2-4DF8-A43B-11A0249F0088}" type="datetime1">
              <a:rPr lang="en-US" smtClean="0"/>
              <a:t>8/4/2017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F10CCFA-9720-4B79-87AD-568ED3307F7B}" type="slidenum">
              <a:rPr lang="en-US" smtClean="0"/>
              <a:t>42</a:t>
            </a:fld>
            <a:endParaRPr lang="en-US"/>
          </a:p>
        </p:txBody>
      </p:sp>
    </p:spTree>
    <p:extLst>
      <p:ext uri="{BB962C8B-B14F-4D97-AF65-F5344CB8AC3E}">
        <p14:creationId xmlns:p14="http://schemas.microsoft.com/office/powerpoint/2010/main" val="2642344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4000" dirty="0" smtClean="0">
                <a:solidFill>
                  <a:schemeClr val="accent2">
                    <a:lumMod val="75000"/>
                  </a:schemeClr>
                </a:solidFill>
                <a:latin typeface="+mn-lt"/>
              </a:rPr>
              <a:t>Accommodations, cont.</a:t>
            </a:r>
            <a:endParaRPr lang="en-US" sz="4000" dirty="0">
              <a:solidFill>
                <a:schemeClr val="accent2">
                  <a:lumMod val="75000"/>
                </a:schemeClr>
              </a:solidFill>
              <a:latin typeface="+mn-lt"/>
            </a:endParaRP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Autofit/>
          </a:bodyPr>
          <a:lstStyle/>
          <a:p>
            <a:pPr>
              <a:spcBef>
                <a:spcPts val="0"/>
              </a:spcBef>
            </a:pPr>
            <a:endParaRPr lang="en-US" sz="1800" dirty="0">
              <a:solidFill>
                <a:schemeClr val="tx1"/>
              </a:solidFill>
            </a:endParaRPr>
          </a:p>
          <a:p>
            <a:pPr marL="0" indent="0">
              <a:spcBef>
                <a:spcPts val="0"/>
              </a:spcBef>
              <a:buNone/>
            </a:pPr>
            <a:r>
              <a:rPr lang="en-US" sz="1800" dirty="0" smtClean="0">
                <a:solidFill>
                  <a:schemeClr val="tx1"/>
                </a:solidFill>
              </a:rPr>
              <a:t>Contact </a:t>
            </a:r>
            <a:r>
              <a:rPr lang="en-US" sz="1800" dirty="0">
                <a:solidFill>
                  <a:schemeClr val="tx1"/>
                </a:solidFill>
              </a:rPr>
              <a:t>CASAS at 1‑800‑255-1036 for information on other test formats.  </a:t>
            </a:r>
            <a:r>
              <a:rPr lang="en-US" sz="1800" b="1" i="1" dirty="0">
                <a:solidFill>
                  <a:schemeClr val="tx1"/>
                </a:solidFill>
              </a:rPr>
              <a:t>Do not change a test format locally. </a:t>
            </a:r>
            <a:r>
              <a:rPr lang="en-US" sz="1800" dirty="0">
                <a:solidFill>
                  <a:schemeClr val="tx1"/>
                </a:solidFill>
              </a:rPr>
              <a:t>Alternate test formats must meet standardized test development procedures.</a:t>
            </a:r>
          </a:p>
          <a:p>
            <a:pPr marL="0" indent="0">
              <a:spcBef>
                <a:spcPts val="0"/>
              </a:spcBef>
              <a:buNone/>
            </a:pPr>
            <a:r>
              <a:rPr lang="en-US" sz="1800" dirty="0">
                <a:solidFill>
                  <a:schemeClr val="tx1"/>
                </a:solidFill>
              </a:rPr>
              <a:t> </a:t>
            </a:r>
          </a:p>
          <a:p>
            <a:pPr marL="0" indent="0">
              <a:spcBef>
                <a:spcPts val="0"/>
              </a:spcBef>
              <a:buNone/>
            </a:pPr>
            <a:r>
              <a:rPr lang="en-US" sz="1800" dirty="0">
                <a:solidFill>
                  <a:schemeClr val="tx1"/>
                </a:solidFill>
              </a:rPr>
              <a:t>For more information, go to </a:t>
            </a:r>
            <a:r>
              <a:rPr lang="en-US" sz="1800" u="sng" dirty="0">
                <a:solidFill>
                  <a:schemeClr val="tx1"/>
                </a:solidFill>
              </a:rPr>
              <a:t>www.casas.org</a:t>
            </a:r>
            <a:r>
              <a:rPr lang="en-US" sz="1800" dirty="0">
                <a:solidFill>
                  <a:schemeClr val="tx1"/>
                </a:solidFill>
              </a:rPr>
              <a:t> and refer to the </a:t>
            </a:r>
            <a:r>
              <a:rPr lang="en-US" sz="1800" i="1" dirty="0">
                <a:solidFill>
                  <a:schemeClr val="tx1"/>
                </a:solidFill>
              </a:rPr>
              <a:t>Guidelines for Providing Accommodations Using CASAS Assessment for Learners with Disabilities.</a:t>
            </a:r>
            <a:r>
              <a:rPr lang="en-US" sz="1800" dirty="0">
                <a:solidFill>
                  <a:schemeClr val="tx1"/>
                </a:solidFill>
              </a:rPr>
              <a:t> The paper includes a matrix with sample accommodations for specific disabilities. </a:t>
            </a:r>
            <a:r>
              <a:rPr lang="en-US" sz="1800" dirty="0" smtClean="0">
                <a:solidFill>
                  <a:schemeClr val="tx1"/>
                </a:solidFill>
              </a:rPr>
              <a:t>  </a:t>
            </a:r>
          </a:p>
          <a:p>
            <a:pPr marL="0" indent="0">
              <a:spcBef>
                <a:spcPts val="0"/>
              </a:spcBef>
              <a:buNone/>
            </a:pPr>
            <a:endParaRPr lang="en-US" sz="1800" dirty="0">
              <a:solidFill>
                <a:schemeClr val="tx1"/>
              </a:solidFill>
            </a:endParaRPr>
          </a:p>
          <a:p>
            <a:pPr marL="0" indent="0">
              <a:spcBef>
                <a:spcPts val="0"/>
              </a:spcBef>
              <a:buNone/>
            </a:pPr>
            <a:endParaRPr lang="en-US" sz="1800" dirty="0">
              <a:solidFill>
                <a:schemeClr val="tx1"/>
              </a:solidFill>
            </a:endParaRPr>
          </a:p>
          <a:p>
            <a:pPr marL="0" indent="0">
              <a:spcBef>
                <a:spcPts val="0"/>
              </a:spcBef>
              <a:buNone/>
            </a:pPr>
            <a:r>
              <a:rPr lang="en-US" sz="1800" dirty="0">
                <a:solidFill>
                  <a:schemeClr val="tx1"/>
                </a:solidFill>
              </a:rPr>
              <a:t> </a:t>
            </a:r>
          </a:p>
          <a:p>
            <a:pPr>
              <a:spcBef>
                <a:spcPts val="0"/>
              </a:spcBef>
            </a:pPr>
            <a:endParaRPr lang="en-US" sz="1800" dirty="0">
              <a:solidFill>
                <a:schemeClr val="tx1"/>
              </a:solidFill>
            </a:endParaRPr>
          </a:p>
        </p:txBody>
      </p:sp>
      <p:sp>
        <p:nvSpPr>
          <p:cNvPr id="4" name="Date Placeholder 3"/>
          <p:cNvSpPr>
            <a:spLocks noGrp="1"/>
          </p:cNvSpPr>
          <p:nvPr>
            <p:ph type="dt" sz="half" idx="10"/>
          </p:nvPr>
        </p:nvSpPr>
        <p:spPr/>
        <p:txBody>
          <a:bodyPr/>
          <a:lstStyle/>
          <a:p>
            <a:fld id="{7C98D999-A771-45D6-932C-6AC4CD6698F2}"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43</a:t>
            </a:fld>
            <a:endParaRPr lang="en-US"/>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12" t="8704" r="14090" b="28333"/>
          <a:stretch/>
        </p:blipFill>
        <p:spPr bwMode="auto">
          <a:xfrm>
            <a:off x="2895600" y="3868354"/>
            <a:ext cx="3219450" cy="21632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4745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solidFill>
                  <a:schemeClr val="accent2">
                    <a:lumMod val="75000"/>
                  </a:schemeClr>
                </a:solidFill>
              </a:rPr>
              <a:t>Testing Procedures for both Formats</a:t>
            </a:r>
            <a:endParaRPr lang="en-US" dirty="0">
              <a:solidFill>
                <a:schemeClr val="accent2">
                  <a:lumMod val="75000"/>
                </a:schemeClr>
              </a:solidFill>
            </a:endParaRPr>
          </a:p>
        </p:txBody>
      </p:sp>
      <p:sp>
        <p:nvSpPr>
          <p:cNvPr id="8" name="Content Placeholder 7"/>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2000" b="1" dirty="0"/>
              <a:t>Guessing by the examinees should be discouraged</a:t>
            </a:r>
            <a:r>
              <a:rPr lang="en-US" sz="2000" dirty="0"/>
              <a:t>. Explain that if they can’t answer a question they don’t need to mark an answer, and can go on to the following questions</a:t>
            </a:r>
            <a:r>
              <a:rPr lang="en-US" sz="2000" dirty="0" smtClean="0"/>
              <a:t>.</a:t>
            </a:r>
          </a:p>
          <a:p>
            <a:pPr lvl="0"/>
            <a:endParaRPr lang="en-US" sz="2000" dirty="0"/>
          </a:p>
          <a:p>
            <a:pPr lvl="0"/>
            <a:r>
              <a:rPr lang="en-US" sz="2000" b="1" dirty="0"/>
              <a:t>Circulate during testing </a:t>
            </a:r>
            <a:r>
              <a:rPr lang="en-US" sz="2000" dirty="0"/>
              <a:t>to make sure examinees are marking answers at the correct number on the answer </a:t>
            </a:r>
            <a:r>
              <a:rPr lang="en-US" sz="2000" dirty="0" smtClean="0"/>
              <a:t>sheet.</a:t>
            </a:r>
          </a:p>
          <a:p>
            <a:pPr lvl="0"/>
            <a:endParaRPr lang="en-US" sz="2000" dirty="0"/>
          </a:p>
          <a:p>
            <a:pPr lvl="0"/>
            <a:r>
              <a:rPr lang="en-US" sz="2000" b="1" dirty="0"/>
              <a:t>Maintain</a:t>
            </a:r>
            <a:r>
              <a:rPr lang="en-US" sz="2000" dirty="0"/>
              <a:t> </a:t>
            </a:r>
            <a:r>
              <a:rPr lang="en-US" sz="2000" b="1" dirty="0"/>
              <a:t>a positive attitude and atmosphere </a:t>
            </a:r>
            <a:r>
              <a:rPr lang="en-US" sz="2000" dirty="0"/>
              <a:t>about the testing, as your attitude can influence students’ attitudes and performance</a:t>
            </a:r>
            <a:r>
              <a:rPr lang="en-US" sz="2000" dirty="0" smtClean="0"/>
              <a:t>.</a:t>
            </a:r>
          </a:p>
          <a:p>
            <a:pPr lvl="0"/>
            <a:endParaRPr lang="en-US" sz="2000" dirty="0"/>
          </a:p>
          <a:p>
            <a:pPr lvl="0"/>
            <a:r>
              <a:rPr lang="en-US" sz="2000" b="1" dirty="0"/>
              <a:t>For students with disabilities</a:t>
            </a:r>
            <a:r>
              <a:rPr lang="en-US" sz="2000" dirty="0"/>
              <a:t>, please refer to the CASAS guidelines for making the appropriate accommodations</a:t>
            </a:r>
          </a:p>
          <a:p>
            <a:endParaRPr lang="en-US" sz="2000" dirty="0"/>
          </a:p>
        </p:txBody>
      </p:sp>
      <p:sp>
        <p:nvSpPr>
          <p:cNvPr id="2" name="Date Placeholder 1"/>
          <p:cNvSpPr>
            <a:spLocks noGrp="1"/>
          </p:cNvSpPr>
          <p:nvPr>
            <p:ph type="dt" sz="half" idx="10"/>
          </p:nvPr>
        </p:nvSpPr>
        <p:spPr/>
        <p:txBody>
          <a:bodyPr/>
          <a:lstStyle/>
          <a:p>
            <a:fld id="{D169FF72-3FB5-45EE-8DB6-CE36FEDC7FF0}"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44</a:t>
            </a:fld>
            <a:endParaRPr lang="en-US"/>
          </a:p>
        </p:txBody>
      </p:sp>
    </p:spTree>
    <p:extLst>
      <p:ext uri="{BB962C8B-B14F-4D97-AF65-F5344CB8AC3E}">
        <p14:creationId xmlns:p14="http://schemas.microsoft.com/office/powerpoint/2010/main" val="1953463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1">
            <a:schemeClr val="accent2"/>
          </a:lnRef>
          <a:fillRef idx="2">
            <a:schemeClr val="accent2"/>
          </a:fillRef>
          <a:effectRef idx="1">
            <a:schemeClr val="accent2"/>
          </a:effectRef>
          <a:fontRef idx="minor">
            <a:schemeClr val="dk1"/>
          </a:fontRef>
        </p:style>
        <p:txBody>
          <a:bodyPr anchor="ctr">
            <a:normAutofit/>
          </a:bodyPr>
          <a:lstStyle/>
          <a:p>
            <a:r>
              <a:rPr lang="en-US" dirty="0" smtClean="0">
                <a:solidFill>
                  <a:schemeClr val="accent2">
                    <a:lumMod val="75000"/>
                  </a:schemeClr>
                </a:solidFill>
                <a:effectLst/>
              </a:rPr>
              <a:t>Administer the Appraisal</a:t>
            </a:r>
            <a:endParaRPr lang="en-US" dirty="0">
              <a:solidFill>
                <a:schemeClr val="accent2">
                  <a:lumMod val="75000"/>
                </a:schemeClr>
              </a:solidFill>
              <a:effectLst/>
            </a:endParaRPr>
          </a:p>
        </p:txBody>
      </p:sp>
      <p:sp>
        <p:nvSpPr>
          <p:cNvPr id="4" name="Text Placeholder 3"/>
          <p:cNvSpPr>
            <a:spLocks noGrp="1"/>
          </p:cNvSpPr>
          <p:nvPr>
            <p:ph type="body" idx="1"/>
          </p:nvPr>
        </p:nvSpPr>
        <p:spPr>
          <a:xfrm>
            <a:off x="457200" y="1535113"/>
            <a:ext cx="3657600" cy="639762"/>
          </a:xfrm>
        </p:spPr>
        <p:style>
          <a:lnRef idx="1">
            <a:schemeClr val="accent4"/>
          </a:lnRef>
          <a:fillRef idx="3">
            <a:schemeClr val="accent4"/>
          </a:fillRef>
          <a:effectRef idx="2">
            <a:schemeClr val="accent4"/>
          </a:effectRef>
          <a:fontRef idx="minor">
            <a:schemeClr val="lt1"/>
          </a:fontRef>
        </p:style>
        <p:txBody>
          <a:bodyPr>
            <a:normAutofit fontScale="92500" lnSpcReduction="20000"/>
          </a:bodyPr>
          <a:lstStyle/>
          <a:p>
            <a:r>
              <a:rPr lang="en-US" dirty="0">
                <a:solidFill>
                  <a:schemeClr val="tx1"/>
                </a:solidFill>
              </a:rPr>
              <a:t>C</a:t>
            </a:r>
            <a:r>
              <a:rPr lang="en-US" dirty="0" smtClean="0">
                <a:solidFill>
                  <a:schemeClr val="tx1"/>
                </a:solidFill>
              </a:rPr>
              <a:t>omputer-delivered tests </a:t>
            </a:r>
            <a:r>
              <a:rPr lang="en-US" b="0" dirty="0" smtClean="0">
                <a:solidFill>
                  <a:schemeClr val="tx1"/>
                </a:solidFill>
              </a:rPr>
              <a:t>(Locator or Long CAT)	</a:t>
            </a:r>
            <a:endParaRPr lang="en-US" b="0" dirty="0">
              <a:solidFill>
                <a:schemeClr val="tx1"/>
              </a:solidFill>
            </a:endParaRPr>
          </a:p>
        </p:txBody>
      </p:sp>
      <p:sp>
        <p:nvSpPr>
          <p:cNvPr id="3" name="Content Placeholder 2"/>
          <p:cNvSpPr>
            <a:spLocks noGrp="1"/>
          </p:cNvSpPr>
          <p:nvPr>
            <p:ph sz="half" idx="2"/>
          </p:nvPr>
        </p:nvSpPr>
        <p:spPr>
          <a:xfrm>
            <a:off x="457200" y="4648200"/>
            <a:ext cx="8534400" cy="1741488"/>
          </a:xfrm>
        </p:spPr>
        <p:style>
          <a:lnRef idx="1">
            <a:schemeClr val="accent2"/>
          </a:lnRef>
          <a:fillRef idx="2">
            <a:schemeClr val="accent2"/>
          </a:fillRef>
          <a:effectRef idx="1">
            <a:schemeClr val="accent2"/>
          </a:effectRef>
          <a:fontRef idx="minor">
            <a:schemeClr val="dk1"/>
          </a:fontRef>
        </p:style>
        <p:txBody>
          <a:bodyPr>
            <a:noAutofit/>
          </a:bodyPr>
          <a:lstStyle/>
          <a:p>
            <a:pPr lvl="0"/>
            <a:r>
              <a:rPr lang="en-US" sz="1400" dirty="0" smtClean="0"/>
              <a:t>Advise </a:t>
            </a:r>
            <a:r>
              <a:rPr lang="en-US" sz="1400" dirty="0"/>
              <a:t>them to do their best but not to spend more than a few minutes on any one question</a:t>
            </a:r>
            <a:r>
              <a:rPr lang="en-US" sz="1400" dirty="0" smtClean="0"/>
              <a:t>.</a:t>
            </a:r>
          </a:p>
          <a:p>
            <a:pPr lvl="1"/>
            <a:r>
              <a:rPr lang="en-US" sz="1400" dirty="0" smtClean="0"/>
              <a:t>Don’t guess</a:t>
            </a:r>
          </a:p>
          <a:p>
            <a:pPr lvl="1"/>
            <a:r>
              <a:rPr lang="en-US" sz="1400" dirty="0" smtClean="0"/>
              <a:t>Stop when you can’t answer any more questions</a:t>
            </a:r>
            <a:endParaRPr lang="en-US" sz="1400" dirty="0"/>
          </a:p>
          <a:p>
            <a:pPr marL="457200" lvl="2"/>
            <a:endParaRPr lang="en-US" sz="1400" dirty="0" smtClean="0"/>
          </a:p>
          <a:p>
            <a:pPr marL="182880" lvl="1"/>
            <a:r>
              <a:rPr lang="en-US" sz="1600" dirty="0" smtClean="0"/>
              <a:t>Walk </a:t>
            </a:r>
            <a:r>
              <a:rPr lang="en-US" sz="1600" dirty="0"/>
              <a:t>around the room to check students’ work</a:t>
            </a:r>
          </a:p>
          <a:p>
            <a:endParaRPr lang="en-US" sz="1400" dirty="0"/>
          </a:p>
        </p:txBody>
      </p:sp>
      <p:sp>
        <p:nvSpPr>
          <p:cNvPr id="5" name="Text Placeholder 4"/>
          <p:cNvSpPr>
            <a:spLocks noGrp="1"/>
          </p:cNvSpPr>
          <p:nvPr>
            <p:ph type="body" sz="quarter" idx="3"/>
          </p:nvPr>
        </p:nvSpPr>
        <p:spPr/>
        <p:style>
          <a:lnRef idx="1">
            <a:schemeClr val="accent6"/>
          </a:lnRef>
          <a:fillRef idx="3">
            <a:schemeClr val="accent6"/>
          </a:fillRef>
          <a:effectRef idx="2">
            <a:schemeClr val="accent6"/>
          </a:effectRef>
          <a:fontRef idx="minor">
            <a:schemeClr val="lt1"/>
          </a:fontRef>
        </p:style>
        <p:txBody>
          <a:bodyPr anchor="t"/>
          <a:lstStyle/>
          <a:p>
            <a:r>
              <a:rPr lang="en-US" dirty="0" smtClean="0"/>
              <a:t>Paper-based </a:t>
            </a:r>
            <a:r>
              <a:rPr lang="en-US" b="0" dirty="0" smtClean="0"/>
              <a:t>(Form 80)</a:t>
            </a:r>
            <a:endParaRPr lang="en-US" b="0" dirty="0"/>
          </a:p>
        </p:txBody>
      </p:sp>
      <p:sp>
        <p:nvSpPr>
          <p:cNvPr id="6" name="Content Placeholder 5"/>
          <p:cNvSpPr>
            <a:spLocks noGrp="1"/>
          </p:cNvSpPr>
          <p:nvPr>
            <p:ph sz="quarter" idx="4"/>
          </p:nvPr>
        </p:nvSpPr>
        <p:spPr>
          <a:xfrm>
            <a:off x="4754880" y="2438400"/>
            <a:ext cx="3931920" cy="1752600"/>
          </a:xfrm>
        </p:spPr>
        <p:style>
          <a:lnRef idx="1">
            <a:schemeClr val="accent6"/>
          </a:lnRef>
          <a:fillRef idx="2">
            <a:schemeClr val="accent6"/>
          </a:fillRef>
          <a:effectRef idx="1">
            <a:schemeClr val="accent6"/>
          </a:effectRef>
          <a:fontRef idx="minor">
            <a:schemeClr val="dk1"/>
          </a:fontRef>
        </p:style>
        <p:txBody>
          <a:bodyPr>
            <a:normAutofit/>
          </a:bodyPr>
          <a:lstStyle/>
          <a:p>
            <a:pPr lvl="0"/>
            <a:r>
              <a:rPr lang="en-US" sz="1400" dirty="0">
                <a:solidFill>
                  <a:schemeClr val="tx1"/>
                </a:solidFill>
              </a:rPr>
              <a:t>Have examinees open their test booklets to the test directions and practice items. Read aloud the directions.</a:t>
            </a:r>
          </a:p>
          <a:p>
            <a:pPr lvl="0"/>
            <a:r>
              <a:rPr lang="en-US" sz="1400" dirty="0">
                <a:solidFill>
                  <a:schemeClr val="tx1"/>
                </a:solidFill>
              </a:rPr>
              <a:t>Point out the location of the box on the answer sheet for answering the practice items. </a:t>
            </a:r>
          </a:p>
          <a:p>
            <a:pPr lvl="0"/>
            <a:r>
              <a:rPr lang="en-US" sz="1400" dirty="0">
                <a:solidFill>
                  <a:schemeClr val="tx1"/>
                </a:solidFill>
              </a:rPr>
              <a:t>Take the time to have everyone answer the practice items, then discuss as needed. </a:t>
            </a:r>
          </a:p>
          <a:p>
            <a:endParaRPr lang="en-US" sz="1600" dirty="0">
              <a:solidFill>
                <a:schemeClr val="tx1"/>
              </a:solidFill>
            </a:endParaRPr>
          </a:p>
        </p:txBody>
      </p:sp>
      <p:sp>
        <p:nvSpPr>
          <p:cNvPr id="7" name="TextBox 6"/>
          <p:cNvSpPr txBox="1"/>
          <p:nvPr/>
        </p:nvSpPr>
        <p:spPr>
          <a:xfrm>
            <a:off x="457200" y="2438400"/>
            <a:ext cx="36576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400" dirty="0" smtClean="0"/>
              <a:t>Two practice items will be presented on the screen. Students will have two chances to answer.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smtClean="0"/>
          </a:p>
          <a:p>
            <a:endParaRPr lang="en-US" sz="1400" dirty="0"/>
          </a:p>
        </p:txBody>
      </p:sp>
      <p:sp>
        <p:nvSpPr>
          <p:cNvPr id="8" name="Date Placeholder 7"/>
          <p:cNvSpPr>
            <a:spLocks noGrp="1"/>
          </p:cNvSpPr>
          <p:nvPr>
            <p:ph type="dt" sz="half" idx="10"/>
          </p:nvPr>
        </p:nvSpPr>
        <p:spPr/>
        <p:txBody>
          <a:bodyPr/>
          <a:lstStyle/>
          <a:p>
            <a:fld id="{EBF524D7-65E9-41A5-8526-7D43CCA7C799}" type="datetime1">
              <a:rPr lang="en-US" smtClean="0"/>
              <a:t>8/4/2017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F10CCFA-9720-4B79-87AD-568ED3307F7B}" type="slidenum">
              <a:rPr lang="en-US" smtClean="0"/>
              <a:t>45</a:t>
            </a:fld>
            <a:endParaRPr lang="en-US"/>
          </a:p>
        </p:txBody>
      </p:sp>
    </p:spTree>
    <p:extLst>
      <p:ext uri="{BB962C8B-B14F-4D97-AF65-F5344CB8AC3E}">
        <p14:creationId xmlns:p14="http://schemas.microsoft.com/office/powerpoint/2010/main" val="3369124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7200" cy="7620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dirty="0" smtClean="0">
                <a:solidFill>
                  <a:schemeClr val="bg1"/>
                </a:solidFill>
                <a:latin typeface="+mn-lt"/>
              </a:rPr>
              <a:t/>
            </a:r>
            <a:br>
              <a:rPr lang="en-US" dirty="0" smtClean="0">
                <a:solidFill>
                  <a:schemeClr val="bg1"/>
                </a:solidFill>
                <a:latin typeface="+mn-lt"/>
              </a:rPr>
            </a:br>
            <a:r>
              <a:rPr lang="en-US" dirty="0">
                <a:solidFill>
                  <a:schemeClr val="bg1"/>
                </a:solidFill>
                <a:latin typeface="+mn-lt"/>
              </a:rPr>
              <a:t/>
            </a:r>
            <a:br>
              <a:rPr lang="en-US" dirty="0">
                <a:solidFill>
                  <a:schemeClr val="bg1"/>
                </a:solidFill>
                <a:latin typeface="+mn-lt"/>
              </a:rPr>
            </a:br>
            <a:r>
              <a:rPr lang="en-US" dirty="0">
                <a:solidFill>
                  <a:schemeClr val="bg1"/>
                </a:solidFill>
              </a:rPr>
              <a:t>Appraisal Instructions </a:t>
            </a:r>
            <a:r>
              <a:rPr lang="en-US" dirty="0" smtClean="0">
                <a:solidFill>
                  <a:schemeClr val="bg1"/>
                </a:solidFill>
              </a:rPr>
              <a:t>Script</a:t>
            </a:r>
            <a:r>
              <a:rPr lang="en-US" dirty="0" smtClean="0">
                <a:solidFill>
                  <a:schemeClr val="bg1"/>
                </a:solidFill>
                <a:latin typeface="+mn-lt"/>
              </a:rPr>
              <a:t/>
            </a:r>
            <a:br>
              <a:rPr lang="en-US" dirty="0" smtClean="0">
                <a:solidFill>
                  <a:schemeClr val="bg1"/>
                </a:solidFill>
                <a:latin typeface="+mn-lt"/>
              </a:rPr>
            </a:br>
            <a:r>
              <a:rPr lang="en-US" dirty="0">
                <a:solidFill>
                  <a:schemeClr val="bg1"/>
                </a:solidFill>
                <a:latin typeface="+mn-lt"/>
              </a:rPr>
              <a:t/>
            </a:r>
            <a:br>
              <a:rPr lang="en-US" dirty="0">
                <a:solidFill>
                  <a:schemeClr val="bg1"/>
                </a:solidFill>
                <a:latin typeface="+mn-lt"/>
              </a:rPr>
            </a:br>
            <a:endParaRPr lang="en-US" dirty="0">
              <a:solidFill>
                <a:schemeClr val="bg1"/>
              </a:solidFill>
              <a:latin typeface="+mn-lt"/>
            </a:endParaRPr>
          </a:p>
        </p:txBody>
      </p:sp>
      <p:sp>
        <p:nvSpPr>
          <p:cNvPr id="3" name="Content Placeholder 2"/>
          <p:cNvSpPr>
            <a:spLocks noGrp="1"/>
          </p:cNvSpPr>
          <p:nvPr>
            <p:ph idx="1"/>
          </p:nvPr>
        </p:nvSpPr>
        <p:spPr>
          <a:xfrm>
            <a:off x="457200" y="1143001"/>
            <a:ext cx="8229600" cy="4983163"/>
          </a:xfrm>
        </p:spPr>
        <p:style>
          <a:lnRef idx="1">
            <a:schemeClr val="accent6"/>
          </a:lnRef>
          <a:fillRef idx="2">
            <a:schemeClr val="accent6"/>
          </a:fillRef>
          <a:effectRef idx="1">
            <a:schemeClr val="accent6"/>
          </a:effectRef>
          <a:fontRef idx="minor">
            <a:schemeClr val="dk1"/>
          </a:fontRef>
        </p:style>
        <p:txBody>
          <a:bodyPr>
            <a:noAutofit/>
          </a:bodyPr>
          <a:lstStyle/>
          <a:p>
            <a:pPr>
              <a:lnSpc>
                <a:spcPct val="120000"/>
              </a:lnSpc>
            </a:pPr>
            <a:r>
              <a:rPr lang="en-US" sz="1400" i="1" dirty="0" smtClean="0">
                <a:solidFill>
                  <a:schemeClr val="tx1"/>
                </a:solidFill>
              </a:rPr>
              <a:t>Open </a:t>
            </a:r>
            <a:r>
              <a:rPr lang="en-US" sz="1400" i="1" dirty="0">
                <a:solidFill>
                  <a:schemeClr val="tx1"/>
                </a:solidFill>
              </a:rPr>
              <a:t>your test booklet to page 1. Find the directions at the top of the page. Look at the directions as I read them. </a:t>
            </a:r>
            <a:r>
              <a:rPr lang="en-US" sz="1400" dirty="0">
                <a:solidFill>
                  <a:schemeClr val="tx1"/>
                </a:solidFill>
              </a:rPr>
              <a:t>[Read directions</a:t>
            </a:r>
            <a:r>
              <a:rPr lang="en-US" sz="1400" dirty="0" smtClean="0">
                <a:solidFill>
                  <a:schemeClr val="tx1"/>
                </a:solidFill>
              </a:rPr>
              <a:t>.]</a:t>
            </a:r>
          </a:p>
          <a:p>
            <a:pPr>
              <a:lnSpc>
                <a:spcPct val="120000"/>
              </a:lnSpc>
            </a:pPr>
            <a:r>
              <a:rPr lang="en-US" sz="1400" i="1" dirty="0" smtClean="0">
                <a:solidFill>
                  <a:schemeClr val="tx1"/>
                </a:solidFill>
              </a:rPr>
              <a:t>Look </a:t>
            </a:r>
            <a:r>
              <a:rPr lang="en-US" sz="1400" i="1" dirty="0">
                <a:solidFill>
                  <a:schemeClr val="tx1"/>
                </a:solidFill>
              </a:rPr>
              <a:t>at the practice questions. Find the box on your answer sheet for answering the practice questions. Go ahead and read practice 1 and 2 and mark your answers</a:t>
            </a:r>
            <a:r>
              <a:rPr lang="en-US" sz="1400" i="1" dirty="0" smtClean="0">
                <a:solidFill>
                  <a:schemeClr val="tx1"/>
                </a:solidFill>
              </a:rPr>
              <a:t>.</a:t>
            </a:r>
          </a:p>
          <a:p>
            <a:pPr>
              <a:lnSpc>
                <a:spcPct val="120000"/>
              </a:lnSpc>
            </a:pPr>
            <a:r>
              <a:rPr lang="en-US" sz="1400" i="1" dirty="0" smtClean="0">
                <a:solidFill>
                  <a:schemeClr val="tx1"/>
                </a:solidFill>
              </a:rPr>
              <a:t>What’s </a:t>
            </a:r>
            <a:r>
              <a:rPr lang="en-US" sz="1400" i="1" dirty="0">
                <a:solidFill>
                  <a:schemeClr val="tx1"/>
                </a:solidFill>
              </a:rPr>
              <a:t>the answer to the first practice question? The answer is _. Did you mark _? [Explain.] The answer to the second practice item is _. </a:t>
            </a:r>
            <a:r>
              <a:rPr lang="en-US" sz="1400" dirty="0">
                <a:solidFill>
                  <a:schemeClr val="tx1"/>
                </a:solidFill>
              </a:rPr>
              <a:t>[Explain</a:t>
            </a:r>
            <a:r>
              <a:rPr lang="en-US" sz="1400" dirty="0" smtClean="0">
                <a:solidFill>
                  <a:schemeClr val="tx1"/>
                </a:solidFill>
              </a:rPr>
              <a:t>.]</a:t>
            </a:r>
          </a:p>
          <a:p>
            <a:pPr>
              <a:lnSpc>
                <a:spcPct val="120000"/>
              </a:lnSpc>
            </a:pPr>
            <a:r>
              <a:rPr lang="en-US" sz="1400" i="1" dirty="0" smtClean="0">
                <a:solidFill>
                  <a:schemeClr val="tx1"/>
                </a:solidFill>
              </a:rPr>
              <a:t>We're </a:t>
            </a:r>
            <a:r>
              <a:rPr lang="en-US" sz="1400" i="1" dirty="0">
                <a:solidFill>
                  <a:schemeClr val="tx1"/>
                </a:solidFill>
              </a:rPr>
              <a:t>ready to begin the test. You will mark your answer for the first question on line 1 of your answer sheet. Do not write in the test booklet. </a:t>
            </a:r>
          </a:p>
          <a:p>
            <a:pPr>
              <a:lnSpc>
                <a:spcPct val="120000"/>
              </a:lnSpc>
            </a:pPr>
            <a:r>
              <a:rPr lang="en-US" sz="1400" i="1" dirty="0" smtClean="0">
                <a:solidFill>
                  <a:schemeClr val="tx1"/>
                </a:solidFill>
              </a:rPr>
              <a:t>There are 25 items </a:t>
            </a:r>
            <a:r>
              <a:rPr lang="en-US" sz="1400" i="1" dirty="0">
                <a:solidFill>
                  <a:schemeClr val="tx1"/>
                </a:solidFill>
              </a:rPr>
              <a:t>on the test </a:t>
            </a:r>
            <a:r>
              <a:rPr lang="en-US" sz="1400" i="1" dirty="0" smtClean="0">
                <a:solidFill>
                  <a:schemeClr val="tx1"/>
                </a:solidFill>
              </a:rPr>
              <a:t>. You have </a:t>
            </a:r>
            <a:r>
              <a:rPr lang="en-US" sz="1400" b="1" i="1" dirty="0" smtClean="0">
                <a:solidFill>
                  <a:schemeClr val="tx1"/>
                </a:solidFill>
              </a:rPr>
              <a:t>25 minutes</a:t>
            </a:r>
            <a:r>
              <a:rPr lang="en-US" sz="1400" i="1" dirty="0" smtClean="0">
                <a:solidFill>
                  <a:schemeClr val="tx1"/>
                </a:solidFill>
              </a:rPr>
              <a:t>.  </a:t>
            </a:r>
            <a:endParaRPr lang="en-US" sz="1400" i="1" dirty="0">
              <a:solidFill>
                <a:schemeClr val="tx1"/>
              </a:solidFill>
            </a:endParaRPr>
          </a:p>
          <a:p>
            <a:pPr>
              <a:lnSpc>
                <a:spcPct val="120000"/>
              </a:lnSpc>
            </a:pPr>
            <a:r>
              <a:rPr lang="en-US" sz="1400" i="1" dirty="0" smtClean="0">
                <a:solidFill>
                  <a:schemeClr val="tx1"/>
                </a:solidFill>
              </a:rPr>
              <a:t>If </a:t>
            </a:r>
            <a:r>
              <a:rPr lang="en-US" sz="1400" i="1" dirty="0">
                <a:solidFill>
                  <a:schemeClr val="tx1"/>
                </a:solidFill>
              </a:rPr>
              <a:t>you don’t know the answer, that’s OK, you don’t have to mark an answer. Just go to the next question. Stop when the questions get too difficult</a:t>
            </a:r>
          </a:p>
          <a:p>
            <a:pPr>
              <a:lnSpc>
                <a:spcPct val="120000"/>
              </a:lnSpc>
            </a:pPr>
            <a:r>
              <a:rPr lang="en-US" sz="1400" i="1" dirty="0" smtClean="0">
                <a:solidFill>
                  <a:schemeClr val="tx1"/>
                </a:solidFill>
              </a:rPr>
              <a:t>Do </a:t>
            </a:r>
            <a:r>
              <a:rPr lang="en-US" sz="1400" i="1" dirty="0">
                <a:solidFill>
                  <a:schemeClr val="tx1"/>
                </a:solidFill>
              </a:rPr>
              <a:t>your own test; don’t get help from other people. No dictionaries</a:t>
            </a:r>
            <a:r>
              <a:rPr lang="en-US" sz="1400" i="1" dirty="0" smtClean="0">
                <a:solidFill>
                  <a:schemeClr val="tx1"/>
                </a:solidFill>
              </a:rPr>
              <a:t>. No calculators.</a:t>
            </a:r>
          </a:p>
          <a:p>
            <a:pPr>
              <a:lnSpc>
                <a:spcPct val="120000"/>
              </a:lnSpc>
            </a:pPr>
            <a:r>
              <a:rPr lang="en-US" sz="1400" i="1" dirty="0" smtClean="0">
                <a:solidFill>
                  <a:schemeClr val="tx1"/>
                </a:solidFill>
              </a:rPr>
              <a:t>When </a:t>
            </a:r>
            <a:r>
              <a:rPr lang="en-US" sz="1400" i="1" dirty="0">
                <a:solidFill>
                  <a:schemeClr val="tx1"/>
                </a:solidFill>
              </a:rPr>
              <a:t>you’re finished, or if you can’t answer any more questions, put your pencil down and wait and I will take your test. Any questions?</a:t>
            </a:r>
          </a:p>
          <a:p>
            <a:pPr>
              <a:lnSpc>
                <a:spcPct val="120000"/>
              </a:lnSpc>
            </a:pPr>
            <a:r>
              <a:rPr lang="en-US" sz="1400" i="1" dirty="0" smtClean="0">
                <a:solidFill>
                  <a:schemeClr val="tx1"/>
                </a:solidFill>
              </a:rPr>
              <a:t>Turn </a:t>
            </a:r>
            <a:r>
              <a:rPr lang="en-US" sz="1400" i="1" dirty="0">
                <a:solidFill>
                  <a:schemeClr val="tx1"/>
                </a:solidFill>
              </a:rPr>
              <a:t>the page and begin the test</a:t>
            </a:r>
            <a:r>
              <a:rPr lang="en-US" sz="1400" i="1" dirty="0" smtClean="0">
                <a:solidFill>
                  <a:schemeClr val="tx1"/>
                </a:solidFill>
              </a:rPr>
              <a:t>.</a:t>
            </a:r>
            <a:endParaRPr lang="en-US" sz="1400" i="1" dirty="0">
              <a:solidFill>
                <a:schemeClr val="tx1"/>
              </a:solidFill>
            </a:endParaRPr>
          </a:p>
          <a:p>
            <a:pPr>
              <a:lnSpc>
                <a:spcPct val="120000"/>
              </a:lnSpc>
            </a:pPr>
            <a:r>
              <a:rPr lang="en-US" sz="1400" i="1" dirty="0" smtClean="0">
                <a:solidFill>
                  <a:schemeClr val="tx1"/>
                </a:solidFill>
              </a:rPr>
              <a:t>Is </a:t>
            </a:r>
            <a:r>
              <a:rPr lang="en-US" sz="1400" i="1" dirty="0">
                <a:solidFill>
                  <a:schemeClr val="tx1"/>
                </a:solidFill>
              </a:rPr>
              <a:t>anyone not finished? You can take a little extra time if you need it.</a:t>
            </a:r>
          </a:p>
          <a:p>
            <a:pPr>
              <a:lnSpc>
                <a:spcPct val="120000"/>
              </a:lnSpc>
            </a:pPr>
            <a:endParaRPr lang="en-US" sz="1400" dirty="0">
              <a:solidFill>
                <a:schemeClr val="tx1"/>
              </a:solidFill>
            </a:endParaRPr>
          </a:p>
          <a:p>
            <a:pPr>
              <a:lnSpc>
                <a:spcPct val="120000"/>
              </a:lnSpc>
            </a:pPr>
            <a:endParaRPr lang="en-US" sz="1400" dirty="0">
              <a:solidFill>
                <a:schemeClr val="tx1"/>
              </a:solidFill>
            </a:endParaRPr>
          </a:p>
        </p:txBody>
      </p:sp>
      <p:sp>
        <p:nvSpPr>
          <p:cNvPr id="4" name="Date Placeholder 3"/>
          <p:cNvSpPr>
            <a:spLocks noGrp="1"/>
          </p:cNvSpPr>
          <p:nvPr>
            <p:ph type="dt" sz="half" idx="10"/>
          </p:nvPr>
        </p:nvSpPr>
        <p:spPr/>
        <p:txBody>
          <a:bodyPr/>
          <a:lstStyle/>
          <a:p>
            <a:fld id="{155625CC-1F87-4119-865E-0D75F80964EA}"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46</a:t>
            </a:fld>
            <a:endParaRPr lang="en-US"/>
          </a:p>
        </p:txBody>
      </p:sp>
    </p:spTree>
    <p:extLst>
      <p:ext uri="{BB962C8B-B14F-4D97-AF65-F5344CB8AC3E}">
        <p14:creationId xmlns:p14="http://schemas.microsoft.com/office/powerpoint/2010/main" val="344416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rmAutofit/>
          </a:bodyPr>
          <a:lstStyle/>
          <a:p>
            <a:r>
              <a:rPr lang="en-US" sz="3600" dirty="0" smtClean="0">
                <a:solidFill>
                  <a:schemeClr val="tx1"/>
                </a:solidFill>
                <a:latin typeface="+mn-lt"/>
              </a:rPr>
              <a:t>During </a:t>
            </a:r>
            <a:r>
              <a:rPr lang="en-US" sz="3600" dirty="0">
                <a:solidFill>
                  <a:schemeClr val="tx1"/>
                </a:solidFill>
                <a:latin typeface="+mn-lt"/>
              </a:rPr>
              <a:t>the T</a:t>
            </a:r>
            <a:r>
              <a:rPr lang="en-US" sz="3600" dirty="0" smtClean="0">
                <a:solidFill>
                  <a:schemeClr val="tx1"/>
                </a:solidFill>
                <a:latin typeface="+mn-lt"/>
              </a:rPr>
              <a:t>est</a:t>
            </a:r>
            <a:endParaRPr lang="en-US" sz="3600" dirty="0">
              <a:solidFill>
                <a:schemeClr val="tx1"/>
              </a:solidFill>
              <a:latin typeface="+mn-lt"/>
            </a:endParaRPr>
          </a:p>
        </p:txBody>
      </p:sp>
      <p:sp>
        <p:nvSpPr>
          <p:cNvPr id="4" name="Text Placeholder 3"/>
          <p:cNvSpPr>
            <a:spLocks noGrp="1"/>
          </p:cNvSpPr>
          <p:nvPr>
            <p:ph type="body" idx="1"/>
          </p:nvPr>
        </p:nvSpPr>
        <p:spPr>
          <a:xfrm>
            <a:off x="457200" y="2819400"/>
            <a:ext cx="3931920" cy="639762"/>
          </a:xfrm>
        </p:spPr>
        <p:txBody>
          <a:bodyPr>
            <a:normAutofit/>
          </a:bodyPr>
          <a:lstStyle/>
          <a:p>
            <a:r>
              <a:rPr lang="en-US" dirty="0" smtClean="0"/>
              <a:t>Computer-delivered tests</a:t>
            </a:r>
            <a:endParaRPr lang="en-US" dirty="0"/>
          </a:p>
        </p:txBody>
      </p:sp>
      <p:sp>
        <p:nvSpPr>
          <p:cNvPr id="3" name="Content Placeholder 2"/>
          <p:cNvSpPr>
            <a:spLocks noGrp="1"/>
          </p:cNvSpPr>
          <p:nvPr>
            <p:ph sz="half" idx="2"/>
          </p:nvPr>
        </p:nvSpPr>
        <p:spPr>
          <a:xfrm>
            <a:off x="457200" y="3581400"/>
            <a:ext cx="3931920" cy="2808288"/>
          </a:xfrm>
        </p:spPr>
        <p:style>
          <a:lnRef idx="1">
            <a:schemeClr val="accent3"/>
          </a:lnRef>
          <a:fillRef idx="2">
            <a:schemeClr val="accent3"/>
          </a:fillRef>
          <a:effectRef idx="1">
            <a:schemeClr val="accent3"/>
          </a:effectRef>
          <a:fontRef idx="minor">
            <a:schemeClr val="dk1"/>
          </a:fontRef>
        </p:style>
        <p:txBody>
          <a:bodyPr>
            <a:normAutofit/>
          </a:bodyPr>
          <a:lstStyle/>
          <a:p>
            <a:pPr lvl="0"/>
            <a:endParaRPr lang="en-US" sz="2000" dirty="0" smtClean="0">
              <a:solidFill>
                <a:schemeClr val="tx1"/>
              </a:solidFill>
            </a:endParaRPr>
          </a:p>
          <a:p>
            <a:r>
              <a:rPr lang="en-US" sz="2000" dirty="0" smtClean="0">
                <a:solidFill>
                  <a:schemeClr val="tx1"/>
                </a:solidFill>
              </a:rPr>
              <a:t>Time left shows on the screen. </a:t>
            </a:r>
          </a:p>
          <a:p>
            <a:r>
              <a:rPr lang="en-US" sz="2000" dirty="0" smtClean="0">
                <a:solidFill>
                  <a:schemeClr val="tx1"/>
                </a:solidFill>
              </a:rPr>
              <a:t>Examinees will see a prompt to allow them to finish the question they are working on before test ends.</a:t>
            </a:r>
            <a:endParaRPr lang="en-US" sz="2000" dirty="0">
              <a:solidFill>
                <a:schemeClr val="tx1"/>
              </a:solidFill>
            </a:endParaRPr>
          </a:p>
          <a:p>
            <a:pPr lvl="0"/>
            <a:endParaRPr lang="en-US" sz="2000" dirty="0">
              <a:solidFill>
                <a:schemeClr val="tx1"/>
              </a:solidFill>
            </a:endParaRPr>
          </a:p>
          <a:p>
            <a:endParaRPr lang="en-US" sz="2000" dirty="0">
              <a:solidFill>
                <a:schemeClr val="tx1"/>
              </a:solidFill>
            </a:endParaRPr>
          </a:p>
        </p:txBody>
      </p:sp>
      <p:sp>
        <p:nvSpPr>
          <p:cNvPr id="5" name="Text Placeholder 4"/>
          <p:cNvSpPr>
            <a:spLocks noGrp="1"/>
          </p:cNvSpPr>
          <p:nvPr>
            <p:ph type="body" sz="quarter" idx="3"/>
          </p:nvPr>
        </p:nvSpPr>
        <p:spPr>
          <a:xfrm>
            <a:off x="4724400" y="2819400"/>
            <a:ext cx="3931920" cy="639762"/>
          </a:xfrm>
        </p:spPr>
        <p:txBody>
          <a:bodyPr/>
          <a:lstStyle/>
          <a:p>
            <a:r>
              <a:rPr lang="en-US" dirty="0" smtClean="0"/>
              <a:t>Paper-based tests</a:t>
            </a:r>
            <a:endParaRPr lang="en-US" dirty="0"/>
          </a:p>
        </p:txBody>
      </p:sp>
      <p:sp>
        <p:nvSpPr>
          <p:cNvPr id="6" name="Content Placeholder 5"/>
          <p:cNvSpPr>
            <a:spLocks noGrp="1"/>
          </p:cNvSpPr>
          <p:nvPr>
            <p:ph sz="quarter" idx="4"/>
          </p:nvPr>
        </p:nvSpPr>
        <p:spPr>
          <a:xfrm>
            <a:off x="4754880" y="3581400"/>
            <a:ext cx="3931920" cy="2808288"/>
          </a:xfr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pPr lvl="0"/>
            <a:endParaRPr lang="en-US" dirty="0" smtClean="0"/>
          </a:p>
          <a:p>
            <a:pPr lvl="0"/>
            <a:r>
              <a:rPr lang="en-US" dirty="0" smtClean="0"/>
              <a:t>As </a:t>
            </a:r>
            <a:r>
              <a:rPr lang="en-US" dirty="0"/>
              <a:t>examinees finish, have them put their answer sheet inside their test booklet and wait.</a:t>
            </a:r>
          </a:p>
          <a:p>
            <a:pPr lvl="0"/>
            <a:r>
              <a:rPr lang="en-US" dirty="0"/>
              <a:t>Announce when time is up.  Allow examinees who are not finished to answer </a:t>
            </a:r>
            <a:r>
              <a:rPr lang="en-US" b="1" i="1" dirty="0"/>
              <a:t>the question they are working on.</a:t>
            </a:r>
          </a:p>
          <a:p>
            <a:endParaRPr lang="en-US" dirty="0"/>
          </a:p>
        </p:txBody>
      </p:sp>
      <p:sp>
        <p:nvSpPr>
          <p:cNvPr id="7" name="TextBox 6"/>
          <p:cNvSpPr txBox="1"/>
          <p:nvPr/>
        </p:nvSpPr>
        <p:spPr>
          <a:xfrm>
            <a:off x="533400" y="1676400"/>
            <a:ext cx="8305800"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lgn="ctr"/>
            <a:r>
              <a:rPr lang="en-US" sz="2400" dirty="0"/>
              <a:t>Check periodically to make sure that everyone is working individually and marking their answers correctly.</a:t>
            </a:r>
          </a:p>
          <a:p>
            <a:endParaRPr lang="en-US" dirty="0"/>
          </a:p>
        </p:txBody>
      </p:sp>
      <p:sp>
        <p:nvSpPr>
          <p:cNvPr id="8" name="Date Placeholder 7"/>
          <p:cNvSpPr>
            <a:spLocks noGrp="1"/>
          </p:cNvSpPr>
          <p:nvPr>
            <p:ph type="dt" sz="half" idx="10"/>
          </p:nvPr>
        </p:nvSpPr>
        <p:spPr/>
        <p:txBody>
          <a:bodyPr/>
          <a:lstStyle/>
          <a:p>
            <a:fld id="{E0197D0A-098B-4C34-AAB8-510663CB0D5D}" type="datetime1">
              <a:rPr lang="en-US" smtClean="0"/>
              <a:t>8/4/2017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F10CCFA-9720-4B79-87AD-568ED3307F7B}" type="slidenum">
              <a:rPr lang="en-US" smtClean="0"/>
              <a:t>47</a:t>
            </a:fld>
            <a:endParaRPr lang="en-US"/>
          </a:p>
        </p:txBody>
      </p:sp>
    </p:spTree>
    <p:extLst>
      <p:ext uri="{BB962C8B-B14F-4D97-AF65-F5344CB8AC3E}">
        <p14:creationId xmlns:p14="http://schemas.microsoft.com/office/powerpoint/2010/main" val="569235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p:spPr>
        <p:style>
          <a:lnRef idx="1">
            <a:schemeClr val="accent6"/>
          </a:lnRef>
          <a:fillRef idx="2">
            <a:schemeClr val="accent6"/>
          </a:fillRef>
          <a:effectRef idx="1">
            <a:schemeClr val="accent6"/>
          </a:effectRef>
          <a:fontRef idx="minor">
            <a:schemeClr val="dk1"/>
          </a:fontRef>
        </p:style>
        <p:txBody>
          <a:bodyPr anchor="ctr">
            <a:normAutofit/>
          </a:bodyPr>
          <a:lstStyle/>
          <a:p>
            <a:r>
              <a:rPr lang="en-US" dirty="0" smtClean="0">
                <a:solidFill>
                  <a:schemeClr val="tx1"/>
                </a:solidFill>
                <a:effectLst/>
                <a:latin typeface="+mn-lt"/>
              </a:rPr>
              <a:t>After the Test</a:t>
            </a:r>
            <a:endParaRPr lang="en-US" dirty="0">
              <a:solidFill>
                <a:schemeClr val="tx1"/>
              </a:solidFill>
              <a:effectLst/>
              <a:latin typeface="+mn-lt"/>
            </a:endParaRPr>
          </a:p>
        </p:txBody>
      </p:sp>
      <p:sp>
        <p:nvSpPr>
          <p:cNvPr id="5" name="Content Placeholder 4"/>
          <p:cNvSpPr>
            <a:spLocks noGrp="1"/>
          </p:cNvSpPr>
          <p:nvPr>
            <p:ph idx="1"/>
          </p:nvPr>
        </p:nvSpPr>
        <p:spPr>
          <a:xfrm>
            <a:off x="457200" y="1447801"/>
            <a:ext cx="8229600" cy="4754563"/>
          </a:xfrm>
        </p:spPr>
        <p:style>
          <a:lnRef idx="1">
            <a:schemeClr val="accent6"/>
          </a:lnRef>
          <a:fillRef idx="2">
            <a:schemeClr val="accent6"/>
          </a:fillRef>
          <a:effectRef idx="1">
            <a:schemeClr val="accent6"/>
          </a:effectRef>
          <a:fontRef idx="minor">
            <a:schemeClr val="dk1"/>
          </a:fontRef>
        </p:style>
        <p:txBody>
          <a:bodyPr>
            <a:noAutofit/>
          </a:bodyPr>
          <a:lstStyle/>
          <a:p>
            <a:pPr lvl="0"/>
            <a:r>
              <a:rPr lang="en-US" sz="2400" dirty="0" smtClean="0">
                <a:solidFill>
                  <a:schemeClr val="tx1"/>
                </a:solidFill>
              </a:rPr>
              <a:t>Pick up all test booklets and answer sheets and any scratch paper (math tests.)</a:t>
            </a:r>
            <a:endParaRPr lang="en-US" sz="2400" dirty="0">
              <a:solidFill>
                <a:schemeClr val="tx1"/>
              </a:solidFill>
            </a:endParaRPr>
          </a:p>
          <a:p>
            <a:pPr lvl="0"/>
            <a:r>
              <a:rPr lang="en-US" sz="2400" dirty="0">
                <a:solidFill>
                  <a:schemeClr val="tx1"/>
                </a:solidFill>
              </a:rPr>
              <a:t>Check answer sheets to see that answers are clearly marked and that changed answers are completely erased. </a:t>
            </a:r>
          </a:p>
          <a:p>
            <a:pPr lvl="0"/>
            <a:r>
              <a:rPr lang="en-US" sz="2400" dirty="0" smtClean="0">
                <a:solidFill>
                  <a:schemeClr val="tx1"/>
                </a:solidFill>
              </a:rPr>
              <a:t>Check that the correct test form is on the answer sheet.</a:t>
            </a:r>
            <a:endParaRPr lang="en-US" sz="2400" dirty="0">
              <a:solidFill>
                <a:schemeClr val="tx1"/>
              </a:solidFill>
            </a:endParaRPr>
          </a:p>
          <a:p>
            <a:pPr lvl="0"/>
            <a:r>
              <a:rPr lang="en-US" sz="2400" dirty="0" smtClean="0">
                <a:solidFill>
                  <a:schemeClr val="tx1"/>
                </a:solidFill>
              </a:rPr>
              <a:t>Check </a:t>
            </a:r>
            <a:r>
              <a:rPr lang="en-US" sz="2400" dirty="0">
                <a:solidFill>
                  <a:schemeClr val="tx1"/>
                </a:solidFill>
              </a:rPr>
              <a:t>the test booklets and erase any pencil marks</a:t>
            </a:r>
            <a:r>
              <a:rPr lang="en-US" sz="2400" dirty="0" smtClean="0">
                <a:solidFill>
                  <a:schemeClr val="tx1"/>
                </a:solidFill>
              </a:rPr>
              <a:t>.</a:t>
            </a:r>
            <a:endParaRPr lang="en-US" sz="2400" dirty="0">
              <a:solidFill>
                <a:schemeClr val="tx1"/>
              </a:solidFill>
            </a:endParaRPr>
          </a:p>
          <a:p>
            <a:pPr lvl="0"/>
            <a:r>
              <a:rPr lang="en-US" sz="2400" dirty="0" smtClean="0">
                <a:solidFill>
                  <a:schemeClr val="tx1"/>
                </a:solidFill>
              </a:rPr>
              <a:t>Shred all scratch paper.</a:t>
            </a:r>
            <a:endParaRPr lang="en-US" sz="2400" dirty="0">
              <a:solidFill>
                <a:schemeClr val="tx1"/>
              </a:solidFill>
            </a:endParaRPr>
          </a:p>
          <a:p>
            <a:r>
              <a:rPr lang="en-US" sz="2400" dirty="0">
                <a:solidFill>
                  <a:schemeClr val="tx1"/>
                </a:solidFill>
              </a:rPr>
              <a:t>Return all test booklets and answer sheets to a secure location. Test administrators are responsible for the security of all test materials in their possession</a:t>
            </a:r>
            <a:br>
              <a:rPr lang="en-US" sz="2400" dirty="0">
                <a:solidFill>
                  <a:schemeClr val="tx1"/>
                </a:solidFill>
              </a:rPr>
            </a:br>
            <a:endParaRPr lang="en-US" sz="2400" dirty="0">
              <a:solidFill>
                <a:schemeClr val="tx1"/>
              </a:solidFill>
            </a:endParaRPr>
          </a:p>
        </p:txBody>
      </p:sp>
      <p:sp>
        <p:nvSpPr>
          <p:cNvPr id="3" name="Date Placeholder 2"/>
          <p:cNvSpPr>
            <a:spLocks noGrp="1"/>
          </p:cNvSpPr>
          <p:nvPr>
            <p:ph type="dt" sz="half" idx="10"/>
          </p:nvPr>
        </p:nvSpPr>
        <p:spPr/>
        <p:txBody>
          <a:bodyPr/>
          <a:lstStyle/>
          <a:p>
            <a:fld id="{DFFAF980-F0D1-4706-AABE-30111690EF48}"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48</a:t>
            </a:fld>
            <a:endParaRPr lang="en-US"/>
          </a:p>
        </p:txBody>
      </p:sp>
    </p:spTree>
    <p:extLst>
      <p:ext uri="{BB962C8B-B14F-4D97-AF65-F5344CB8AC3E}">
        <p14:creationId xmlns:p14="http://schemas.microsoft.com/office/powerpoint/2010/main" val="1298832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914400"/>
          </a:xfrm>
        </p:spPr>
        <p:style>
          <a:lnRef idx="1">
            <a:schemeClr val="accent5"/>
          </a:lnRef>
          <a:fillRef idx="2">
            <a:schemeClr val="accent5"/>
          </a:fillRef>
          <a:effectRef idx="1">
            <a:schemeClr val="accent5"/>
          </a:effectRef>
          <a:fontRef idx="minor">
            <a:schemeClr val="dk1"/>
          </a:fontRef>
        </p:style>
        <p:txBody>
          <a:bodyPr anchor="ctr">
            <a:noAutofit/>
          </a:bodyPr>
          <a:lstStyle/>
          <a:p>
            <a:pPr algn="l"/>
            <a:r>
              <a:rPr lang="en-US" sz="2800" b="0" dirty="0" smtClean="0">
                <a:solidFill>
                  <a:schemeClr val="tx1"/>
                </a:solidFill>
              </a:rPr>
              <a:t>Activity  	</a:t>
            </a:r>
            <a:r>
              <a:rPr lang="en-US" sz="2800" dirty="0" smtClean="0">
                <a:solidFill>
                  <a:schemeClr val="tx1"/>
                </a:solidFill>
              </a:rPr>
              <a:t>Administer the Appraisal  </a:t>
            </a:r>
            <a:r>
              <a:rPr lang="en-US" sz="2800" b="0" dirty="0" smtClean="0">
                <a:solidFill>
                  <a:schemeClr val="tx1"/>
                </a:solidFill>
              </a:rPr>
              <a:t>	Pairs</a:t>
            </a:r>
            <a:endParaRPr lang="en-US" sz="2800" b="0" dirty="0">
              <a:solidFill>
                <a:schemeClr val="tx1"/>
              </a:solidFill>
            </a:endParaRPr>
          </a:p>
        </p:txBody>
      </p:sp>
      <p:sp>
        <p:nvSpPr>
          <p:cNvPr id="3" name="Content Placeholder 2"/>
          <p:cNvSpPr>
            <a:spLocks noGrp="1"/>
          </p:cNvSpPr>
          <p:nvPr>
            <p:ph type="body" sz="half" idx="2"/>
          </p:nvPr>
        </p:nvSpPr>
        <p:spPr>
          <a:xfrm>
            <a:off x="457200" y="1905000"/>
            <a:ext cx="8229600" cy="4191000"/>
          </a:xfrm>
        </p:spPr>
        <p:style>
          <a:lnRef idx="1">
            <a:schemeClr val="accent5"/>
          </a:lnRef>
          <a:fillRef idx="2">
            <a:schemeClr val="accent5"/>
          </a:fillRef>
          <a:effectRef idx="1">
            <a:schemeClr val="accent5"/>
          </a:effectRef>
          <a:fontRef idx="minor">
            <a:schemeClr val="dk1"/>
          </a:fontRef>
        </p:style>
        <p:txBody>
          <a:bodyPr>
            <a:normAutofit/>
          </a:bodyPr>
          <a:lstStyle/>
          <a:p>
            <a:r>
              <a:rPr lang="en-US" sz="2000" dirty="0" smtClean="0">
                <a:solidFill>
                  <a:schemeClr val="tx1"/>
                </a:solidFill>
              </a:rPr>
              <a:t>Role-Play: Administer the test as you would in a classroom.</a:t>
            </a:r>
          </a:p>
          <a:p>
            <a:endParaRPr lang="en-US" sz="2000" dirty="0"/>
          </a:p>
          <a:p>
            <a:r>
              <a:rPr lang="en-US" sz="2000" dirty="0" smtClean="0">
                <a:solidFill>
                  <a:schemeClr val="tx1"/>
                </a:solidFill>
              </a:rPr>
              <a:t>Designate 1 teacher and 1 student</a:t>
            </a:r>
          </a:p>
          <a:p>
            <a:pPr marL="457200" lvl="1" indent="0">
              <a:buNone/>
            </a:pPr>
            <a:r>
              <a:rPr lang="en-US" sz="2400" b="1" i="1" dirty="0" smtClean="0">
                <a:solidFill>
                  <a:schemeClr val="tx1"/>
                </a:solidFill>
              </a:rPr>
              <a:t>Teacher documents: </a:t>
            </a:r>
          </a:p>
          <a:p>
            <a:pPr marL="457200" lvl="1" indent="0">
              <a:buNone/>
            </a:pPr>
            <a:r>
              <a:rPr lang="en-US" sz="2400" dirty="0"/>
              <a:t>	</a:t>
            </a:r>
            <a:r>
              <a:rPr lang="en-US" sz="2400" dirty="0" smtClean="0"/>
              <a:t>	</a:t>
            </a:r>
            <a:r>
              <a:rPr lang="en-US" sz="2400" dirty="0" smtClean="0">
                <a:solidFill>
                  <a:schemeClr val="tx1"/>
                </a:solidFill>
              </a:rPr>
              <a:t>Appraisal Testing Script </a:t>
            </a:r>
          </a:p>
          <a:p>
            <a:pPr marL="457200" lvl="1" indent="0">
              <a:buNone/>
            </a:pPr>
            <a:r>
              <a:rPr lang="en-US" sz="2400" dirty="0"/>
              <a:t>	</a:t>
            </a:r>
            <a:r>
              <a:rPr lang="en-US" sz="2400" dirty="0" smtClean="0"/>
              <a:t>	Form 20 Appraisal</a:t>
            </a:r>
            <a:r>
              <a:rPr lang="en-US" sz="2400" dirty="0" smtClean="0">
                <a:solidFill>
                  <a:schemeClr val="tx1"/>
                </a:solidFill>
              </a:rPr>
              <a:t> Reading Test Booklet</a:t>
            </a:r>
          </a:p>
          <a:p>
            <a:pPr marL="457200" lvl="1" indent="0">
              <a:buNone/>
            </a:pPr>
            <a:endParaRPr lang="en-US" sz="2400" dirty="0" smtClean="0">
              <a:solidFill>
                <a:schemeClr val="tx1"/>
              </a:solidFill>
            </a:endParaRPr>
          </a:p>
          <a:p>
            <a:pPr marL="457200" lvl="1" indent="0">
              <a:buNone/>
            </a:pPr>
            <a:r>
              <a:rPr lang="en-US" sz="2400" b="1" i="1" dirty="0" smtClean="0">
                <a:solidFill>
                  <a:schemeClr val="tx1"/>
                </a:solidFill>
              </a:rPr>
              <a:t>Student documents:</a:t>
            </a:r>
          </a:p>
          <a:p>
            <a:pPr marL="457200" lvl="1" indent="0">
              <a:buNone/>
            </a:pPr>
            <a:r>
              <a:rPr lang="en-US" sz="2400" dirty="0"/>
              <a:t>	</a:t>
            </a:r>
            <a:r>
              <a:rPr lang="en-US" sz="2400" dirty="0" smtClean="0"/>
              <a:t>	</a:t>
            </a:r>
            <a:r>
              <a:rPr lang="en-US" sz="2400" dirty="0" smtClean="0">
                <a:solidFill>
                  <a:schemeClr val="tx1"/>
                </a:solidFill>
              </a:rPr>
              <a:t>Test Record Answer Sheet (Self-Scoring)</a:t>
            </a:r>
          </a:p>
          <a:p>
            <a:pPr lvl="2"/>
            <a:r>
              <a:rPr lang="en-US" sz="2200" dirty="0"/>
              <a:t>	</a:t>
            </a:r>
            <a:r>
              <a:rPr lang="en-US" sz="2200" dirty="0" smtClean="0"/>
              <a:t>	</a:t>
            </a:r>
            <a:r>
              <a:rPr lang="en-US" sz="2200" dirty="0" smtClean="0">
                <a:solidFill>
                  <a:schemeClr val="tx1"/>
                </a:solidFill>
              </a:rPr>
              <a:t> (</a:t>
            </a:r>
            <a:r>
              <a:rPr lang="en-US" sz="2200" dirty="0" smtClean="0"/>
              <a:t>A</a:t>
            </a:r>
            <a:r>
              <a:rPr lang="en-US" sz="2200" dirty="0" smtClean="0">
                <a:solidFill>
                  <a:schemeClr val="tx1"/>
                </a:solidFill>
              </a:rPr>
              <a:t>nswer the first 5 questions only)</a:t>
            </a:r>
            <a:endParaRPr lang="en-US" sz="2200" dirty="0">
              <a:solidFill>
                <a:schemeClr val="tx1"/>
              </a:solidFill>
            </a:endParaRPr>
          </a:p>
        </p:txBody>
      </p:sp>
      <p:sp>
        <p:nvSpPr>
          <p:cNvPr id="4" name="Date Placeholder 3"/>
          <p:cNvSpPr>
            <a:spLocks noGrp="1"/>
          </p:cNvSpPr>
          <p:nvPr>
            <p:ph type="dt" sz="half" idx="10"/>
          </p:nvPr>
        </p:nvSpPr>
        <p:spPr/>
        <p:txBody>
          <a:bodyPr/>
          <a:lstStyle/>
          <a:p>
            <a:fld id="{52ACE322-BEBA-416B-A828-0A5AC3348DFB}"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49</a:t>
            </a:fld>
            <a:endParaRPr lang="en-US"/>
          </a:p>
        </p:txBody>
      </p:sp>
    </p:spTree>
    <p:extLst>
      <p:ext uri="{BB962C8B-B14F-4D97-AF65-F5344CB8AC3E}">
        <p14:creationId xmlns:p14="http://schemas.microsoft.com/office/powerpoint/2010/main" val="2658719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CASAS Program Overview</a:t>
            </a:r>
          </a:p>
          <a:p>
            <a:pPr lvl="1"/>
            <a:r>
              <a:rPr lang="en-US" dirty="0" smtClean="0"/>
              <a:t>What is CASAS?</a:t>
            </a:r>
          </a:p>
          <a:p>
            <a:r>
              <a:rPr lang="en-US" b="1" dirty="0" smtClean="0">
                <a:ln>
                  <a:solidFill>
                    <a:schemeClr val="tx1"/>
                  </a:solidFill>
                </a:ln>
                <a:solidFill>
                  <a:schemeClr val="bg2">
                    <a:lumMod val="50000"/>
                  </a:schemeClr>
                </a:solidFill>
              </a:rPr>
              <a:t>Curriculum</a:t>
            </a:r>
          </a:p>
          <a:p>
            <a:pPr lvl="2"/>
            <a:r>
              <a:rPr lang="en-US" dirty="0" smtClean="0"/>
              <a:t>Competencies</a:t>
            </a:r>
          </a:p>
          <a:p>
            <a:pPr lvl="2"/>
            <a:r>
              <a:rPr lang="en-US" dirty="0" smtClean="0"/>
              <a:t>Content Standards</a:t>
            </a:r>
          </a:p>
          <a:p>
            <a:pPr lvl="2"/>
            <a:r>
              <a:rPr lang="en-US" dirty="0" smtClean="0"/>
              <a:t>Tasks</a:t>
            </a:r>
          </a:p>
          <a:p>
            <a:r>
              <a:rPr lang="en-US" b="1" dirty="0" smtClean="0">
                <a:ln>
                  <a:solidFill>
                    <a:sysClr val="windowText" lastClr="000000"/>
                  </a:solidFill>
                </a:ln>
                <a:solidFill>
                  <a:schemeClr val="accent3">
                    <a:lumMod val="75000"/>
                  </a:schemeClr>
                </a:solidFill>
              </a:rPr>
              <a:t>Assessment</a:t>
            </a:r>
          </a:p>
          <a:p>
            <a:pPr lvl="2"/>
            <a:r>
              <a:rPr lang="en-US" dirty="0" smtClean="0"/>
              <a:t>Administering the Appraisal</a:t>
            </a:r>
          </a:p>
          <a:p>
            <a:pPr lvl="2"/>
            <a:r>
              <a:rPr lang="en-US" dirty="0"/>
              <a:t>Reading and Writing Screening for </a:t>
            </a:r>
            <a:r>
              <a:rPr lang="en-US" dirty="0" smtClean="0"/>
              <a:t>ESL/ELL</a:t>
            </a:r>
          </a:p>
          <a:p>
            <a:pPr lvl="2"/>
            <a:r>
              <a:rPr lang="en-US" dirty="0" smtClean="0"/>
              <a:t>Administering Pre- and Post Tests</a:t>
            </a:r>
          </a:p>
          <a:p>
            <a:r>
              <a:rPr lang="en-US" dirty="0"/>
              <a:t> </a:t>
            </a:r>
            <a:r>
              <a:rPr lang="en-US" b="1" dirty="0" smtClean="0">
                <a:ln>
                  <a:solidFill>
                    <a:sysClr val="windowText" lastClr="000000"/>
                  </a:solidFill>
                </a:ln>
                <a:solidFill>
                  <a:schemeClr val="accent4">
                    <a:lumMod val="75000"/>
                  </a:schemeClr>
                </a:solidFill>
              </a:rPr>
              <a:t>Instruction</a:t>
            </a:r>
          </a:p>
          <a:p>
            <a:pPr lvl="2"/>
            <a:r>
              <a:rPr lang="en-US" dirty="0" smtClean="0"/>
              <a:t>Testing Reports</a:t>
            </a:r>
            <a:endParaRPr lang="en-US" dirty="0"/>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5</a:t>
            </a:fld>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981" y="1752600"/>
            <a:ext cx="4126019"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8469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a:ln/>
        </p:spPr>
        <p:style>
          <a:lnRef idx="1">
            <a:schemeClr val="accent2"/>
          </a:lnRef>
          <a:fillRef idx="2">
            <a:schemeClr val="accent2"/>
          </a:fillRef>
          <a:effectRef idx="1">
            <a:schemeClr val="accent2"/>
          </a:effectRef>
          <a:fontRef idx="minor">
            <a:schemeClr val="dk1"/>
          </a:fontRef>
        </p:style>
        <p:txBody>
          <a:bodyPr anchor="t">
            <a:noAutofit/>
          </a:bodyPr>
          <a:lstStyle/>
          <a:p>
            <a:pPr>
              <a:lnSpc>
                <a:spcPct val="100000"/>
              </a:lnSpc>
            </a:pPr>
            <a:r>
              <a:rPr lang="en-US" sz="4000" dirty="0">
                <a:solidFill>
                  <a:schemeClr val="tx1"/>
                </a:solidFill>
              </a:rPr>
              <a:t>Interpreting CASAS Test Results</a:t>
            </a:r>
            <a:br>
              <a:rPr lang="en-US" sz="4000" dirty="0">
                <a:solidFill>
                  <a:schemeClr val="tx1"/>
                </a:solidFill>
              </a:rPr>
            </a:br>
            <a:endParaRPr lang="en-US" sz="4000" dirty="0">
              <a:solidFill>
                <a:schemeClr val="tx1"/>
              </a:solidFill>
            </a:endParaRPr>
          </a:p>
        </p:txBody>
      </p:sp>
      <p:sp>
        <p:nvSpPr>
          <p:cNvPr id="3" name="Content Placeholder 2"/>
          <p:cNvSpPr>
            <a:spLocks noGrp="1"/>
          </p:cNvSpPr>
          <p:nvPr>
            <p:ph idx="1"/>
          </p:nvPr>
        </p:nvSpPr>
        <p:spPr>
          <a:xfrm>
            <a:off x="457200" y="1752600"/>
            <a:ext cx="8229600" cy="4876800"/>
          </a:xfrm>
        </p:spPr>
        <p:style>
          <a:lnRef idx="1">
            <a:schemeClr val="accent2"/>
          </a:lnRef>
          <a:fillRef idx="2">
            <a:schemeClr val="accent2"/>
          </a:fillRef>
          <a:effectRef idx="1">
            <a:schemeClr val="accent2"/>
          </a:effectRef>
          <a:fontRef idx="minor">
            <a:schemeClr val="dk1"/>
          </a:fontRef>
        </p:style>
        <p:txBody>
          <a:bodyPr>
            <a:noAutofit/>
          </a:bodyPr>
          <a:lstStyle/>
          <a:p>
            <a:pPr marL="0" indent="0">
              <a:buNone/>
            </a:pPr>
            <a:r>
              <a:rPr lang="en-US" sz="2000" dirty="0">
                <a:solidFill>
                  <a:schemeClr val="tx1"/>
                </a:solidFill>
              </a:rPr>
              <a:t> </a:t>
            </a:r>
            <a:r>
              <a:rPr lang="en-US" sz="2000" dirty="0" smtClean="0">
                <a:solidFill>
                  <a:schemeClr val="tx1"/>
                </a:solidFill>
              </a:rPr>
              <a:t>The </a:t>
            </a:r>
            <a:r>
              <a:rPr lang="en-US" sz="2000" dirty="0">
                <a:solidFill>
                  <a:schemeClr val="tx1"/>
                </a:solidFill>
              </a:rPr>
              <a:t>three main uses of CASAS test results are: </a:t>
            </a:r>
            <a:endParaRPr lang="en-US" sz="2000" dirty="0" smtClean="0">
              <a:solidFill>
                <a:schemeClr val="tx1"/>
              </a:solidFill>
            </a:endParaRPr>
          </a:p>
          <a:p>
            <a:pPr marL="0" indent="0">
              <a:buNone/>
            </a:pPr>
            <a:r>
              <a:rPr lang="en-US" sz="2000" dirty="0">
                <a:solidFill>
                  <a:schemeClr val="tx1"/>
                </a:solidFill>
              </a:rPr>
              <a:t> </a:t>
            </a:r>
          </a:p>
          <a:p>
            <a:r>
              <a:rPr lang="en-US" sz="2000" dirty="0" smtClean="0">
                <a:solidFill>
                  <a:schemeClr val="tx1"/>
                </a:solidFill>
              </a:rPr>
              <a:t>To identify </a:t>
            </a:r>
            <a:r>
              <a:rPr lang="en-US" sz="2000" dirty="0">
                <a:solidFill>
                  <a:schemeClr val="tx1"/>
                </a:solidFill>
              </a:rPr>
              <a:t>the learner’s skill </a:t>
            </a:r>
            <a:r>
              <a:rPr lang="en-US" sz="2000" dirty="0" smtClean="0">
                <a:solidFill>
                  <a:schemeClr val="tx1"/>
                </a:solidFill>
              </a:rPr>
              <a:t>level. </a:t>
            </a:r>
          </a:p>
          <a:p>
            <a:pPr lvl="1"/>
            <a:r>
              <a:rPr lang="en-US" sz="1600" dirty="0" smtClean="0">
                <a:solidFill>
                  <a:schemeClr val="tx1"/>
                </a:solidFill>
              </a:rPr>
              <a:t>All </a:t>
            </a:r>
            <a:r>
              <a:rPr lang="en-US" sz="1600" dirty="0">
                <a:solidFill>
                  <a:schemeClr val="tx1"/>
                </a:solidFill>
              </a:rPr>
              <a:t>CASAS tests are scored on a common scale that is correlated to a continuum of instructional levels and learner skill </a:t>
            </a:r>
            <a:r>
              <a:rPr lang="en-US" sz="1600" dirty="0" smtClean="0">
                <a:solidFill>
                  <a:schemeClr val="tx1"/>
                </a:solidFill>
              </a:rPr>
              <a:t>levels. </a:t>
            </a:r>
          </a:p>
          <a:p>
            <a:pPr marL="0" indent="0">
              <a:buNone/>
            </a:pPr>
            <a:r>
              <a:rPr lang="en-US" sz="2000" dirty="0">
                <a:solidFill>
                  <a:schemeClr val="tx1"/>
                </a:solidFill>
              </a:rPr>
              <a:t> </a:t>
            </a:r>
          </a:p>
          <a:p>
            <a:r>
              <a:rPr lang="en-US" sz="2000" dirty="0" smtClean="0">
                <a:solidFill>
                  <a:schemeClr val="tx1"/>
                </a:solidFill>
              </a:rPr>
              <a:t>To measure learning gains. </a:t>
            </a:r>
          </a:p>
          <a:p>
            <a:pPr lvl="1"/>
            <a:r>
              <a:rPr lang="en-US" sz="1600" dirty="0">
                <a:solidFill>
                  <a:schemeClr val="tx1"/>
                </a:solidFill>
              </a:rPr>
              <a:t>T</a:t>
            </a:r>
            <a:r>
              <a:rPr lang="en-US" sz="1600" dirty="0" smtClean="0">
                <a:solidFill>
                  <a:schemeClr val="tx1"/>
                </a:solidFill>
              </a:rPr>
              <a:t>est scores </a:t>
            </a:r>
            <a:r>
              <a:rPr lang="en-US" sz="1600" dirty="0">
                <a:solidFill>
                  <a:schemeClr val="tx1"/>
                </a:solidFill>
              </a:rPr>
              <a:t>identify the correct CASAS progress test level into which students should be placed. Some programs use test scores and skill levels to place students into the appropriate class </a:t>
            </a:r>
            <a:r>
              <a:rPr lang="en-US" sz="1600" dirty="0" smtClean="0">
                <a:solidFill>
                  <a:schemeClr val="tx1"/>
                </a:solidFill>
              </a:rPr>
              <a:t>level</a:t>
            </a:r>
            <a:r>
              <a:rPr lang="en-US" sz="1600" dirty="0">
                <a:solidFill>
                  <a:schemeClr val="tx1"/>
                </a:solidFill>
              </a:rPr>
              <a:t> </a:t>
            </a:r>
            <a:r>
              <a:rPr lang="en-US" sz="1600" dirty="0" smtClean="0">
                <a:solidFill>
                  <a:schemeClr val="tx1"/>
                </a:solidFill>
              </a:rPr>
              <a:t>or to track educational progress.</a:t>
            </a:r>
          </a:p>
          <a:p>
            <a:endParaRPr lang="en-US" sz="1600" dirty="0">
              <a:solidFill>
                <a:schemeClr val="tx1"/>
              </a:solidFill>
            </a:endParaRPr>
          </a:p>
          <a:p>
            <a:r>
              <a:rPr lang="en-US" sz="2000" dirty="0" smtClean="0">
                <a:solidFill>
                  <a:schemeClr val="tx1"/>
                </a:solidFill>
              </a:rPr>
              <a:t>As input to targeting instruction. </a:t>
            </a:r>
          </a:p>
          <a:p>
            <a:pPr lvl="1"/>
            <a:r>
              <a:rPr lang="en-US" sz="1600" dirty="0" smtClean="0">
                <a:solidFill>
                  <a:schemeClr val="tx1"/>
                </a:solidFill>
              </a:rPr>
              <a:t>Reports </a:t>
            </a:r>
            <a:r>
              <a:rPr lang="en-US" sz="1600" dirty="0">
                <a:solidFill>
                  <a:schemeClr val="tx1"/>
                </a:solidFill>
              </a:rPr>
              <a:t>of test results </a:t>
            </a:r>
            <a:r>
              <a:rPr lang="en-US" sz="1600" dirty="0" smtClean="0">
                <a:solidFill>
                  <a:schemeClr val="tx1"/>
                </a:solidFill>
              </a:rPr>
              <a:t>show student </a:t>
            </a:r>
            <a:r>
              <a:rPr lang="en-US" sz="1600" dirty="0">
                <a:solidFill>
                  <a:schemeClr val="tx1"/>
                </a:solidFill>
              </a:rPr>
              <a:t>and class performance on specific competencies and basic skills can provide useful information on learner strengths and weaknesses.</a:t>
            </a:r>
          </a:p>
          <a:p>
            <a:pPr marL="0" indent="0">
              <a:buNone/>
            </a:pPr>
            <a:r>
              <a:rPr lang="en-US" sz="2000" dirty="0">
                <a:solidFill>
                  <a:schemeClr val="tx1"/>
                </a:solidFill>
              </a:rPr>
              <a:t> </a:t>
            </a:r>
          </a:p>
          <a:p>
            <a:pPr marL="0" indent="0">
              <a:buNone/>
            </a:pPr>
            <a:endParaRPr lang="en-US" sz="2000" dirty="0">
              <a:solidFill>
                <a:schemeClr val="tx1"/>
              </a:solidFill>
            </a:endParaRPr>
          </a:p>
        </p:txBody>
      </p:sp>
      <p:sp>
        <p:nvSpPr>
          <p:cNvPr id="4" name="Date Placeholder 3"/>
          <p:cNvSpPr>
            <a:spLocks noGrp="1"/>
          </p:cNvSpPr>
          <p:nvPr>
            <p:ph type="dt" sz="half" idx="10"/>
          </p:nvPr>
        </p:nvSpPr>
        <p:spPr/>
        <p:txBody>
          <a:bodyPr/>
          <a:lstStyle/>
          <a:p>
            <a:fld id="{208B88AB-9A00-4EDA-A25B-04E49B69F9DD}"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50</a:t>
            </a:fld>
            <a:endParaRPr lang="en-US"/>
          </a:p>
        </p:txBody>
      </p:sp>
    </p:spTree>
    <p:extLst>
      <p:ext uri="{BB962C8B-B14F-4D97-AF65-F5344CB8AC3E}">
        <p14:creationId xmlns:p14="http://schemas.microsoft.com/office/powerpoint/2010/main" val="234908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AA67D7FF-5092-41C2-B21C-2EB4E31A8FD0}" type="datetime1">
              <a:rPr lang="en-US" smtClean="0">
                <a:solidFill>
                  <a:srgbClr val="FFFFFF"/>
                </a:solidFill>
              </a:rPr>
              <a:t>8/4/2017</a:t>
            </a:fld>
            <a:endParaRPr lang="en-US" smtClean="0">
              <a:solidFill>
                <a:srgbClr val="FFFFFF"/>
              </a:solidFill>
            </a:endParaRPr>
          </a:p>
        </p:txBody>
      </p:sp>
      <p:sp>
        <p:nvSpPr>
          <p:cNvPr id="52227" name="Footer Placeholder 2"/>
          <p:cNvSpPr>
            <a:spLocks noGrp="1"/>
          </p:cNvSpPr>
          <p:nvPr>
            <p:ph type="ftr" sz="quarter" idx="11"/>
          </p:nvPr>
        </p:nvSpPr>
        <p:spPr bwMode="auto">
          <a:xfrm>
            <a:off x="381002" y="6309128"/>
            <a:ext cx="28479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478211" name="Rectangle 2"/>
          <p:cNvSpPr>
            <a:spLocks noGrp="1" noChangeArrowheads="1"/>
          </p:cNvSpPr>
          <p:nvPr>
            <p:ph type="title" idx="4294967295"/>
          </p:nvPr>
        </p:nvSpPr>
        <p:spPr>
          <a:xfrm>
            <a:off x="381000" y="28575"/>
            <a:ext cx="8229600" cy="1143000"/>
          </a:xfrm>
        </p:spPr>
        <p:style>
          <a:lnRef idx="1">
            <a:schemeClr val="accent2"/>
          </a:lnRef>
          <a:fillRef idx="2">
            <a:schemeClr val="accent2"/>
          </a:fillRef>
          <a:effectRef idx="1">
            <a:schemeClr val="accent2"/>
          </a:effectRef>
          <a:fontRef idx="minor">
            <a:schemeClr val="dk1"/>
          </a:fontRef>
        </p:style>
        <p:txBody>
          <a:bodyPr anchor="ctr">
            <a:normAutofit/>
          </a:bodyPr>
          <a:lstStyle/>
          <a:p>
            <a:pPr eaLnBrk="1" fontAlgn="auto" hangingPunct="1">
              <a:spcAft>
                <a:spcPts val="0"/>
              </a:spcAft>
              <a:defRPr/>
            </a:pPr>
            <a:r>
              <a:rPr lang="en-US" dirty="0" smtClean="0">
                <a:solidFill>
                  <a:schemeClr val="tx1"/>
                </a:solidFill>
              </a:rPr>
              <a:t>Raw Scores and Scale Scores*</a:t>
            </a:r>
            <a:endParaRPr lang="en-US" dirty="0">
              <a:solidFill>
                <a:schemeClr val="tx1"/>
              </a:solidFill>
            </a:endParaRPr>
          </a:p>
        </p:txBody>
      </p:sp>
      <p:sp>
        <p:nvSpPr>
          <p:cNvPr id="478212" name="Rectangle 3"/>
          <p:cNvSpPr>
            <a:spLocks noGrp="1" noChangeArrowheads="1"/>
          </p:cNvSpPr>
          <p:nvPr>
            <p:ph type="body" sz="half" idx="4294967295"/>
          </p:nvPr>
        </p:nvSpPr>
        <p:spPr>
          <a:xfrm>
            <a:off x="381000" y="1676400"/>
            <a:ext cx="5715000" cy="4267200"/>
          </a:xfrm>
        </p:spPr>
        <p:style>
          <a:lnRef idx="1">
            <a:schemeClr val="accent1"/>
          </a:lnRef>
          <a:fillRef idx="2">
            <a:schemeClr val="accent1"/>
          </a:fillRef>
          <a:effectRef idx="1">
            <a:schemeClr val="accent1"/>
          </a:effectRef>
          <a:fontRef idx="minor">
            <a:schemeClr val="dk1"/>
          </a:fontRef>
        </p:style>
        <p:txBody>
          <a:bodyPr rtlCol="0">
            <a:normAutofit/>
          </a:bodyPr>
          <a:lstStyle/>
          <a:p>
            <a:pPr marL="182880" indent="-182880" eaLnBrk="1" fontAlgn="auto" hangingPunct="1">
              <a:lnSpc>
                <a:spcPct val="80000"/>
              </a:lnSpc>
              <a:spcAft>
                <a:spcPts val="0"/>
              </a:spcAft>
              <a:buFont typeface="Wingdings" pitchFamily="2" charset="2"/>
              <a:buNone/>
              <a:defRPr/>
            </a:pPr>
            <a:endParaRPr lang="en-US" sz="1800" b="1" dirty="0"/>
          </a:p>
          <a:p>
            <a:pPr marL="182880" indent="-182880" eaLnBrk="1" fontAlgn="auto" hangingPunct="1">
              <a:lnSpc>
                <a:spcPct val="80000"/>
              </a:lnSpc>
              <a:spcAft>
                <a:spcPts val="0"/>
              </a:spcAft>
              <a:buFont typeface="Wingdings" pitchFamily="2" charset="2"/>
              <a:buNone/>
              <a:defRPr/>
            </a:pPr>
            <a:endParaRPr lang="en-US" sz="1800" b="1" dirty="0" smtClean="0">
              <a:solidFill>
                <a:schemeClr val="tx1"/>
              </a:solidFill>
            </a:endParaRPr>
          </a:p>
          <a:p>
            <a:pPr marL="182880" indent="-182880" eaLnBrk="1" fontAlgn="auto" hangingPunct="1">
              <a:lnSpc>
                <a:spcPct val="80000"/>
              </a:lnSpc>
              <a:spcAft>
                <a:spcPts val="0"/>
              </a:spcAft>
              <a:buFont typeface="Wingdings" pitchFamily="2" charset="2"/>
              <a:buNone/>
              <a:defRPr/>
            </a:pPr>
            <a:r>
              <a:rPr lang="en-US" sz="1800" b="1" dirty="0" smtClean="0">
                <a:solidFill>
                  <a:schemeClr val="tx1"/>
                </a:solidFill>
              </a:rPr>
              <a:t>Raw Score:</a:t>
            </a:r>
            <a:r>
              <a:rPr lang="en-US" sz="1800" dirty="0" smtClean="0">
                <a:solidFill>
                  <a:schemeClr val="tx1"/>
                </a:solidFill>
              </a:rPr>
              <a:t> The number of questions students answered correctly</a:t>
            </a:r>
            <a:endParaRPr lang="en-US" sz="1800" dirty="0">
              <a:solidFill>
                <a:schemeClr val="tx1"/>
              </a:solidFill>
            </a:endParaRPr>
          </a:p>
          <a:p>
            <a:pPr marL="182880" indent="-182880" eaLnBrk="1" fontAlgn="auto" hangingPunct="1">
              <a:lnSpc>
                <a:spcPct val="80000"/>
              </a:lnSpc>
              <a:spcAft>
                <a:spcPts val="0"/>
              </a:spcAft>
              <a:buFont typeface="Wingdings" pitchFamily="2" charset="2"/>
              <a:buNone/>
              <a:defRPr/>
            </a:pPr>
            <a:endParaRPr lang="en-US" sz="1800" dirty="0">
              <a:solidFill>
                <a:schemeClr val="tx1"/>
              </a:solidFill>
            </a:endParaRPr>
          </a:p>
          <a:p>
            <a:pPr marL="182880" indent="-182880" eaLnBrk="1" fontAlgn="auto" hangingPunct="1">
              <a:lnSpc>
                <a:spcPct val="80000"/>
              </a:lnSpc>
              <a:spcAft>
                <a:spcPts val="0"/>
              </a:spcAft>
              <a:buFont typeface="Wingdings" pitchFamily="2" charset="2"/>
              <a:buNone/>
              <a:defRPr/>
            </a:pPr>
            <a:r>
              <a:rPr lang="en-US" sz="1800" b="1" dirty="0">
                <a:solidFill>
                  <a:schemeClr val="tx1"/>
                </a:solidFill>
              </a:rPr>
              <a:t>Converting the Raw Score:</a:t>
            </a:r>
            <a:r>
              <a:rPr lang="en-US" sz="1800" dirty="0">
                <a:solidFill>
                  <a:schemeClr val="tx1"/>
                </a:solidFill>
              </a:rPr>
              <a:t> </a:t>
            </a:r>
            <a:r>
              <a:rPr lang="en-US" sz="1800" dirty="0" smtClean="0">
                <a:solidFill>
                  <a:schemeClr val="tx1"/>
                </a:solidFill>
              </a:rPr>
              <a:t>Use the chart to determine Scale Score. </a:t>
            </a:r>
          </a:p>
          <a:p>
            <a:pPr marL="182880" indent="-182880" eaLnBrk="1" fontAlgn="auto" hangingPunct="1">
              <a:lnSpc>
                <a:spcPct val="80000"/>
              </a:lnSpc>
              <a:spcAft>
                <a:spcPts val="0"/>
              </a:spcAft>
              <a:buFont typeface="Wingdings" pitchFamily="2" charset="2"/>
              <a:buNone/>
              <a:defRPr/>
            </a:pPr>
            <a:endParaRPr lang="en-US" sz="1800" dirty="0">
              <a:solidFill>
                <a:schemeClr val="tx1"/>
              </a:solidFill>
            </a:endParaRPr>
          </a:p>
          <a:p>
            <a:pPr lvl="1">
              <a:lnSpc>
                <a:spcPct val="80000"/>
              </a:lnSpc>
              <a:defRPr/>
            </a:pPr>
            <a:r>
              <a:rPr lang="en-US" sz="1400" dirty="0" smtClean="0"/>
              <a:t>Each CASAS Test Form has its own Raw to Scale Score chart in their Test Administration Manuals.  Charts cannot be used interchangeably.</a:t>
            </a:r>
            <a:endParaRPr lang="en-US" sz="1400" dirty="0">
              <a:solidFill>
                <a:schemeClr val="tx1"/>
              </a:solidFill>
            </a:endParaRPr>
          </a:p>
          <a:p>
            <a:pPr marL="582930" lvl="1" indent="-182880">
              <a:lnSpc>
                <a:spcPct val="80000"/>
              </a:lnSpc>
              <a:buFont typeface="Wingdings" pitchFamily="2" charset="2"/>
              <a:buNone/>
              <a:defRPr/>
            </a:pPr>
            <a:endParaRPr lang="en-US" sz="1400" dirty="0">
              <a:solidFill>
                <a:schemeClr val="tx1"/>
              </a:solidFill>
            </a:endParaRPr>
          </a:p>
          <a:p>
            <a:pPr marL="560070" lvl="1" indent="0">
              <a:lnSpc>
                <a:spcPct val="80000"/>
              </a:lnSpc>
              <a:buNone/>
              <a:defRPr/>
            </a:pPr>
            <a:r>
              <a:rPr lang="en-US" sz="1800" dirty="0">
                <a:solidFill>
                  <a:schemeClr val="tx1"/>
                </a:solidFill>
              </a:rPr>
              <a:t>For example, on this test form, if the raw score is </a:t>
            </a:r>
            <a:r>
              <a:rPr lang="en-US" sz="1800" dirty="0" smtClean="0">
                <a:solidFill>
                  <a:schemeClr val="tx1"/>
                </a:solidFill>
              </a:rPr>
              <a:t>12, </a:t>
            </a:r>
            <a:r>
              <a:rPr lang="en-US" sz="1800" dirty="0">
                <a:solidFill>
                  <a:schemeClr val="tx1"/>
                </a:solidFill>
              </a:rPr>
              <a:t>then the scale score is </a:t>
            </a:r>
            <a:r>
              <a:rPr lang="en-US" sz="1800" dirty="0" smtClean="0">
                <a:solidFill>
                  <a:schemeClr val="tx1"/>
                </a:solidFill>
              </a:rPr>
              <a:t>216.</a:t>
            </a:r>
            <a:endParaRPr lang="en-US" sz="1800" dirty="0">
              <a:solidFill>
                <a:schemeClr val="tx1"/>
              </a:solidFill>
            </a:endParaRPr>
          </a:p>
          <a:p>
            <a:pPr marL="582930" lvl="1" indent="-182880">
              <a:lnSpc>
                <a:spcPct val="80000"/>
              </a:lnSpc>
              <a:buFont typeface="Wingdings" pitchFamily="2" charset="2"/>
              <a:buNone/>
              <a:defRPr/>
            </a:pPr>
            <a:endParaRPr lang="en-US" sz="1400" dirty="0">
              <a:solidFill>
                <a:schemeClr val="tx1"/>
              </a:solidFill>
            </a:endParaRPr>
          </a:p>
          <a:p>
            <a:pPr marL="182880" indent="-182880" eaLnBrk="1" fontAlgn="auto" hangingPunct="1">
              <a:lnSpc>
                <a:spcPct val="80000"/>
              </a:lnSpc>
              <a:spcAft>
                <a:spcPts val="0"/>
              </a:spcAft>
              <a:buFont typeface="Wingdings" pitchFamily="2" charset="2"/>
              <a:buNone/>
              <a:defRPr/>
            </a:pPr>
            <a:endParaRPr lang="en-US" sz="1800" dirty="0">
              <a:solidFill>
                <a:schemeClr val="tx1"/>
              </a:solidFill>
            </a:endParaRPr>
          </a:p>
        </p:txBody>
      </p:sp>
      <p:sp>
        <p:nvSpPr>
          <p:cNvPr id="2" name="Slide Number Placeholder 1"/>
          <p:cNvSpPr>
            <a:spLocks noGrp="1"/>
          </p:cNvSpPr>
          <p:nvPr>
            <p:ph type="sldNum" sz="quarter" idx="12"/>
          </p:nvPr>
        </p:nvSpPr>
        <p:spPr/>
        <p:txBody>
          <a:bodyPr/>
          <a:lstStyle/>
          <a:p>
            <a:fld id="{0F10CCFA-9720-4B79-87AD-568ED3307F7B}" type="slidenum">
              <a:rPr lang="en-US" smtClean="0"/>
              <a:t>51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16526647"/>
              </p:ext>
            </p:extLst>
          </p:nvPr>
        </p:nvGraphicFramePr>
        <p:xfrm>
          <a:off x="6172200" y="1371600"/>
          <a:ext cx="2473478" cy="4952995"/>
        </p:xfrm>
        <a:graphic>
          <a:graphicData uri="http://schemas.openxmlformats.org/drawingml/2006/table">
            <a:tbl>
              <a:tblPr firstRow="1" bandRow="1">
                <a:tableStyleId>{5C22544A-7EE6-4342-B048-85BDC9FD1C3A}</a:tableStyleId>
              </a:tblPr>
              <a:tblGrid>
                <a:gridCol w="987012">
                  <a:extLst>
                    <a:ext uri="{9D8B030D-6E8A-4147-A177-3AD203B41FA5}">
                      <a16:colId xmlns:a16="http://schemas.microsoft.com/office/drawing/2014/main" xmlns="" val="20000"/>
                    </a:ext>
                  </a:extLst>
                </a:gridCol>
                <a:gridCol w="1486466">
                  <a:extLst>
                    <a:ext uri="{9D8B030D-6E8A-4147-A177-3AD203B41FA5}">
                      <a16:colId xmlns:a16="http://schemas.microsoft.com/office/drawing/2014/main" xmlns="" val="20001"/>
                    </a:ext>
                  </a:extLst>
                </a:gridCol>
              </a:tblGrid>
              <a:tr h="717355">
                <a:tc gridSpan="2">
                  <a:txBody>
                    <a:bodyPr/>
                    <a:lstStyle/>
                    <a:p>
                      <a:pPr marL="0" marR="0" algn="ctr">
                        <a:lnSpc>
                          <a:spcPct val="115000"/>
                        </a:lnSpc>
                        <a:spcBef>
                          <a:spcPts val="0"/>
                        </a:spcBef>
                        <a:spcAft>
                          <a:spcPts val="0"/>
                        </a:spcAft>
                      </a:pPr>
                      <a:r>
                        <a:rPr lang="en-US" sz="1400" kern="1200" dirty="0">
                          <a:effectLst/>
                        </a:rPr>
                        <a:t>Raw to Scale Score</a:t>
                      </a:r>
                      <a:endParaRPr lang="en-US" sz="1050" dirty="0">
                        <a:effectLst/>
                      </a:endParaRPr>
                    </a:p>
                    <a:p>
                      <a:pPr marL="0" marR="0" algn="ctr">
                        <a:lnSpc>
                          <a:spcPct val="115000"/>
                        </a:lnSpc>
                        <a:spcBef>
                          <a:spcPts val="0"/>
                        </a:spcBef>
                        <a:spcAft>
                          <a:spcPts val="0"/>
                        </a:spcAft>
                      </a:pPr>
                      <a:r>
                        <a:rPr lang="en-US" sz="1400" kern="1200" dirty="0">
                          <a:effectLst/>
                        </a:rPr>
                        <a:t>Reading Appraisal Form 20</a:t>
                      </a:r>
                      <a:endParaRPr lang="en-US" sz="1050" dirty="0">
                        <a:effectLst/>
                        <a:latin typeface="Times"/>
                        <a:ea typeface="Times"/>
                        <a:cs typeface="Times New Roman"/>
                      </a:endParaRPr>
                    </a:p>
                  </a:txBody>
                  <a:tcPr marL="77549" marR="77549" marT="38775" marB="38775" anchor="ctr"/>
                </a:tc>
                <a:tc hMerge="1">
                  <a:txBody>
                    <a:bodyPr/>
                    <a:lstStyle/>
                    <a:p>
                      <a:endParaRPr lang="en-US"/>
                    </a:p>
                  </a:txBody>
                  <a:tcPr/>
                </a:tc>
                <a:extLst>
                  <a:ext uri="{0D108BD9-81ED-4DB2-BD59-A6C34878D82A}">
                    <a16:rowId xmlns:a16="http://schemas.microsoft.com/office/drawing/2014/main" xmlns="" val="10000"/>
                  </a:ext>
                </a:extLst>
              </a:tr>
              <a:tr h="298800">
                <a:tc>
                  <a:txBody>
                    <a:bodyPr/>
                    <a:lstStyle/>
                    <a:p>
                      <a:pPr marL="0" marR="0" algn="ctr">
                        <a:lnSpc>
                          <a:spcPct val="115000"/>
                        </a:lnSpc>
                        <a:spcBef>
                          <a:spcPts val="0"/>
                        </a:spcBef>
                        <a:spcAft>
                          <a:spcPts val="0"/>
                        </a:spcAft>
                      </a:pPr>
                      <a:r>
                        <a:rPr lang="en-US" sz="1050" kern="1200">
                          <a:effectLst/>
                        </a:rPr>
                        <a:t>Raw Score</a:t>
                      </a:r>
                      <a:endParaRPr lang="en-US" sz="1050">
                        <a:effectLst/>
                        <a:latin typeface="Times"/>
                        <a:ea typeface="Times"/>
                        <a:cs typeface="Times New Roman"/>
                      </a:endParaRPr>
                    </a:p>
                  </a:txBody>
                  <a:tcPr marL="77549" marR="77549" marT="38775" marB="38775" anchor="ctr"/>
                </a:tc>
                <a:tc>
                  <a:txBody>
                    <a:bodyPr/>
                    <a:lstStyle/>
                    <a:p>
                      <a:pPr marL="0" marR="0" algn="ctr">
                        <a:lnSpc>
                          <a:spcPct val="115000"/>
                        </a:lnSpc>
                        <a:spcBef>
                          <a:spcPts val="0"/>
                        </a:spcBef>
                        <a:spcAft>
                          <a:spcPts val="0"/>
                        </a:spcAft>
                      </a:pPr>
                      <a:r>
                        <a:rPr lang="en-US" sz="1050" kern="1200">
                          <a:effectLst/>
                        </a:rPr>
                        <a:t>Scale Score</a:t>
                      </a:r>
                      <a:endParaRPr lang="en-US" sz="1050">
                        <a:effectLst/>
                        <a:latin typeface="Times"/>
                        <a:ea typeface="Times"/>
                        <a:cs typeface="Times New Roman"/>
                      </a:endParaRPr>
                    </a:p>
                  </a:txBody>
                  <a:tcPr marL="77549" marR="77549" marT="38775" marB="38775" anchor="ctr"/>
                </a:tc>
                <a:extLst>
                  <a:ext uri="{0D108BD9-81ED-4DB2-BD59-A6C34878D82A}">
                    <a16:rowId xmlns:a16="http://schemas.microsoft.com/office/drawing/2014/main" xmlns="" val="10001"/>
                  </a:ext>
                </a:extLst>
              </a:tr>
              <a:tr h="196842">
                <a:tc>
                  <a:txBody>
                    <a:bodyPr/>
                    <a:lstStyle/>
                    <a:p>
                      <a:pPr marL="0" marR="0" algn="ctr">
                        <a:lnSpc>
                          <a:spcPts val="1125"/>
                        </a:lnSpc>
                        <a:spcBef>
                          <a:spcPts val="0"/>
                        </a:spcBef>
                        <a:spcAft>
                          <a:spcPts val="0"/>
                        </a:spcAft>
                      </a:pPr>
                      <a:r>
                        <a:rPr lang="en-US" sz="1000" kern="1200" dirty="0">
                          <a:effectLst/>
                        </a:rPr>
                        <a:t>  1</a:t>
                      </a:r>
                      <a:endParaRPr lang="en-US" sz="1100" dirty="0">
                        <a:effectLst/>
                        <a:latin typeface="Times"/>
                        <a:ea typeface="Times"/>
                        <a:cs typeface="Times New Roman"/>
                      </a:endParaRPr>
                    </a:p>
                  </a:txBody>
                  <a:tcPr marL="44698" marR="44698" marT="8078" marB="0" anchor="ctr"/>
                </a:tc>
                <a:tc>
                  <a:txBody>
                    <a:bodyPr/>
                    <a:lstStyle/>
                    <a:p>
                      <a:pPr marL="0" marR="0" algn="ctr">
                        <a:lnSpc>
                          <a:spcPts val="1125"/>
                        </a:lnSpc>
                        <a:spcBef>
                          <a:spcPts val="0"/>
                        </a:spcBef>
                        <a:spcAft>
                          <a:spcPts val="0"/>
                        </a:spcAft>
                      </a:pPr>
                      <a:r>
                        <a:rPr lang="en-US" sz="1000" kern="1200" dirty="0">
                          <a:effectLst/>
                        </a:rPr>
                        <a:t> 176</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2"/>
                  </a:ext>
                </a:extLst>
              </a:tr>
              <a:tr h="196842">
                <a:tc>
                  <a:txBody>
                    <a:bodyPr/>
                    <a:lstStyle/>
                    <a:p>
                      <a:pPr marL="0" marR="0" algn="ctr">
                        <a:lnSpc>
                          <a:spcPts val="1125"/>
                        </a:lnSpc>
                        <a:spcBef>
                          <a:spcPts val="100"/>
                        </a:spcBef>
                        <a:spcAft>
                          <a:spcPts val="0"/>
                        </a:spcAft>
                      </a:pPr>
                      <a:r>
                        <a:rPr lang="en-US" sz="1000" kern="1200">
                          <a:effectLst/>
                        </a:rPr>
                        <a:t>  2</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 185</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3"/>
                  </a:ext>
                </a:extLst>
              </a:tr>
              <a:tr h="196842">
                <a:tc>
                  <a:txBody>
                    <a:bodyPr/>
                    <a:lstStyle/>
                    <a:p>
                      <a:pPr marL="0" marR="0" algn="ctr">
                        <a:lnSpc>
                          <a:spcPts val="1125"/>
                        </a:lnSpc>
                        <a:spcBef>
                          <a:spcPts val="100"/>
                        </a:spcBef>
                        <a:spcAft>
                          <a:spcPts val="0"/>
                        </a:spcAft>
                      </a:pPr>
                      <a:r>
                        <a:rPr lang="en-US" sz="1000" kern="1200">
                          <a:effectLst/>
                        </a:rPr>
                        <a:t>  3</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 190</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4"/>
                  </a:ext>
                </a:extLst>
              </a:tr>
              <a:tr h="196842">
                <a:tc>
                  <a:txBody>
                    <a:bodyPr/>
                    <a:lstStyle/>
                    <a:p>
                      <a:pPr marL="0" marR="0" algn="ctr">
                        <a:lnSpc>
                          <a:spcPts val="1125"/>
                        </a:lnSpc>
                        <a:spcBef>
                          <a:spcPts val="100"/>
                        </a:spcBef>
                        <a:spcAft>
                          <a:spcPts val="0"/>
                        </a:spcAft>
                      </a:pPr>
                      <a:r>
                        <a:rPr lang="en-US" sz="1000" kern="1200">
                          <a:effectLst/>
                        </a:rPr>
                        <a:t>  4</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194</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5"/>
                  </a:ext>
                </a:extLst>
              </a:tr>
              <a:tr h="196842">
                <a:tc>
                  <a:txBody>
                    <a:bodyPr/>
                    <a:lstStyle/>
                    <a:p>
                      <a:pPr marL="0" marR="0" algn="ctr">
                        <a:lnSpc>
                          <a:spcPts val="1125"/>
                        </a:lnSpc>
                        <a:spcBef>
                          <a:spcPts val="100"/>
                        </a:spcBef>
                        <a:spcAft>
                          <a:spcPts val="0"/>
                        </a:spcAft>
                      </a:pPr>
                      <a:r>
                        <a:rPr lang="en-US" sz="1000" kern="1200">
                          <a:effectLst/>
                        </a:rPr>
                        <a:t>  5</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198</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6"/>
                  </a:ext>
                </a:extLst>
              </a:tr>
              <a:tr h="196842">
                <a:tc>
                  <a:txBody>
                    <a:bodyPr/>
                    <a:lstStyle/>
                    <a:p>
                      <a:pPr marL="0" marR="0" algn="ctr">
                        <a:lnSpc>
                          <a:spcPts val="1125"/>
                        </a:lnSpc>
                        <a:spcBef>
                          <a:spcPts val="100"/>
                        </a:spcBef>
                        <a:spcAft>
                          <a:spcPts val="0"/>
                        </a:spcAft>
                      </a:pPr>
                      <a:r>
                        <a:rPr lang="en-US" sz="1000" kern="1200">
                          <a:effectLst/>
                        </a:rPr>
                        <a:t>  6</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201</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7"/>
                  </a:ext>
                </a:extLst>
              </a:tr>
              <a:tr h="196842">
                <a:tc>
                  <a:txBody>
                    <a:bodyPr/>
                    <a:lstStyle/>
                    <a:p>
                      <a:pPr marL="0" marR="0" algn="ctr">
                        <a:lnSpc>
                          <a:spcPts val="1125"/>
                        </a:lnSpc>
                        <a:spcBef>
                          <a:spcPts val="100"/>
                        </a:spcBef>
                        <a:spcAft>
                          <a:spcPts val="0"/>
                        </a:spcAft>
                      </a:pPr>
                      <a:r>
                        <a:rPr lang="en-US" sz="1000" kern="1200">
                          <a:effectLst/>
                        </a:rPr>
                        <a:t>  7</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204</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8"/>
                  </a:ext>
                </a:extLst>
              </a:tr>
              <a:tr h="196842">
                <a:tc>
                  <a:txBody>
                    <a:bodyPr/>
                    <a:lstStyle/>
                    <a:p>
                      <a:pPr marL="0" marR="0" algn="ctr">
                        <a:lnSpc>
                          <a:spcPts val="1125"/>
                        </a:lnSpc>
                        <a:spcBef>
                          <a:spcPts val="100"/>
                        </a:spcBef>
                        <a:spcAft>
                          <a:spcPts val="0"/>
                        </a:spcAft>
                      </a:pPr>
                      <a:r>
                        <a:rPr lang="en-US" sz="1000" kern="1200">
                          <a:effectLst/>
                        </a:rPr>
                        <a:t>  8</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206</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09"/>
                  </a:ext>
                </a:extLst>
              </a:tr>
              <a:tr h="196842">
                <a:tc>
                  <a:txBody>
                    <a:bodyPr/>
                    <a:lstStyle/>
                    <a:p>
                      <a:pPr marL="0" marR="0" algn="ctr">
                        <a:lnSpc>
                          <a:spcPts val="1125"/>
                        </a:lnSpc>
                        <a:spcBef>
                          <a:spcPts val="100"/>
                        </a:spcBef>
                        <a:spcAft>
                          <a:spcPts val="0"/>
                        </a:spcAft>
                      </a:pPr>
                      <a:r>
                        <a:rPr lang="en-US" sz="1000" kern="1200">
                          <a:effectLst/>
                        </a:rPr>
                        <a:t>  9</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209</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0"/>
                  </a:ext>
                </a:extLst>
              </a:tr>
              <a:tr h="196842">
                <a:tc>
                  <a:txBody>
                    <a:bodyPr/>
                    <a:lstStyle/>
                    <a:p>
                      <a:pPr marL="0" marR="0" algn="ctr">
                        <a:lnSpc>
                          <a:spcPts val="1125"/>
                        </a:lnSpc>
                        <a:spcBef>
                          <a:spcPts val="100"/>
                        </a:spcBef>
                        <a:spcAft>
                          <a:spcPts val="0"/>
                        </a:spcAft>
                      </a:pPr>
                      <a:r>
                        <a:rPr lang="en-US" sz="1000" kern="1200">
                          <a:effectLst/>
                        </a:rPr>
                        <a:t>10</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211</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1"/>
                  </a:ext>
                </a:extLst>
              </a:tr>
              <a:tr h="196842">
                <a:tc>
                  <a:txBody>
                    <a:bodyPr/>
                    <a:lstStyle/>
                    <a:p>
                      <a:pPr marL="0" marR="0" algn="ctr">
                        <a:lnSpc>
                          <a:spcPts val="1125"/>
                        </a:lnSpc>
                        <a:spcBef>
                          <a:spcPts val="100"/>
                        </a:spcBef>
                        <a:spcAft>
                          <a:spcPts val="0"/>
                        </a:spcAft>
                      </a:pPr>
                      <a:r>
                        <a:rPr lang="en-US" sz="1000" kern="1200">
                          <a:effectLst/>
                        </a:rPr>
                        <a:t>11</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213</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2"/>
                  </a:ext>
                </a:extLst>
              </a:tr>
              <a:tr h="196842">
                <a:tc>
                  <a:txBody>
                    <a:bodyPr/>
                    <a:lstStyle/>
                    <a:p>
                      <a:pPr marL="0" marR="0" algn="ctr">
                        <a:lnSpc>
                          <a:spcPts val="1125"/>
                        </a:lnSpc>
                        <a:spcBef>
                          <a:spcPts val="100"/>
                        </a:spcBef>
                        <a:spcAft>
                          <a:spcPts val="0"/>
                        </a:spcAft>
                      </a:pPr>
                      <a:r>
                        <a:rPr lang="en-US" sz="1000" kern="1200">
                          <a:effectLst/>
                        </a:rPr>
                        <a:t>12</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a:effectLst/>
                        </a:rPr>
                        <a:t>216</a:t>
                      </a:r>
                      <a:endParaRPr lang="en-US" sz="110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3"/>
                  </a:ext>
                </a:extLst>
              </a:tr>
              <a:tr h="196842">
                <a:tc>
                  <a:txBody>
                    <a:bodyPr/>
                    <a:lstStyle/>
                    <a:p>
                      <a:pPr marL="0" marR="0" algn="ctr">
                        <a:lnSpc>
                          <a:spcPts val="1125"/>
                        </a:lnSpc>
                        <a:spcBef>
                          <a:spcPts val="100"/>
                        </a:spcBef>
                        <a:spcAft>
                          <a:spcPts val="0"/>
                        </a:spcAft>
                      </a:pPr>
                      <a:r>
                        <a:rPr lang="en-US" sz="1000" kern="1200">
                          <a:effectLst/>
                        </a:rPr>
                        <a:t>13</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218</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4"/>
                  </a:ext>
                </a:extLst>
              </a:tr>
              <a:tr h="196842">
                <a:tc>
                  <a:txBody>
                    <a:bodyPr/>
                    <a:lstStyle/>
                    <a:p>
                      <a:pPr marL="0" marR="0" algn="ctr">
                        <a:lnSpc>
                          <a:spcPts val="1125"/>
                        </a:lnSpc>
                        <a:spcBef>
                          <a:spcPts val="100"/>
                        </a:spcBef>
                        <a:spcAft>
                          <a:spcPts val="0"/>
                        </a:spcAft>
                      </a:pPr>
                      <a:r>
                        <a:rPr lang="en-US" sz="1000" kern="1200">
                          <a:effectLst/>
                        </a:rPr>
                        <a:t>14</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a:effectLst/>
                        </a:rPr>
                        <a:t>221</a:t>
                      </a:r>
                      <a:endParaRPr lang="en-US" sz="110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5"/>
                  </a:ext>
                </a:extLst>
              </a:tr>
              <a:tr h="196842">
                <a:tc>
                  <a:txBody>
                    <a:bodyPr/>
                    <a:lstStyle/>
                    <a:p>
                      <a:pPr marL="0" marR="0" algn="ctr">
                        <a:lnSpc>
                          <a:spcPts val="1125"/>
                        </a:lnSpc>
                        <a:spcBef>
                          <a:spcPts val="100"/>
                        </a:spcBef>
                        <a:spcAft>
                          <a:spcPts val="0"/>
                        </a:spcAft>
                      </a:pPr>
                      <a:r>
                        <a:rPr lang="en-US" sz="1000" kern="1200">
                          <a:effectLst/>
                        </a:rPr>
                        <a:t>15</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224</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6"/>
                  </a:ext>
                </a:extLst>
              </a:tr>
              <a:tr h="196842">
                <a:tc>
                  <a:txBody>
                    <a:bodyPr/>
                    <a:lstStyle/>
                    <a:p>
                      <a:pPr marL="0" marR="0" algn="ctr">
                        <a:lnSpc>
                          <a:spcPts val="1125"/>
                        </a:lnSpc>
                        <a:spcBef>
                          <a:spcPts val="100"/>
                        </a:spcBef>
                        <a:spcAft>
                          <a:spcPts val="0"/>
                        </a:spcAft>
                      </a:pPr>
                      <a:r>
                        <a:rPr lang="en-US" sz="1000" kern="1200">
                          <a:effectLst/>
                        </a:rPr>
                        <a:t>16</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227</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7"/>
                  </a:ext>
                </a:extLst>
              </a:tr>
              <a:tr h="196842">
                <a:tc>
                  <a:txBody>
                    <a:bodyPr/>
                    <a:lstStyle/>
                    <a:p>
                      <a:pPr marL="0" marR="0" algn="ctr">
                        <a:lnSpc>
                          <a:spcPts val="1125"/>
                        </a:lnSpc>
                        <a:spcBef>
                          <a:spcPts val="100"/>
                        </a:spcBef>
                        <a:spcAft>
                          <a:spcPts val="0"/>
                        </a:spcAft>
                      </a:pPr>
                      <a:r>
                        <a:rPr lang="en-US" sz="1000" kern="1200">
                          <a:effectLst/>
                        </a:rPr>
                        <a:t>17</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228</a:t>
                      </a:r>
                      <a:r>
                        <a:rPr lang="en-US" sz="1000" kern="1200" dirty="0" smtClean="0">
                          <a:effectLst/>
                          <a:sym typeface="Symbol"/>
                        </a:rPr>
                        <a:t></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8"/>
                  </a:ext>
                </a:extLst>
              </a:tr>
              <a:tr h="196842">
                <a:tc>
                  <a:txBody>
                    <a:bodyPr/>
                    <a:lstStyle/>
                    <a:p>
                      <a:pPr marL="0" marR="0" algn="ctr">
                        <a:lnSpc>
                          <a:spcPts val="1125"/>
                        </a:lnSpc>
                        <a:spcBef>
                          <a:spcPts val="100"/>
                        </a:spcBef>
                        <a:spcAft>
                          <a:spcPts val="0"/>
                        </a:spcAft>
                      </a:pPr>
                      <a:r>
                        <a:rPr lang="en-US" sz="1000" kern="1200">
                          <a:effectLst/>
                        </a:rPr>
                        <a:t>18</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230</a:t>
                      </a:r>
                      <a:r>
                        <a:rPr lang="en-US" sz="1000" kern="1200" dirty="0">
                          <a:effectLst/>
                          <a:sym typeface="Symbol"/>
                        </a:rPr>
                        <a:t></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19"/>
                  </a:ext>
                </a:extLst>
              </a:tr>
              <a:tr h="196842">
                <a:tc>
                  <a:txBody>
                    <a:bodyPr/>
                    <a:lstStyle/>
                    <a:p>
                      <a:pPr marL="0" marR="0" algn="ctr">
                        <a:lnSpc>
                          <a:spcPts val="1125"/>
                        </a:lnSpc>
                        <a:spcBef>
                          <a:spcPts val="100"/>
                        </a:spcBef>
                        <a:spcAft>
                          <a:spcPts val="0"/>
                        </a:spcAft>
                      </a:pPr>
                      <a:r>
                        <a:rPr lang="en-US" sz="1000" kern="1200">
                          <a:effectLst/>
                        </a:rPr>
                        <a:t>19</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231</a:t>
                      </a:r>
                      <a:r>
                        <a:rPr lang="en-US" sz="1000" kern="1200" dirty="0">
                          <a:effectLst/>
                          <a:sym typeface="Symbol"/>
                        </a:rPr>
                        <a:t></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20"/>
                  </a:ext>
                </a:extLst>
              </a:tr>
              <a:tr h="196842">
                <a:tc>
                  <a:txBody>
                    <a:bodyPr/>
                    <a:lstStyle/>
                    <a:p>
                      <a:pPr marL="0" marR="0" algn="ctr">
                        <a:lnSpc>
                          <a:spcPts val="1125"/>
                        </a:lnSpc>
                        <a:spcBef>
                          <a:spcPts val="100"/>
                        </a:spcBef>
                        <a:spcAft>
                          <a:spcPts val="0"/>
                        </a:spcAft>
                      </a:pPr>
                      <a:r>
                        <a:rPr lang="en-US" sz="1000" kern="1200">
                          <a:effectLst/>
                        </a:rPr>
                        <a:t>20</a:t>
                      </a:r>
                      <a:endParaRPr lang="en-US" sz="1100">
                        <a:effectLst/>
                        <a:latin typeface="Times"/>
                        <a:ea typeface="Times"/>
                        <a:cs typeface="Times New Roman"/>
                      </a:endParaRPr>
                    </a:p>
                  </a:txBody>
                  <a:tcPr marL="44698" marR="44698" marT="8078" marB="0" anchor="ctr"/>
                </a:tc>
                <a:tc>
                  <a:txBody>
                    <a:bodyPr/>
                    <a:lstStyle/>
                    <a:p>
                      <a:pPr marL="0" marR="0" algn="ctr">
                        <a:lnSpc>
                          <a:spcPts val="1125"/>
                        </a:lnSpc>
                        <a:spcBef>
                          <a:spcPts val="100"/>
                        </a:spcBef>
                        <a:spcAft>
                          <a:spcPts val="0"/>
                        </a:spcAft>
                      </a:pPr>
                      <a:r>
                        <a:rPr lang="en-US" sz="1000" kern="1200" dirty="0">
                          <a:effectLst/>
                        </a:rPr>
                        <a:t>233</a:t>
                      </a:r>
                      <a:r>
                        <a:rPr lang="en-US" sz="1000" kern="1200" dirty="0">
                          <a:effectLst/>
                          <a:sym typeface="Symbol"/>
                        </a:rPr>
                        <a:t></a:t>
                      </a:r>
                      <a:endParaRPr lang="en-US" sz="1100" dirty="0">
                        <a:effectLst/>
                        <a:latin typeface="Times"/>
                        <a:ea typeface="Times"/>
                        <a:cs typeface="Times New Roman"/>
                      </a:endParaRPr>
                    </a:p>
                  </a:txBody>
                  <a:tcPr marL="44698" marR="44698" marT="8078" marB="0" anchor="ctr"/>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292715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914400"/>
          </a:xfrm>
        </p:spPr>
        <p:style>
          <a:lnRef idx="1">
            <a:schemeClr val="accent5"/>
          </a:lnRef>
          <a:fillRef idx="2">
            <a:schemeClr val="accent5"/>
          </a:fillRef>
          <a:effectRef idx="1">
            <a:schemeClr val="accent5"/>
          </a:effectRef>
          <a:fontRef idx="minor">
            <a:schemeClr val="dk1"/>
          </a:fontRef>
        </p:style>
        <p:txBody>
          <a:bodyPr anchor="ctr">
            <a:normAutofit/>
          </a:bodyPr>
          <a:lstStyle/>
          <a:p>
            <a:r>
              <a:rPr lang="en-US" sz="2800" b="0" dirty="0" smtClean="0">
                <a:latin typeface="+mn-lt"/>
              </a:rPr>
              <a:t>Activity              Determining the Pre-test</a:t>
            </a:r>
            <a:endParaRPr lang="en-US" sz="2800" b="0" dirty="0">
              <a:latin typeface="+mn-lt"/>
            </a:endParaRPr>
          </a:p>
        </p:txBody>
      </p:sp>
      <p:sp>
        <p:nvSpPr>
          <p:cNvPr id="3" name="Content Placeholder 2"/>
          <p:cNvSpPr>
            <a:spLocks noGrp="1"/>
          </p:cNvSpPr>
          <p:nvPr>
            <p:ph type="body" sz="half" idx="2"/>
          </p:nvPr>
        </p:nvSpPr>
        <p:spPr>
          <a:xfrm>
            <a:off x="685800" y="2286000"/>
            <a:ext cx="2895600" cy="1676400"/>
          </a:xfrm>
        </p:spPr>
        <p:style>
          <a:lnRef idx="1">
            <a:schemeClr val="accent1"/>
          </a:lnRef>
          <a:fillRef idx="2">
            <a:schemeClr val="accent1"/>
          </a:fillRef>
          <a:effectRef idx="1">
            <a:schemeClr val="accent1"/>
          </a:effectRef>
          <a:fontRef idx="minor">
            <a:schemeClr val="dk1"/>
          </a:fontRef>
        </p:style>
        <p:txBody>
          <a:bodyPr>
            <a:normAutofit/>
          </a:bodyPr>
          <a:lstStyle/>
          <a:p>
            <a:pPr>
              <a:spcBef>
                <a:spcPts val="0"/>
              </a:spcBef>
            </a:pPr>
            <a:r>
              <a:rPr lang="en-US" sz="2000" dirty="0" smtClean="0"/>
              <a:t>Using the </a:t>
            </a:r>
            <a:r>
              <a:rPr lang="en-US" sz="2000" b="1" i="1" dirty="0" smtClean="0"/>
              <a:t>Raw to Scale Score Chart </a:t>
            </a:r>
            <a:r>
              <a:rPr lang="en-US" sz="2000" dirty="0" smtClean="0"/>
              <a:t>and the </a:t>
            </a:r>
            <a:r>
              <a:rPr lang="en-US" sz="2000" b="1" i="1" dirty="0" smtClean="0"/>
              <a:t>Next Assigned Test Level Chart, </a:t>
            </a:r>
            <a:r>
              <a:rPr lang="en-US" sz="2000" dirty="0" smtClean="0"/>
              <a:t>what Pre-test form should your student take?</a:t>
            </a:r>
            <a:endParaRPr lang="en-US" sz="2000" dirty="0"/>
          </a:p>
          <a:p>
            <a:endParaRPr lang="en-US" sz="2000" dirty="0" smtClean="0"/>
          </a:p>
        </p:txBody>
      </p:sp>
      <p:sp>
        <p:nvSpPr>
          <p:cNvPr id="5" name="Date Placeholder 4"/>
          <p:cNvSpPr>
            <a:spLocks noGrp="1"/>
          </p:cNvSpPr>
          <p:nvPr>
            <p:ph type="dt" sz="half" idx="10"/>
          </p:nvPr>
        </p:nvSpPr>
        <p:spPr/>
        <p:txBody>
          <a:bodyPr/>
          <a:lstStyle/>
          <a:p>
            <a:fld id="{7B1D3300-077A-4700-80F9-FA018AE9C582}"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52</a:t>
            </a:fld>
            <a:endParaRPr lang="en-US"/>
          </a:p>
        </p:txBody>
      </p:sp>
      <p:pic>
        <p:nvPicPr>
          <p:cNvPr id="5185" name="Picture 65"/>
          <p:cNvPicPr>
            <a:picLocks noChangeAspect="1" noChangeArrowheads="1"/>
          </p:cNvPicPr>
          <p:nvPr/>
        </p:nvPicPr>
        <p:blipFill rotWithShape="1">
          <a:blip r:embed="rId3">
            <a:extLst>
              <a:ext uri="{28A0092B-C50C-407E-A947-70E740481C1C}">
                <a14:useLocalDpi xmlns:a14="http://schemas.microsoft.com/office/drawing/2010/main" val="0"/>
              </a:ext>
            </a:extLst>
          </a:blip>
          <a:srcRect l="52494" t="14630" r="26447" b="3612"/>
          <a:stretch/>
        </p:blipFill>
        <p:spPr bwMode="auto">
          <a:xfrm>
            <a:off x="4114800" y="1447800"/>
            <a:ext cx="4038600" cy="50771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3535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 and Post Tests</a:t>
            </a:r>
            <a:endParaRPr lang="en-US" dirty="0"/>
          </a:p>
        </p:txBody>
      </p:sp>
      <p:sp>
        <p:nvSpPr>
          <p:cNvPr id="5" name="Text Placeholder 4"/>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fld id="{B0D99918-65FE-40FF-9F98-EA44701E5DF9}"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53</a:t>
            </a:fld>
            <a:endParaRPr lang="en-US"/>
          </a:p>
        </p:txBody>
      </p:sp>
      <p:sp>
        <p:nvSpPr>
          <p:cNvPr id="7" name="Title 4"/>
          <p:cNvSpPr txBox="1">
            <a:spLocks/>
          </p:cNvSpPr>
          <p:nvPr/>
        </p:nvSpPr>
        <p:spPr>
          <a:xfrm>
            <a:off x="762000" y="4559300"/>
            <a:ext cx="7772400" cy="136207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4000" b="1" kern="1200" cap="all">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smtClean="0"/>
              <a:t>Pre and Post Tests</a:t>
            </a:r>
            <a:endParaRPr lang="en-US" dirty="0"/>
          </a:p>
        </p:txBody>
      </p:sp>
    </p:spTree>
    <p:extLst>
      <p:ext uri="{BB962C8B-B14F-4D97-AF65-F5344CB8AC3E}">
        <p14:creationId xmlns:p14="http://schemas.microsoft.com/office/powerpoint/2010/main" val="2897645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lstStyle/>
          <a:p>
            <a:r>
              <a:rPr lang="en-US" dirty="0" smtClean="0">
                <a:solidFill>
                  <a:schemeClr val="tx1"/>
                </a:solidFill>
              </a:rPr>
              <a:t>CASAS Progress Tests</a:t>
            </a:r>
            <a:endParaRPr lang="en-US" dirty="0">
              <a:solidFill>
                <a:schemeClr val="tx1"/>
              </a:solidFill>
            </a:endParaRPr>
          </a:p>
        </p:txBody>
      </p:sp>
      <p:sp>
        <p:nvSpPr>
          <p:cNvPr id="5" name="Content Placeholder 4"/>
          <p:cNvSpPr>
            <a:spLocks noGrp="1"/>
          </p:cNvSpPr>
          <p:nvPr>
            <p:ph idx="1"/>
          </p:nvPr>
        </p:nvSpPr>
        <p:spPr/>
        <p:txBody>
          <a:bodyPr>
            <a:normAutofit fontScale="77500" lnSpcReduction="20000"/>
          </a:bodyPr>
          <a:lstStyle/>
          <a:p>
            <a:endParaRPr lang="en-US" dirty="0" smtClean="0">
              <a:solidFill>
                <a:schemeClr val="tx1"/>
              </a:solidFill>
            </a:endParaRPr>
          </a:p>
          <a:p>
            <a:r>
              <a:rPr lang="en-US" dirty="0" smtClean="0">
                <a:solidFill>
                  <a:schemeClr val="tx1"/>
                </a:solidFill>
              </a:rPr>
              <a:t>for program placement and monitoring educational progress</a:t>
            </a:r>
          </a:p>
          <a:p>
            <a:r>
              <a:rPr lang="en-US" dirty="0" smtClean="0">
                <a:solidFill>
                  <a:schemeClr val="tx1"/>
                </a:solidFill>
              </a:rPr>
              <a:t>two forms (versions) at each level of testing to alternate testing (pre- and post)</a:t>
            </a:r>
          </a:p>
          <a:p>
            <a:r>
              <a:rPr lang="en-US" dirty="0">
                <a:solidFill>
                  <a:schemeClr val="tx1"/>
                </a:solidFill>
              </a:rPr>
              <a:t>3</a:t>
            </a:r>
            <a:r>
              <a:rPr lang="en-US" dirty="0" smtClean="0">
                <a:solidFill>
                  <a:schemeClr val="tx1"/>
                </a:solidFill>
              </a:rPr>
              <a:t> series to choose from*:</a:t>
            </a:r>
          </a:p>
          <a:p>
            <a:pPr lvl="1"/>
            <a:r>
              <a:rPr lang="en-US" b="1" i="1" dirty="0" smtClean="0">
                <a:solidFill>
                  <a:schemeClr val="tx1"/>
                </a:solidFill>
              </a:rPr>
              <a:t>Life and Work </a:t>
            </a:r>
            <a:r>
              <a:rPr lang="en-US" dirty="0" smtClean="0">
                <a:solidFill>
                  <a:schemeClr val="tx1"/>
                </a:solidFill>
              </a:rPr>
              <a:t>(Reading and Listening)</a:t>
            </a:r>
          </a:p>
          <a:p>
            <a:pPr lvl="1"/>
            <a:r>
              <a:rPr lang="en-US" b="1" i="1" dirty="0" smtClean="0">
                <a:solidFill>
                  <a:schemeClr val="tx1"/>
                </a:solidFill>
              </a:rPr>
              <a:t>Secondary Level </a:t>
            </a:r>
            <a:r>
              <a:rPr lang="en-US" dirty="0" smtClean="0">
                <a:solidFill>
                  <a:schemeClr val="tx1"/>
                </a:solidFill>
              </a:rPr>
              <a:t>Assessment Series </a:t>
            </a:r>
            <a:r>
              <a:rPr lang="en-US" dirty="0"/>
              <a:t>(</a:t>
            </a:r>
            <a:r>
              <a:rPr lang="en-US" dirty="0" smtClean="0">
                <a:solidFill>
                  <a:schemeClr val="tx1"/>
                </a:solidFill>
              </a:rPr>
              <a:t>Reading and Math)</a:t>
            </a:r>
          </a:p>
          <a:p>
            <a:pPr lvl="1"/>
            <a:r>
              <a:rPr lang="en-US" b="1" i="1" dirty="0" smtClean="0">
                <a:solidFill>
                  <a:schemeClr val="tx1"/>
                </a:solidFill>
              </a:rPr>
              <a:t>Life Skills </a:t>
            </a:r>
            <a:r>
              <a:rPr lang="en-US" dirty="0" smtClean="0">
                <a:solidFill>
                  <a:schemeClr val="tx1"/>
                </a:solidFill>
              </a:rPr>
              <a:t>(Math)</a:t>
            </a:r>
          </a:p>
          <a:p>
            <a:pPr marL="914400" lvl="2" indent="0">
              <a:buNone/>
            </a:pPr>
            <a:endParaRPr lang="en-US" i="1" dirty="0" smtClean="0"/>
          </a:p>
          <a:p>
            <a:pPr marL="914400" lvl="2" indent="0">
              <a:buNone/>
            </a:pPr>
            <a:r>
              <a:rPr lang="en-US" i="1" dirty="0" smtClean="0"/>
              <a:t>*All NRS approved until July 2017</a:t>
            </a:r>
            <a:endParaRPr lang="en-US" i="1" dirty="0" smtClean="0">
              <a:solidFill>
                <a:schemeClr val="tx1"/>
              </a:solidFill>
            </a:endParaRPr>
          </a:p>
          <a:p>
            <a:pPr lvl="1"/>
            <a:endParaRPr lang="en-US" dirty="0">
              <a:solidFill>
                <a:schemeClr val="tx1"/>
              </a:solidFill>
            </a:endParaRPr>
          </a:p>
          <a:p>
            <a:pPr marL="1314450" lvl="3" indent="0">
              <a:buNone/>
            </a:pPr>
            <a:r>
              <a:rPr lang="en-US" i="1" dirty="0" smtClean="0">
                <a:solidFill>
                  <a:schemeClr val="tx1"/>
                </a:solidFill>
              </a:rPr>
              <a:t>			</a:t>
            </a:r>
            <a:endParaRPr lang="en-US" dirty="0">
              <a:solidFill>
                <a:schemeClr val="tx1"/>
              </a:solidFill>
            </a:endParaRPr>
          </a:p>
        </p:txBody>
      </p:sp>
      <p:sp>
        <p:nvSpPr>
          <p:cNvPr id="3" name="Date Placeholder 2"/>
          <p:cNvSpPr>
            <a:spLocks noGrp="1"/>
          </p:cNvSpPr>
          <p:nvPr>
            <p:ph type="dt" sz="half" idx="10"/>
          </p:nvPr>
        </p:nvSpPr>
        <p:spPr/>
        <p:txBody>
          <a:bodyPr/>
          <a:lstStyle/>
          <a:p>
            <a:fld id="{68DC4572-7360-47C9-8C36-8D46571B6926}"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54</a:t>
            </a:fld>
            <a:endParaRPr lang="en-US"/>
          </a:p>
        </p:txBody>
      </p:sp>
    </p:spTree>
    <p:extLst>
      <p:ext uri="{BB962C8B-B14F-4D97-AF65-F5344CB8AC3E}">
        <p14:creationId xmlns:p14="http://schemas.microsoft.com/office/powerpoint/2010/main" val="3043757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990600"/>
          </a:xfrm>
        </p:spPr>
        <p:style>
          <a:lnRef idx="1">
            <a:schemeClr val="accent2"/>
          </a:lnRef>
          <a:fillRef idx="2">
            <a:schemeClr val="accent2"/>
          </a:fillRef>
          <a:effectRef idx="1">
            <a:schemeClr val="accent2"/>
          </a:effectRef>
          <a:fontRef idx="minor">
            <a:schemeClr val="dk1"/>
          </a:fontRef>
        </p:style>
        <p:txBody>
          <a:bodyPr anchor="ctr"/>
          <a:lstStyle/>
          <a:p>
            <a:r>
              <a:rPr lang="en-US" dirty="0" smtClean="0">
                <a:solidFill>
                  <a:schemeClr val="tx1"/>
                </a:solidFill>
                <a:effectLst/>
              </a:rPr>
              <a:t>Skill Level Descriptors</a:t>
            </a:r>
            <a:endParaRPr lang="en-US" dirty="0">
              <a:solidFill>
                <a:schemeClr val="tx1"/>
              </a:solidFill>
              <a:effectLst/>
            </a:endParaRPr>
          </a:p>
        </p:txBody>
      </p:sp>
      <p:sp>
        <p:nvSpPr>
          <p:cNvPr id="4" name="Text Placeholder 3"/>
          <p:cNvSpPr>
            <a:spLocks noGrp="1"/>
          </p:cNvSpPr>
          <p:nvPr>
            <p:ph type="body" sz="half" idx="4294967295"/>
          </p:nvPr>
        </p:nvSpPr>
        <p:spPr>
          <a:xfrm>
            <a:off x="0" y="1143000"/>
            <a:ext cx="3276600" cy="3429000"/>
          </a:xfrm>
        </p:spPr>
        <p:txBody>
          <a:bodyPr>
            <a:normAutofit/>
          </a:bodyPr>
          <a:lstStyle/>
          <a:p>
            <a:r>
              <a:rPr lang="en-US" sz="2400" dirty="0">
                <a:solidFill>
                  <a:schemeClr val="tx1"/>
                </a:solidFill>
              </a:rPr>
              <a:t>The </a:t>
            </a:r>
            <a:r>
              <a:rPr lang="en-US" sz="2400" b="1" i="1" dirty="0">
                <a:solidFill>
                  <a:schemeClr val="tx1"/>
                </a:solidFill>
              </a:rPr>
              <a:t>Skill Level Descriptors </a:t>
            </a:r>
            <a:r>
              <a:rPr lang="en-US" sz="2400" dirty="0">
                <a:solidFill>
                  <a:schemeClr val="tx1"/>
                </a:solidFill>
              </a:rPr>
              <a:t>provide general information on how an adult learner’s </a:t>
            </a:r>
            <a:r>
              <a:rPr lang="en-US" sz="2400" dirty="0" smtClean="0">
                <a:solidFill>
                  <a:schemeClr val="tx1"/>
                </a:solidFill>
              </a:rPr>
              <a:t>scale </a:t>
            </a:r>
            <a:r>
              <a:rPr lang="en-US" sz="2400" dirty="0">
                <a:solidFill>
                  <a:schemeClr val="tx1"/>
                </a:solidFill>
              </a:rPr>
              <a:t>score </a:t>
            </a:r>
            <a:r>
              <a:rPr lang="en-US" sz="2400" dirty="0" smtClean="0">
                <a:solidFill>
                  <a:schemeClr val="tx1"/>
                </a:solidFill>
              </a:rPr>
              <a:t>to </a:t>
            </a:r>
            <a:r>
              <a:rPr lang="en-US" sz="2400" dirty="0">
                <a:solidFill>
                  <a:schemeClr val="tx1"/>
                </a:solidFill>
              </a:rPr>
              <a:t>the </a:t>
            </a:r>
            <a:r>
              <a:rPr lang="en-US" sz="2400" dirty="0" smtClean="0">
                <a:solidFill>
                  <a:schemeClr val="tx1"/>
                </a:solidFill>
              </a:rPr>
              <a:t>job-related and </a:t>
            </a:r>
            <a:r>
              <a:rPr lang="en-US" sz="2400" dirty="0">
                <a:solidFill>
                  <a:schemeClr val="tx1"/>
                </a:solidFill>
              </a:rPr>
              <a:t>life skill tasks this person generally can accomplish. </a:t>
            </a:r>
            <a:endParaRPr lang="en-US" sz="2400" dirty="0" smtClean="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smtClean="0">
              <a:solidFill>
                <a:schemeClr val="tx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0" y="1524000"/>
            <a:ext cx="3652379"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57401"/>
            <a:ext cx="3529013" cy="46196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Date Placeholder 1"/>
          <p:cNvSpPr>
            <a:spLocks noGrp="1"/>
          </p:cNvSpPr>
          <p:nvPr>
            <p:ph type="dt" sz="half" idx="10"/>
          </p:nvPr>
        </p:nvSpPr>
        <p:spPr/>
        <p:txBody>
          <a:bodyPr/>
          <a:lstStyle/>
          <a:p>
            <a:fld id="{EBB7B1D3-A2A7-47AB-A383-6A58D8B7F4F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55</a:t>
            </a:fld>
            <a:endParaRPr lang="en-US"/>
          </a:p>
        </p:txBody>
      </p:sp>
    </p:spTree>
    <p:extLst>
      <p:ext uri="{BB962C8B-B14F-4D97-AF65-F5344CB8AC3E}">
        <p14:creationId xmlns:p14="http://schemas.microsoft.com/office/powerpoint/2010/main" val="3134225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Life and Work Reading Tests</a:t>
            </a:r>
            <a:endParaRPr lang="en-US" dirty="0"/>
          </a:p>
        </p:txBody>
      </p:sp>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56</a:t>
            </a:fld>
            <a:endParaRPr lang="en-US"/>
          </a:p>
        </p:txBody>
      </p:sp>
      <p:graphicFrame>
        <p:nvGraphicFramePr>
          <p:cNvPr id="9" name="Diagram 8"/>
          <p:cNvGraphicFramePr/>
          <p:nvPr>
            <p:extLst>
              <p:ext uri="{D42A27DB-BD31-4B8C-83A1-F6EECF244321}">
                <p14:modId xmlns:p14="http://schemas.microsoft.com/office/powerpoint/2010/main" val="2163919551"/>
              </p:ext>
            </p:extLst>
          </p:nvPr>
        </p:nvGraphicFramePr>
        <p:xfrm>
          <a:off x="838200" y="1371600"/>
          <a:ext cx="7467600" cy="95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930" t="19259" r="63755" b="38704"/>
          <a:stretch/>
        </p:blipFill>
        <p:spPr bwMode="auto">
          <a:xfrm>
            <a:off x="533400" y="2631400"/>
            <a:ext cx="7924800" cy="3496462"/>
          </a:xfrm>
          <a:prstGeom prst="rect">
            <a:avLst/>
          </a:prstGeom>
          <a:solidFill>
            <a:schemeClr val="bg2">
              <a:lumMod val="50000"/>
            </a:schemeClr>
          </a:solidFill>
          <a:ln w="57150">
            <a:headEnd/>
            <a:tailEnd/>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66065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57</a:t>
            </a:fld>
            <a:endParaRPr lang="en-US"/>
          </a:p>
        </p:txBody>
      </p:sp>
      <p:graphicFrame>
        <p:nvGraphicFramePr>
          <p:cNvPr id="9" name="Diagram 8"/>
          <p:cNvGraphicFramePr/>
          <p:nvPr>
            <p:extLst>
              <p:ext uri="{D42A27DB-BD31-4B8C-83A1-F6EECF244321}">
                <p14:modId xmlns:p14="http://schemas.microsoft.com/office/powerpoint/2010/main" val="3587308859"/>
              </p:ext>
            </p:extLst>
          </p:nvPr>
        </p:nvGraphicFramePr>
        <p:xfrm>
          <a:off x="381000" y="381000"/>
          <a:ext cx="8229600" cy="180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113" t="22315" r="63908" b="46018"/>
          <a:stretch/>
        </p:blipFill>
        <p:spPr bwMode="auto">
          <a:xfrm>
            <a:off x="457200" y="2895600"/>
            <a:ext cx="8335545" cy="2800350"/>
          </a:xfrm>
          <a:prstGeom prst="rect">
            <a:avLst/>
          </a:prstGeom>
          <a:ln w="57150">
            <a:solidFill>
              <a:srgbClr val="92D05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8369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58</a:t>
            </a:fld>
            <a:endParaRPr lang="en-US"/>
          </a:p>
        </p:txBody>
      </p:sp>
      <p:graphicFrame>
        <p:nvGraphicFramePr>
          <p:cNvPr id="7" name="Diagram 6"/>
          <p:cNvGraphicFramePr/>
          <p:nvPr>
            <p:extLst>
              <p:ext uri="{D42A27DB-BD31-4B8C-83A1-F6EECF244321}">
                <p14:modId xmlns:p14="http://schemas.microsoft.com/office/powerpoint/2010/main" val="1359030299"/>
              </p:ext>
            </p:extLst>
          </p:nvPr>
        </p:nvGraphicFramePr>
        <p:xfrm>
          <a:off x="609600" y="762000"/>
          <a:ext cx="82296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748" t="25649" r="63938" b="54352"/>
          <a:stretch/>
        </p:blipFill>
        <p:spPr bwMode="auto">
          <a:xfrm>
            <a:off x="685800" y="2819400"/>
            <a:ext cx="7986187" cy="1676400"/>
          </a:xfrm>
          <a:prstGeom prst="rect">
            <a:avLst/>
          </a:prstGeom>
          <a:solidFill>
            <a:srgbClr val="CC0000"/>
          </a:solidFill>
          <a:ln w="76200">
            <a:solidFill>
              <a:schemeClr val="accent5">
                <a:lumMod val="75000"/>
              </a:schemeClr>
            </a:solidFill>
            <a:miter lim="800000"/>
            <a:headEnd/>
            <a:tailEnd/>
          </a:ln>
        </p:spPr>
      </p:pic>
    </p:spTree>
    <p:extLst>
      <p:ext uri="{BB962C8B-B14F-4D97-AF65-F5344CB8AC3E}">
        <p14:creationId xmlns:p14="http://schemas.microsoft.com/office/powerpoint/2010/main" val="9078504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59</a:t>
            </a:fld>
            <a:endParaRPr lang="en-US"/>
          </a:p>
        </p:txBody>
      </p:sp>
      <p:graphicFrame>
        <p:nvGraphicFramePr>
          <p:cNvPr id="6" name="Diagram 5"/>
          <p:cNvGraphicFramePr/>
          <p:nvPr>
            <p:extLst>
              <p:ext uri="{D42A27DB-BD31-4B8C-83A1-F6EECF244321}">
                <p14:modId xmlns:p14="http://schemas.microsoft.com/office/powerpoint/2010/main" val="4263960920"/>
              </p:ext>
            </p:extLst>
          </p:nvPr>
        </p:nvGraphicFramePr>
        <p:xfrm>
          <a:off x="609600" y="609600"/>
          <a:ext cx="79248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3436" b="40649"/>
          <a:stretch/>
        </p:blipFill>
        <p:spPr bwMode="auto">
          <a:xfrm>
            <a:off x="466725" y="2667000"/>
            <a:ext cx="8407400" cy="1445937"/>
          </a:xfrm>
          <a:prstGeom prst="rect">
            <a:avLst/>
          </a:prstGeom>
          <a:solidFill>
            <a:srgbClr val="C00000"/>
          </a:solidFill>
          <a:ln w="76200">
            <a:solidFill>
              <a:srgbClr val="C00000"/>
            </a:solidFill>
            <a:miter lim="800000"/>
            <a:headEnd/>
            <a:tailEnd/>
          </a:ln>
          <a:effectLst/>
          <a:extLst/>
        </p:spPr>
      </p:pic>
    </p:spTree>
    <p:extLst>
      <p:ext uri="{BB962C8B-B14F-4D97-AF65-F5344CB8AC3E}">
        <p14:creationId xmlns:p14="http://schemas.microsoft.com/office/powerpoint/2010/main" val="2255767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71" y="7257"/>
            <a:ext cx="9144000" cy="990600"/>
          </a:xfrm>
        </p:spPr>
        <p:style>
          <a:lnRef idx="1">
            <a:schemeClr val="accent1"/>
          </a:lnRef>
          <a:fillRef idx="2">
            <a:schemeClr val="accent1"/>
          </a:fillRef>
          <a:effectRef idx="1">
            <a:schemeClr val="accent1"/>
          </a:effectRef>
          <a:fontRef idx="minor">
            <a:schemeClr val="dk1"/>
          </a:fontRef>
        </p:style>
        <p:txBody>
          <a:bodyPr anchor="ctr">
            <a:noAutofit/>
          </a:bodyPr>
          <a:lstStyle/>
          <a:p>
            <a:pPr algn="ctr"/>
            <a:r>
              <a:rPr lang="en-US" sz="3600" b="1" dirty="0" smtClean="0">
                <a:latin typeface="+mn-lt"/>
              </a:rPr>
              <a:t/>
            </a:r>
            <a:br>
              <a:rPr lang="en-US" sz="3600" b="1" dirty="0" smtClean="0">
                <a:latin typeface="+mn-lt"/>
              </a:rPr>
            </a:br>
            <a:r>
              <a:rPr lang="en-US" sz="3600" b="1" dirty="0" smtClean="0">
                <a:latin typeface="+mn-lt"/>
              </a:rPr>
              <a:t>What is CASAS?</a:t>
            </a:r>
            <a:br>
              <a:rPr lang="en-US" sz="3600" b="1" dirty="0" smtClean="0">
                <a:latin typeface="+mn-lt"/>
              </a:rPr>
            </a:br>
            <a:endParaRPr lang="en-US" sz="3600" b="1" dirty="0">
              <a:latin typeface="+mn-lt"/>
            </a:endParaRPr>
          </a:p>
        </p:txBody>
      </p:sp>
      <p:sp>
        <p:nvSpPr>
          <p:cNvPr id="2" name="Content Placeholder 1"/>
          <p:cNvSpPr>
            <a:spLocks noGrp="1"/>
          </p:cNvSpPr>
          <p:nvPr>
            <p:ph idx="1"/>
          </p:nvPr>
        </p:nvSpPr>
        <p:spPr>
          <a:xfrm>
            <a:off x="457200" y="1066801"/>
            <a:ext cx="8229600" cy="5059363"/>
          </a:xfrm>
        </p:spPr>
        <p:txBody>
          <a:bodyPr>
            <a:normAutofit/>
          </a:bodyPr>
          <a:lstStyle/>
          <a:p>
            <a:pPr marL="0" indent="0" algn="ctr">
              <a:buNone/>
            </a:pPr>
            <a:r>
              <a:rPr lang="en-US" sz="2800" b="1" i="1" dirty="0" smtClean="0"/>
              <a:t>Comprehensive Adult Student Assessment Systems</a:t>
            </a:r>
          </a:p>
          <a:p>
            <a:r>
              <a:rPr lang="en-US" sz="2800" dirty="0" smtClean="0"/>
              <a:t>CASAS is a nonprofit organization dedicated to improving youth and adult education services.</a:t>
            </a:r>
          </a:p>
          <a:p>
            <a:r>
              <a:rPr lang="en-US" sz="2800" dirty="0" smtClean="0"/>
              <a:t>CASAS is an integrated systems approach with three key components.</a:t>
            </a: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p:txBody>
      </p:sp>
      <p:sp>
        <p:nvSpPr>
          <p:cNvPr id="4" name="Slide Number Placeholder 3"/>
          <p:cNvSpPr>
            <a:spLocks noGrp="1"/>
          </p:cNvSpPr>
          <p:nvPr>
            <p:ph type="sldNum" sz="quarter" idx="12"/>
          </p:nvPr>
        </p:nvSpPr>
        <p:spPr/>
        <p:txBody>
          <a:bodyPr/>
          <a:lstStyle/>
          <a:p>
            <a:fld id="{7B332EAF-AD3F-4A2D-84D2-88C8FBA610F7}" type="slidenum">
              <a:rPr lang="en-US" smtClean="0"/>
              <a:pPr/>
              <a:t>6</a:t>
            </a:fld>
            <a:endParaRPr lang="en-US" dirty="0"/>
          </a:p>
        </p:txBody>
      </p:sp>
      <p:graphicFrame>
        <p:nvGraphicFramePr>
          <p:cNvPr id="8" name="Diagram 7"/>
          <p:cNvGraphicFramePr>
            <a:graphicFrameLocks noChangeAspect="1"/>
          </p:cNvGraphicFramePr>
          <p:nvPr>
            <p:extLst>
              <p:ext uri="{D42A27DB-BD31-4B8C-83A1-F6EECF244321}">
                <p14:modId xmlns:p14="http://schemas.microsoft.com/office/powerpoint/2010/main" val="2161865973"/>
              </p:ext>
            </p:extLst>
          </p:nvPr>
        </p:nvGraphicFramePr>
        <p:xfrm>
          <a:off x="1981200" y="3124200"/>
          <a:ext cx="54864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ate Placeholder 4"/>
          <p:cNvSpPr>
            <a:spLocks noGrp="1"/>
          </p:cNvSpPr>
          <p:nvPr>
            <p:ph type="dt" sz="half" idx="10"/>
          </p:nvPr>
        </p:nvSpPr>
        <p:spPr/>
        <p:txBody>
          <a:bodyPr/>
          <a:lstStyle/>
          <a:p>
            <a:fld id="{29FB25B5-FE72-41E6-A7D5-54E5A8FE5158}" type="datetime1">
              <a:rPr lang="en-US" smtClean="0"/>
              <a:t>8/4/2017</a:t>
            </a:fld>
            <a:endParaRPr lang="en-US"/>
          </a:p>
        </p:txBody>
      </p:sp>
      <p:sp>
        <p:nvSpPr>
          <p:cNvPr id="6" name="Footer Placeholder 5"/>
          <p:cNvSpPr>
            <a:spLocks noGrp="1"/>
          </p:cNvSpPr>
          <p:nvPr>
            <p:ph type="ftr" sz="quarter" idx="11"/>
          </p:nvPr>
        </p:nvSpPr>
        <p:spPr>
          <a:xfrm>
            <a:off x="3200400" y="6675437"/>
            <a:ext cx="2895600" cy="365125"/>
          </a:xfrm>
        </p:spPr>
        <p:txBody>
          <a:bodyPr/>
          <a:lstStyle/>
          <a:p>
            <a:endParaRPr lang="en-US"/>
          </a:p>
        </p:txBody>
      </p:sp>
    </p:spTree>
    <p:extLst>
      <p:ext uri="{BB962C8B-B14F-4D97-AF65-F5344CB8AC3E}">
        <p14:creationId xmlns:p14="http://schemas.microsoft.com/office/powerpoint/2010/main" val="324607606"/>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Test Administration Manuals </a:t>
            </a:r>
            <a:endParaRPr lang="en-US" dirty="0"/>
          </a:p>
        </p:txBody>
      </p:sp>
      <p:sp>
        <p:nvSpPr>
          <p:cNvPr id="3" name="Date Placeholder 2"/>
          <p:cNvSpPr>
            <a:spLocks noGrp="1"/>
          </p:cNvSpPr>
          <p:nvPr>
            <p:ph type="dt" sz="half" idx="10"/>
          </p:nvPr>
        </p:nvSpPr>
        <p:spPr/>
        <p:txBody>
          <a:bodyPr/>
          <a:lstStyle/>
          <a:p>
            <a:fld id="{D11323F4-4366-486A-A147-3554FA2F1F07}"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60</a:t>
            </a:fld>
            <a:endParaRPr lang="en-US"/>
          </a:p>
        </p:txBody>
      </p:sp>
      <p:sp>
        <p:nvSpPr>
          <p:cNvPr id="6" name="Rectangle 5"/>
          <p:cNvSpPr/>
          <p:nvPr/>
        </p:nvSpPr>
        <p:spPr>
          <a:xfrm>
            <a:off x="457200" y="1676400"/>
            <a:ext cx="8229600" cy="427809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endParaRPr lang="en-US" dirty="0" smtClean="0"/>
          </a:p>
          <a:p>
            <a:r>
              <a:rPr lang="en-US" sz="2000" b="1" dirty="0" smtClean="0"/>
              <a:t>Essential in administering tests – paper-based and computer-based.</a:t>
            </a:r>
          </a:p>
          <a:p>
            <a:endParaRPr lang="en-US" dirty="0"/>
          </a:p>
          <a:p>
            <a:r>
              <a:rPr lang="en-US" dirty="0" smtClean="0"/>
              <a:t>A </a:t>
            </a:r>
            <a:r>
              <a:rPr lang="en-US" dirty="0"/>
              <a:t>test administration manual (TAM) contains </a:t>
            </a:r>
            <a:r>
              <a:rPr lang="en-US" dirty="0" smtClean="0"/>
              <a:t>the</a:t>
            </a:r>
          </a:p>
          <a:p>
            <a:pPr marL="742950" lvl="1" indent="-285750">
              <a:buFont typeface="Arial" panose="020B0604020202020204" pitchFamily="34" charset="0"/>
              <a:buChar char="•"/>
            </a:pPr>
            <a:r>
              <a:rPr lang="en-US" dirty="0" smtClean="0"/>
              <a:t>answer keys</a:t>
            </a:r>
          </a:p>
          <a:p>
            <a:pPr marL="742950" lvl="1" indent="-285750">
              <a:buFont typeface="Arial" panose="020B0604020202020204" pitchFamily="34" charset="0"/>
              <a:buChar char="•"/>
            </a:pPr>
            <a:r>
              <a:rPr lang="en-US" dirty="0" smtClean="0"/>
              <a:t>scoring </a:t>
            </a:r>
            <a:r>
              <a:rPr lang="en-US" dirty="0"/>
              <a:t>guidelines </a:t>
            </a:r>
          </a:p>
          <a:p>
            <a:pPr marL="742950" lvl="1" indent="-285750">
              <a:buFont typeface="Arial" panose="020B0604020202020204" pitchFamily="34" charset="0"/>
              <a:buChar char="•"/>
            </a:pPr>
            <a:r>
              <a:rPr lang="en-US" dirty="0" smtClean="0"/>
              <a:t>score </a:t>
            </a:r>
            <a:r>
              <a:rPr lang="en-US" dirty="0"/>
              <a:t>conversion </a:t>
            </a:r>
            <a:r>
              <a:rPr lang="en-US" dirty="0" smtClean="0"/>
              <a:t>charts</a:t>
            </a:r>
          </a:p>
          <a:p>
            <a:pPr marL="742950" lvl="1" indent="-285750">
              <a:buFont typeface="Arial" panose="020B0604020202020204" pitchFamily="34" charset="0"/>
              <a:buChar char="•"/>
            </a:pPr>
            <a:r>
              <a:rPr lang="en-US" dirty="0" smtClean="0"/>
              <a:t>next assigned test charts</a:t>
            </a:r>
          </a:p>
          <a:p>
            <a:pPr marL="742950" lvl="1" indent="-285750">
              <a:buFont typeface="Arial" panose="020B0604020202020204" pitchFamily="34" charset="0"/>
              <a:buChar char="•"/>
            </a:pPr>
            <a:r>
              <a:rPr lang="en-US" dirty="0" smtClean="0"/>
              <a:t>competency </a:t>
            </a:r>
            <a:r>
              <a:rPr lang="en-US" dirty="0"/>
              <a:t>and content standard </a:t>
            </a:r>
            <a:r>
              <a:rPr lang="en-US" dirty="0" smtClean="0"/>
              <a:t>content</a:t>
            </a:r>
          </a:p>
          <a:p>
            <a:pPr marL="742950" lvl="1" indent="-285750">
              <a:buFont typeface="Arial" panose="020B0604020202020204" pitchFamily="34" charset="0"/>
              <a:buChar char="•"/>
            </a:pPr>
            <a:r>
              <a:rPr lang="en-US" dirty="0" smtClean="0"/>
              <a:t>class </a:t>
            </a:r>
            <a:r>
              <a:rPr lang="en-US" dirty="0"/>
              <a:t>and student </a:t>
            </a:r>
            <a:r>
              <a:rPr lang="en-US" dirty="0" smtClean="0"/>
              <a:t>profiles</a:t>
            </a:r>
          </a:p>
          <a:p>
            <a:pPr marL="742950" lvl="1" indent="-285750">
              <a:buFont typeface="Arial" panose="020B0604020202020204" pitchFamily="34" charset="0"/>
              <a:buChar char="•"/>
            </a:pPr>
            <a:r>
              <a:rPr lang="en-US" dirty="0" smtClean="0"/>
              <a:t>standardized </a:t>
            </a:r>
            <a:r>
              <a:rPr lang="en-US" dirty="0"/>
              <a:t>test </a:t>
            </a:r>
            <a:r>
              <a:rPr lang="en-US" dirty="0" smtClean="0"/>
              <a:t>administration procedures </a:t>
            </a:r>
            <a:r>
              <a:rPr lang="en-US" dirty="0"/>
              <a:t>and </a:t>
            </a:r>
            <a:r>
              <a:rPr lang="en-US" dirty="0" smtClean="0"/>
              <a:t>policies</a:t>
            </a:r>
          </a:p>
          <a:p>
            <a:pPr marL="742950" lvl="1" indent="-285750">
              <a:buFont typeface="Arial" panose="020B0604020202020204" pitchFamily="34" charset="0"/>
              <a:buChar char="•"/>
            </a:pPr>
            <a:r>
              <a:rPr lang="en-US" dirty="0" smtClean="0"/>
              <a:t>test </a:t>
            </a:r>
            <a:r>
              <a:rPr lang="en-US" dirty="0"/>
              <a:t>security </a:t>
            </a:r>
            <a:r>
              <a:rPr lang="en-US" dirty="0" smtClean="0"/>
              <a:t>protocols</a:t>
            </a:r>
          </a:p>
          <a:p>
            <a:pPr marL="742950" lvl="1" indent="-285750">
              <a:buFont typeface="Arial" panose="020B0604020202020204" pitchFamily="34" charset="0"/>
              <a:buChar char="•"/>
            </a:pPr>
            <a:r>
              <a:rPr lang="en-US" dirty="0" smtClean="0"/>
              <a:t>resources </a:t>
            </a:r>
            <a:r>
              <a:rPr lang="en-US" dirty="0"/>
              <a:t>for testing and instructional </a:t>
            </a:r>
            <a:r>
              <a:rPr lang="en-US" dirty="0" smtClean="0"/>
              <a:t>support</a:t>
            </a:r>
          </a:p>
          <a:p>
            <a:pPr marL="7429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3589293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58653808-ACA8-48D9-9ADA-7720C9A32FCD}" type="datetime1">
              <a:rPr lang="en-US" smtClean="0">
                <a:solidFill>
                  <a:srgbClr val="FFFFFF"/>
                </a:solidFill>
              </a:rPr>
              <a:t>8/4/2017</a:t>
            </a:fld>
            <a:endParaRPr lang="en-US" smtClean="0">
              <a:solidFill>
                <a:srgbClr val="FFFFFF"/>
              </a:solidFill>
            </a:endParaRPr>
          </a:p>
        </p:txBody>
      </p:sp>
      <p:sp>
        <p:nvSpPr>
          <p:cNvPr id="47107"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290819" name="Rectangle 2"/>
          <p:cNvSpPr>
            <a:spLocks noGrp="1" noChangeArrowheads="1"/>
          </p:cNvSpPr>
          <p:nvPr>
            <p:ph type="title" idx="4294967295"/>
          </p:nvPr>
        </p:nvSpPr>
        <p:spPr>
          <a:xfrm>
            <a:off x="180183" y="152400"/>
            <a:ext cx="8789988" cy="990600"/>
          </a:xfr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Aft>
                <a:spcPts val="0"/>
              </a:spcAft>
              <a:defRPr/>
            </a:pPr>
            <a:r>
              <a:rPr lang="en-US" dirty="0"/>
              <a:t>Assessment Process</a:t>
            </a:r>
          </a:p>
        </p:txBody>
      </p:sp>
      <p:sp>
        <p:nvSpPr>
          <p:cNvPr id="47109" name="AutoShape 3"/>
          <p:cNvSpPr>
            <a:spLocks noChangeArrowheads="1"/>
          </p:cNvSpPr>
          <p:nvPr/>
        </p:nvSpPr>
        <p:spPr bwMode="auto">
          <a:xfrm>
            <a:off x="2819400" y="3200400"/>
            <a:ext cx="1524000" cy="344488"/>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lIns="0" tIns="0" rIns="0" bIns="0"/>
          <a:lstStyle/>
          <a:p>
            <a:pPr algn="ctr" eaLnBrk="0" hangingPunct="0"/>
            <a:r>
              <a:rPr lang="en-US" b="1" dirty="0">
                <a:solidFill>
                  <a:srgbClr val="FFFFFF"/>
                </a:solidFill>
                <a:latin typeface="Helvetica" pitchFamily="34" charset="0"/>
              </a:rPr>
              <a:t>2. Diagnose</a:t>
            </a:r>
            <a:endParaRPr lang="en-US" b="1" dirty="0">
              <a:latin typeface="Helvetica" pitchFamily="34" charset="0"/>
            </a:endParaRPr>
          </a:p>
        </p:txBody>
      </p:sp>
      <p:sp>
        <p:nvSpPr>
          <p:cNvPr id="47110" name="AutoShape 4"/>
          <p:cNvSpPr>
            <a:spLocks noChangeArrowheads="1"/>
          </p:cNvSpPr>
          <p:nvPr/>
        </p:nvSpPr>
        <p:spPr bwMode="auto">
          <a:xfrm>
            <a:off x="762001" y="3200400"/>
            <a:ext cx="1239839" cy="344488"/>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lIns="0" tIns="0" rIns="0" bIns="0"/>
          <a:lstStyle/>
          <a:p>
            <a:pPr algn="ctr" eaLnBrk="0" hangingPunct="0"/>
            <a:r>
              <a:rPr lang="en-US" b="1" dirty="0">
                <a:solidFill>
                  <a:schemeClr val="bg1"/>
                </a:solidFill>
                <a:latin typeface="Helvetica" pitchFamily="34" charset="0"/>
              </a:rPr>
              <a:t>1. Place</a:t>
            </a:r>
          </a:p>
        </p:txBody>
      </p:sp>
      <p:sp>
        <p:nvSpPr>
          <p:cNvPr id="47111" name="AutoShape 5"/>
          <p:cNvSpPr>
            <a:spLocks noChangeArrowheads="1"/>
          </p:cNvSpPr>
          <p:nvPr/>
        </p:nvSpPr>
        <p:spPr bwMode="auto">
          <a:xfrm>
            <a:off x="7239001" y="3200400"/>
            <a:ext cx="1239839" cy="344488"/>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lIns="0" tIns="0" rIns="0" bIns="0"/>
          <a:lstStyle/>
          <a:p>
            <a:pPr algn="ctr" eaLnBrk="0" hangingPunct="0"/>
            <a:r>
              <a:rPr lang="en-US" b="1">
                <a:solidFill>
                  <a:srgbClr val="FFFFFF"/>
                </a:solidFill>
                <a:latin typeface="Helvetica" pitchFamily="34" charset="0"/>
              </a:rPr>
              <a:t>4. Monitor</a:t>
            </a:r>
            <a:endParaRPr lang="en-US" b="1">
              <a:latin typeface="Helvetica" pitchFamily="34" charset="0"/>
            </a:endParaRPr>
          </a:p>
        </p:txBody>
      </p:sp>
      <p:sp>
        <p:nvSpPr>
          <p:cNvPr id="47112" name="AutoShape 6"/>
          <p:cNvSpPr>
            <a:spLocks noChangeArrowheads="1"/>
          </p:cNvSpPr>
          <p:nvPr/>
        </p:nvSpPr>
        <p:spPr bwMode="auto">
          <a:xfrm>
            <a:off x="4876800" y="3200400"/>
            <a:ext cx="1524000" cy="344488"/>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lIns="0" tIns="0" rIns="0" bIns="0"/>
          <a:lstStyle/>
          <a:p>
            <a:pPr algn="ctr" eaLnBrk="0" hangingPunct="0"/>
            <a:r>
              <a:rPr lang="en-US" b="1" dirty="0">
                <a:solidFill>
                  <a:srgbClr val="FFFFFF"/>
                </a:solidFill>
                <a:latin typeface="Helvetica" pitchFamily="34" charset="0"/>
              </a:rPr>
              <a:t>3. Instruct</a:t>
            </a:r>
            <a:endParaRPr lang="en-US" b="1" dirty="0">
              <a:latin typeface="Helvetica" pitchFamily="34" charset="0"/>
            </a:endParaRPr>
          </a:p>
        </p:txBody>
      </p:sp>
      <p:sp>
        <p:nvSpPr>
          <p:cNvPr id="47113" name="Text Box 7"/>
          <p:cNvSpPr txBox="1">
            <a:spLocks noChangeArrowheads="1"/>
          </p:cNvSpPr>
          <p:nvPr/>
        </p:nvSpPr>
        <p:spPr bwMode="auto">
          <a:xfrm>
            <a:off x="2819402" y="3733800"/>
            <a:ext cx="1755775" cy="25146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45720" rIns="45720"/>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a:r>
              <a:rPr lang="en-US" sz="2000" b="1" dirty="0" smtClean="0">
                <a:latin typeface="+mj-lt"/>
              </a:rPr>
              <a:t>Pretest</a:t>
            </a:r>
          </a:p>
          <a:p>
            <a:endParaRPr lang="en-US" sz="2000" b="1" dirty="0">
              <a:latin typeface="+mj-lt"/>
            </a:endParaRPr>
          </a:p>
          <a:p>
            <a:endParaRPr lang="en-US" sz="800" dirty="0">
              <a:latin typeface="+mj-lt"/>
            </a:endParaRPr>
          </a:p>
          <a:p>
            <a:pPr marL="285750" indent="-285750">
              <a:buFont typeface="Arial" panose="020B0604020202020204" pitchFamily="34" charset="0"/>
              <a:buChar char="•"/>
            </a:pPr>
            <a:r>
              <a:rPr lang="en-US" sz="1600" dirty="0">
                <a:latin typeface="+mj-lt"/>
              </a:rPr>
              <a:t>Diagnose learning needs based on pretest score</a:t>
            </a:r>
          </a:p>
        </p:txBody>
      </p:sp>
      <p:sp>
        <p:nvSpPr>
          <p:cNvPr id="47114" name="Text Box 8"/>
          <p:cNvSpPr txBox="1">
            <a:spLocks noChangeArrowheads="1"/>
          </p:cNvSpPr>
          <p:nvPr/>
        </p:nvSpPr>
        <p:spPr bwMode="auto">
          <a:xfrm>
            <a:off x="533400" y="3733800"/>
            <a:ext cx="1828800" cy="25146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45720" rIns="45720"/>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a:r>
              <a:rPr lang="en-US" sz="2000" b="1" dirty="0">
                <a:latin typeface="+mj-lt"/>
              </a:rPr>
              <a:t>Screening and Appraisal</a:t>
            </a:r>
            <a:endParaRPr lang="en-US" sz="2000" dirty="0">
              <a:latin typeface="+mj-lt"/>
            </a:endParaRPr>
          </a:p>
          <a:p>
            <a:endParaRPr lang="en-US" sz="800" dirty="0">
              <a:latin typeface="+mj-lt"/>
            </a:endParaRPr>
          </a:p>
          <a:p>
            <a:pPr marL="342900" indent="-342900">
              <a:buFont typeface="Arial" panose="020B0604020202020204" pitchFamily="34" charset="0"/>
              <a:buChar char="•"/>
            </a:pPr>
            <a:r>
              <a:rPr lang="en-US" sz="1600" dirty="0">
                <a:latin typeface="+mj-lt"/>
              </a:rPr>
              <a:t>Determine program, level placement </a:t>
            </a:r>
          </a:p>
          <a:p>
            <a:pPr marL="285750" indent="-285750">
              <a:buFont typeface="Arial" panose="020B0604020202020204" pitchFamily="34" charset="0"/>
              <a:buChar char="•"/>
            </a:pPr>
            <a:r>
              <a:rPr lang="en-US" sz="1600" dirty="0">
                <a:latin typeface="+mj-lt"/>
              </a:rPr>
              <a:t>Identify pretest level</a:t>
            </a:r>
          </a:p>
        </p:txBody>
      </p:sp>
      <p:sp>
        <p:nvSpPr>
          <p:cNvPr id="47115" name="Text Box 9"/>
          <p:cNvSpPr txBox="1">
            <a:spLocks noChangeArrowheads="1"/>
          </p:cNvSpPr>
          <p:nvPr/>
        </p:nvSpPr>
        <p:spPr bwMode="auto">
          <a:xfrm>
            <a:off x="7010402" y="3733800"/>
            <a:ext cx="1755775" cy="25146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45720" rIns="45720"/>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a:r>
              <a:rPr lang="en-US" sz="2000" b="1" dirty="0">
                <a:latin typeface="+mj-lt"/>
              </a:rPr>
              <a:t>Post-test</a:t>
            </a:r>
            <a:endParaRPr lang="en-US" sz="2000" dirty="0">
              <a:latin typeface="+mj-lt"/>
            </a:endParaRPr>
          </a:p>
          <a:p>
            <a:endParaRPr lang="en-US" sz="800" dirty="0" smtClean="0">
              <a:latin typeface="+mj-lt"/>
            </a:endParaRPr>
          </a:p>
          <a:p>
            <a:endParaRPr lang="en-US" sz="800" dirty="0">
              <a:latin typeface="+mj-lt"/>
            </a:endParaRPr>
          </a:p>
          <a:p>
            <a:endParaRPr lang="en-US" sz="800" dirty="0">
              <a:latin typeface="+mj-lt"/>
            </a:endParaRPr>
          </a:p>
          <a:p>
            <a:pPr marL="285750" indent="-285750">
              <a:buFont typeface="Arial" panose="020B0604020202020204" pitchFamily="34" charset="0"/>
              <a:buChar char="•"/>
            </a:pPr>
            <a:r>
              <a:rPr lang="en-US" sz="1600" dirty="0">
                <a:latin typeface="+mj-lt"/>
              </a:rPr>
              <a:t>Select based on pretest score</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Monitor progress</a:t>
            </a:r>
          </a:p>
        </p:txBody>
      </p:sp>
      <p:sp>
        <p:nvSpPr>
          <p:cNvPr id="47116" name="Text Box 10"/>
          <p:cNvSpPr txBox="1">
            <a:spLocks noChangeArrowheads="1"/>
          </p:cNvSpPr>
          <p:nvPr/>
        </p:nvSpPr>
        <p:spPr bwMode="auto">
          <a:xfrm>
            <a:off x="4876802" y="3733800"/>
            <a:ext cx="1755775" cy="25146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45720" rIns="45720"/>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a:r>
              <a:rPr lang="en-US" sz="2000" b="1" dirty="0">
                <a:latin typeface="+mj-lt"/>
              </a:rPr>
              <a:t>Instruction</a:t>
            </a:r>
            <a:endParaRPr lang="en-US" sz="2000" dirty="0">
              <a:latin typeface="+mj-lt"/>
            </a:endParaRPr>
          </a:p>
          <a:p>
            <a:endParaRPr lang="en-US" sz="800" dirty="0" smtClean="0">
              <a:latin typeface="+mj-lt"/>
            </a:endParaRPr>
          </a:p>
          <a:p>
            <a:endParaRPr lang="en-US" sz="800" dirty="0">
              <a:latin typeface="+mj-lt"/>
            </a:endParaRPr>
          </a:p>
          <a:p>
            <a:endParaRPr lang="en-US" sz="800" dirty="0">
              <a:latin typeface="+mj-lt"/>
            </a:endParaRPr>
          </a:p>
          <a:p>
            <a:pPr marL="342900" indent="-342900">
              <a:buFont typeface="Arial" panose="020B0604020202020204" pitchFamily="34" charset="0"/>
              <a:buChar char="•"/>
            </a:pPr>
            <a:r>
              <a:rPr lang="en-US" sz="1600" dirty="0">
                <a:latin typeface="+mj-lt"/>
              </a:rPr>
              <a:t>Use </a:t>
            </a:r>
            <a:r>
              <a:rPr lang="en-US" sz="1600" i="1" dirty="0" smtClean="0">
                <a:latin typeface="+mj-lt"/>
              </a:rPr>
              <a:t>TE Reports to </a:t>
            </a:r>
            <a:r>
              <a:rPr lang="en-US" sz="1600" dirty="0" smtClean="0">
                <a:latin typeface="+mj-lt"/>
              </a:rPr>
              <a:t>identify instructional needs</a:t>
            </a:r>
            <a:endParaRPr lang="en-US" sz="1600" dirty="0">
              <a:latin typeface="+mj-lt"/>
            </a:endParaRPr>
          </a:p>
        </p:txBody>
      </p:sp>
      <p:pic>
        <p:nvPicPr>
          <p:cNvPr id="47117" name="Picture 14" descr="MPj03998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1"/>
            <a:ext cx="12954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AutoShape 18"/>
          <p:cNvSpPr>
            <a:spLocks noChangeArrowheads="1"/>
          </p:cNvSpPr>
          <p:nvPr/>
        </p:nvSpPr>
        <p:spPr bwMode="auto">
          <a:xfrm>
            <a:off x="6400800" y="3124200"/>
            <a:ext cx="838200" cy="533400"/>
          </a:xfrm>
          <a:prstGeom prst="leftRightArrow">
            <a:avLst>
              <a:gd name="adj1" fmla="val 50000"/>
              <a:gd name="adj2" fmla="val 31429"/>
            </a:avLst>
          </a:prstGeom>
          <a:solidFill>
            <a:schemeClr val="accent2">
              <a:lumMod val="50000"/>
            </a:schemeClr>
          </a:soli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endParaRPr lang="en-US">
              <a:latin typeface="Arial" pitchFamily="34" charset="0"/>
            </a:endParaRPr>
          </a:p>
        </p:txBody>
      </p:sp>
      <p:pic>
        <p:nvPicPr>
          <p:cNvPr id="4711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1219200"/>
            <a:ext cx="1460500" cy="18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2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1219200"/>
            <a:ext cx="149383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21"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143000"/>
            <a:ext cx="14970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plong\AppData\Local\Microsoft\Windows\Temporary Internet Files\Content.IE5\E79VSDF5\PngMedium-check-mark-2073[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400" y="3200400"/>
            <a:ext cx="360000" cy="373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F10CCFA-9720-4B79-87AD-568ED3307F7B}" type="slidenum">
              <a:rPr lang="en-US" smtClean="0"/>
              <a:t>61</a:t>
            </a:fld>
            <a:endParaRPr lang="en-US"/>
          </a:p>
        </p:txBody>
      </p:sp>
    </p:spTree>
    <p:extLst>
      <p:ext uri="{BB962C8B-B14F-4D97-AF65-F5344CB8AC3E}">
        <p14:creationId xmlns:p14="http://schemas.microsoft.com/office/powerpoint/2010/main" val="227821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76200" y="34001"/>
            <a:ext cx="9067800" cy="1143000"/>
          </a:xfrm>
        </p:spPr>
        <p:style>
          <a:lnRef idx="1">
            <a:schemeClr val="accent2"/>
          </a:lnRef>
          <a:fillRef idx="2">
            <a:schemeClr val="accent2"/>
          </a:fillRef>
          <a:effectRef idx="1">
            <a:schemeClr val="accent2"/>
          </a:effectRef>
          <a:fontRef idx="minor">
            <a:schemeClr val="dk1"/>
          </a:fontRef>
        </p:style>
        <p:txBody>
          <a:bodyPr anchor="ctr">
            <a:normAutofit/>
          </a:bodyPr>
          <a:lstStyle/>
          <a:p>
            <a:pPr eaLnBrk="1" hangingPunct="1"/>
            <a:r>
              <a:rPr lang="en-US" sz="4000" dirty="0" smtClean="0">
                <a:solidFill>
                  <a:schemeClr val="tx1"/>
                </a:solidFill>
              </a:rPr>
              <a:t>California Assessment Policy</a:t>
            </a:r>
          </a:p>
        </p:txBody>
      </p:sp>
      <p:sp>
        <p:nvSpPr>
          <p:cNvPr id="46082" name="Rectangle 2"/>
          <p:cNvSpPr>
            <a:spLocks noGrp="1" noChangeArrowheads="1"/>
          </p:cNvSpPr>
          <p:nvPr>
            <p:ph idx="1"/>
          </p:nvPr>
        </p:nvSpPr>
        <p:spPr>
          <a:xfrm>
            <a:off x="533400" y="1219200"/>
            <a:ext cx="8229600" cy="4800600"/>
          </a:xfrm>
        </p:spPr>
        <p:txBody>
          <a:bodyPr>
            <a:normAutofit fontScale="92500" lnSpcReduction="10000"/>
          </a:bodyPr>
          <a:lstStyle/>
          <a:p>
            <a:pPr eaLnBrk="1" hangingPunct="1"/>
            <a:r>
              <a:rPr lang="en-US" sz="2400" dirty="0" smtClean="0">
                <a:solidFill>
                  <a:schemeClr val="tx1"/>
                </a:solidFill>
              </a:rPr>
              <a:t>*The CDE requires WIA Title II funded local agencies to test all students enrolled in ABE, ESL/ELL, and ASE instructional programs. </a:t>
            </a:r>
          </a:p>
          <a:p>
            <a:pPr eaLnBrk="1" hangingPunct="1"/>
            <a:endParaRPr lang="en-US" sz="2400" dirty="0" smtClean="0">
              <a:solidFill>
                <a:schemeClr val="tx1"/>
              </a:solidFill>
            </a:endParaRPr>
          </a:p>
          <a:p>
            <a:pPr eaLnBrk="1" hangingPunct="1"/>
            <a:r>
              <a:rPr lang="en-US" sz="2400" dirty="0" smtClean="0">
                <a:solidFill>
                  <a:schemeClr val="tx1"/>
                </a:solidFill>
              </a:rPr>
              <a:t>Pre-tests are recommended as soon as the student enrolls in the program </a:t>
            </a:r>
          </a:p>
          <a:p>
            <a:pPr eaLnBrk="1" hangingPunct="1"/>
            <a:endParaRPr lang="en-US" sz="2400" dirty="0" smtClean="0">
              <a:solidFill>
                <a:schemeClr val="tx1"/>
              </a:solidFill>
            </a:endParaRPr>
          </a:p>
          <a:p>
            <a:pPr eaLnBrk="1" hangingPunct="1"/>
            <a:r>
              <a:rPr lang="en-US" sz="2400" dirty="0" smtClean="0">
                <a:solidFill>
                  <a:schemeClr val="tx1"/>
                </a:solidFill>
              </a:rPr>
              <a:t>Post tests are </a:t>
            </a:r>
            <a:r>
              <a:rPr lang="en-US" sz="2400" i="1" dirty="0" smtClean="0">
                <a:solidFill>
                  <a:schemeClr val="tx1"/>
                </a:solidFill>
              </a:rPr>
              <a:t>recommended</a:t>
            </a:r>
            <a:r>
              <a:rPr lang="en-US" sz="2400" dirty="0" smtClean="0">
                <a:solidFill>
                  <a:schemeClr val="tx1"/>
                </a:solidFill>
              </a:rPr>
              <a:t> at the end of each quarter, semester, or term to document continuous learner improvement – after approximately 70-100 hours of instruction.</a:t>
            </a:r>
          </a:p>
          <a:p>
            <a:pPr eaLnBrk="1" hangingPunct="1"/>
            <a:endParaRPr lang="en-US" sz="2400" dirty="0" smtClean="0">
              <a:solidFill>
                <a:schemeClr val="tx1"/>
              </a:solidFill>
            </a:endParaRPr>
          </a:p>
          <a:p>
            <a:r>
              <a:rPr lang="en-US" sz="2400" dirty="0" smtClean="0">
                <a:solidFill>
                  <a:schemeClr val="tx1"/>
                </a:solidFill>
              </a:rPr>
              <a:t>Document is available for download on the CDE and CASAS Web sites </a:t>
            </a:r>
            <a:r>
              <a:rPr lang="en-US" sz="2400" dirty="0">
                <a:hlinkClick r:id="rId3"/>
              </a:rPr>
              <a:t>Home</a:t>
            </a:r>
            <a:r>
              <a:rPr lang="en-US" sz="2400" dirty="0"/>
              <a:t> &gt; </a:t>
            </a:r>
            <a:r>
              <a:rPr lang="en-US" sz="2400" dirty="0">
                <a:hlinkClick r:id="rId4"/>
              </a:rPr>
              <a:t>Training and Support</a:t>
            </a:r>
            <a:r>
              <a:rPr lang="en-US" sz="2400" dirty="0"/>
              <a:t> &gt; </a:t>
            </a:r>
            <a:r>
              <a:rPr lang="en-US" sz="2400" dirty="0">
                <a:hlinkClick r:id="rId5"/>
              </a:rPr>
              <a:t>CASAS Peer Communities</a:t>
            </a:r>
            <a:r>
              <a:rPr lang="en-US" sz="2400" dirty="0"/>
              <a:t> &gt; California Accountability </a:t>
            </a:r>
          </a:p>
          <a:p>
            <a:pPr lvl="1"/>
            <a:r>
              <a:rPr lang="en-US" sz="2000" dirty="0" smtClean="0">
                <a:solidFill>
                  <a:srgbClr val="C00000"/>
                </a:solidFill>
              </a:rPr>
              <a:t>*For other states, please contact your reporting agency</a:t>
            </a:r>
          </a:p>
          <a:p>
            <a:pPr eaLnBrk="1" hangingPunct="1">
              <a:buFont typeface="Wingdings" pitchFamily="2" charset="2"/>
              <a:buNone/>
            </a:pPr>
            <a:endParaRPr lang="en-US" sz="2800" dirty="0" smtClean="0">
              <a:solidFill>
                <a:schemeClr val="tx1"/>
              </a:solidFill>
            </a:endParaRPr>
          </a:p>
        </p:txBody>
      </p:sp>
      <p:sp>
        <p:nvSpPr>
          <p:cNvPr id="46083" name="Text Box 3"/>
          <p:cNvSpPr txBox="1">
            <a:spLocks noChangeArrowheads="1"/>
          </p:cNvSpPr>
          <p:nvPr/>
        </p:nvSpPr>
        <p:spPr bwMode="auto">
          <a:xfrm>
            <a:off x="2117435" y="80168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ctr"/>
            <a:endParaRPr lang="en-US" sz="2400"/>
          </a:p>
        </p:txBody>
      </p:sp>
      <p:sp>
        <p:nvSpPr>
          <p:cNvPr id="2" name="Date Placeholder 1"/>
          <p:cNvSpPr>
            <a:spLocks noGrp="1"/>
          </p:cNvSpPr>
          <p:nvPr>
            <p:ph type="dt" sz="half" idx="10"/>
          </p:nvPr>
        </p:nvSpPr>
        <p:spPr/>
        <p:txBody>
          <a:bodyPr/>
          <a:lstStyle/>
          <a:p>
            <a:fld id="{8AF5F635-0A61-4A46-9053-7331C9C3100E}"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62</a:t>
            </a:fld>
            <a:endParaRPr lang="en-US"/>
          </a:p>
        </p:txBody>
      </p:sp>
    </p:spTree>
    <p:extLst>
      <p:ext uri="{BB962C8B-B14F-4D97-AF65-F5344CB8AC3E}">
        <p14:creationId xmlns:p14="http://schemas.microsoft.com/office/powerpoint/2010/main" val="1100168940"/>
      </p:ext>
    </p:extLst>
  </p:cSld>
  <p:clrMapOvr>
    <a:masterClrMapping/>
  </p:clrMapOvr>
  <p:transition>
    <p:pull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6"/>
          <p:cNvSpPr>
            <a:spLocks noGrp="1" noChangeArrowheads="1"/>
          </p:cNvSpPr>
          <p:nvPr>
            <p:ph type="title"/>
          </p:nvPr>
        </p:nvSpPr>
        <p:spPr>
          <a:xfrm>
            <a:off x="584200" y="304800"/>
            <a:ext cx="8229600" cy="990600"/>
          </a:xfr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Aft>
                <a:spcPts val="0"/>
              </a:spcAft>
              <a:defRPr/>
            </a:pPr>
            <a:r>
              <a:rPr lang="en-US" dirty="0" smtClean="0">
                <a:solidFill>
                  <a:schemeClr val="accent2">
                    <a:lumMod val="75000"/>
                  </a:schemeClr>
                </a:solidFill>
              </a:rPr>
              <a:t>Key Points for Testing</a:t>
            </a:r>
            <a:endParaRPr lang="en-US" dirty="0">
              <a:solidFill>
                <a:schemeClr val="accent2">
                  <a:lumMod val="75000"/>
                </a:schemeClr>
              </a:solidFill>
            </a:endParaRPr>
          </a:p>
        </p:txBody>
      </p:sp>
      <p:sp>
        <p:nvSpPr>
          <p:cNvPr id="49157" name="Rectangle 7"/>
          <p:cNvSpPr>
            <a:spLocks noGrp="1" noChangeArrowheads="1"/>
          </p:cNvSpPr>
          <p:nvPr>
            <p:ph type="body" idx="1"/>
          </p:nvPr>
        </p:nvSpPr>
        <p:spPr>
          <a:xfrm>
            <a:off x="482599" y="4495800"/>
            <a:ext cx="8128002" cy="2209800"/>
          </a:xfrm>
        </p:spPr>
        <p:style>
          <a:lnRef idx="1">
            <a:schemeClr val="accent1"/>
          </a:lnRef>
          <a:fillRef idx="2">
            <a:schemeClr val="accent1"/>
          </a:fillRef>
          <a:effectRef idx="1">
            <a:schemeClr val="accent1"/>
          </a:effectRef>
          <a:fontRef idx="minor">
            <a:schemeClr val="dk1"/>
          </a:fontRef>
        </p:style>
        <p:txBody>
          <a:bodyPr anchor="ctr">
            <a:noAutofit/>
          </a:bodyPr>
          <a:lstStyle/>
          <a:p>
            <a:pPr marL="685800" indent="-285750">
              <a:lnSpc>
                <a:spcPct val="150000"/>
              </a:lnSpc>
              <a:spcBef>
                <a:spcPts val="0"/>
              </a:spcBef>
              <a:buFont typeface="Arial" panose="020B0604020202020204" pitchFamily="34" charset="0"/>
              <a:buChar char="•"/>
            </a:pPr>
            <a:r>
              <a:rPr lang="en-US" sz="1600" dirty="0" smtClean="0">
                <a:solidFill>
                  <a:schemeClr val="tx1"/>
                </a:solidFill>
              </a:rPr>
              <a:t>Time allotment: 1 hour</a:t>
            </a:r>
          </a:p>
          <a:p>
            <a:pPr marL="685800" indent="-285750">
              <a:lnSpc>
                <a:spcPct val="150000"/>
              </a:lnSpc>
              <a:spcBef>
                <a:spcPts val="0"/>
              </a:spcBef>
              <a:buFont typeface="Arial" panose="020B0604020202020204" pitchFamily="34" charset="0"/>
              <a:buChar char="•"/>
            </a:pPr>
            <a:r>
              <a:rPr lang="en-US" sz="1600" dirty="0" smtClean="0">
                <a:solidFill>
                  <a:schemeClr val="tx1"/>
                </a:solidFill>
              </a:rPr>
              <a:t>Students are not allowed to stop testing and continue at another time.</a:t>
            </a:r>
          </a:p>
          <a:p>
            <a:pPr marL="685800" indent="-285750">
              <a:lnSpc>
                <a:spcPct val="150000"/>
              </a:lnSpc>
              <a:spcBef>
                <a:spcPts val="0"/>
              </a:spcBef>
              <a:buFont typeface="Arial" panose="020B0604020202020204" pitchFamily="34" charset="0"/>
              <a:buChar char="•"/>
            </a:pPr>
            <a:r>
              <a:rPr lang="en-US" sz="1600" dirty="0" smtClean="0">
                <a:solidFill>
                  <a:schemeClr val="tx1"/>
                </a:solidFill>
              </a:rPr>
              <a:t>No dictionaries, calculators or cell phones are allowed. Scratch paper ONLY for math tests. (Must be collected and shredded after testing.)</a:t>
            </a:r>
          </a:p>
          <a:p>
            <a:pPr marL="685800" indent="-285750">
              <a:lnSpc>
                <a:spcPct val="150000"/>
              </a:lnSpc>
              <a:spcBef>
                <a:spcPts val="0"/>
              </a:spcBef>
              <a:buFont typeface="Arial" panose="020B0604020202020204" pitchFamily="34" charset="0"/>
              <a:buChar char="•"/>
            </a:pPr>
            <a:r>
              <a:rPr lang="en-US" sz="1600" dirty="0" smtClean="0">
                <a:solidFill>
                  <a:schemeClr val="tx1"/>
                </a:solidFill>
              </a:rPr>
              <a:t>You may not read questions or answers to students.</a:t>
            </a:r>
          </a:p>
          <a:p>
            <a:pPr lvl="1" eaLnBrk="1" hangingPunct="1">
              <a:lnSpc>
                <a:spcPct val="150000"/>
              </a:lnSpc>
              <a:spcBef>
                <a:spcPts val="0"/>
              </a:spcBef>
            </a:pPr>
            <a:endParaRPr lang="en-US" sz="800" dirty="0" smtClean="0">
              <a:solidFill>
                <a:schemeClr val="tx1"/>
              </a:solidFill>
            </a:endParaRPr>
          </a:p>
          <a:p>
            <a:pPr lvl="1" eaLnBrk="1" hangingPunct="1">
              <a:lnSpc>
                <a:spcPct val="150000"/>
              </a:lnSpc>
              <a:spcBef>
                <a:spcPts val="0"/>
              </a:spcBef>
            </a:pPr>
            <a:endParaRPr lang="en-US" sz="800" dirty="0" smtClean="0">
              <a:solidFill>
                <a:schemeClr val="tx1"/>
              </a:solidFill>
            </a:endParaRPr>
          </a:p>
        </p:txBody>
      </p:sp>
      <p:sp>
        <p:nvSpPr>
          <p:cNvPr id="2" name="Text Placeholder 1"/>
          <p:cNvSpPr>
            <a:spLocks noGrp="1"/>
          </p:cNvSpPr>
          <p:nvPr>
            <p:ph type="body" sz="quarter" idx="3"/>
          </p:nvPr>
        </p:nvSpPr>
        <p:spPr>
          <a:xfrm>
            <a:off x="4648200" y="1501744"/>
            <a:ext cx="3931920" cy="476371"/>
          </a:xfrm>
        </p:spPr>
        <p:txBody>
          <a:bodyPr/>
          <a:lstStyle/>
          <a:p>
            <a:r>
              <a:rPr lang="en-US" dirty="0" smtClean="0"/>
              <a:t>Paper-based</a:t>
            </a:r>
            <a:endParaRPr lang="en-US" dirty="0"/>
          </a:p>
        </p:txBody>
      </p:sp>
      <p:sp>
        <p:nvSpPr>
          <p:cNvPr id="3" name="Content Placeholder 2"/>
          <p:cNvSpPr>
            <a:spLocks noGrp="1"/>
          </p:cNvSpPr>
          <p:nvPr>
            <p:ph sz="quarter" idx="4"/>
          </p:nvPr>
        </p:nvSpPr>
        <p:spPr>
          <a:xfrm>
            <a:off x="4648200" y="2048086"/>
            <a:ext cx="3931920" cy="2295314"/>
          </a:xfrm>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marL="400050"/>
            <a:r>
              <a:rPr lang="en-US" dirty="0"/>
              <a:t>Go over the practice questions with students. If testing different levels at the same time, start with the highest level: Hand out booklets for the D Level, go over practice items and then have the start.  Then do the same with each level</a:t>
            </a:r>
            <a:r>
              <a:rPr lang="en-US" dirty="0" smtClean="0"/>
              <a:t>.</a:t>
            </a:r>
          </a:p>
          <a:p>
            <a:pPr marL="400050"/>
            <a:endParaRPr lang="en-US" dirty="0" smtClean="0"/>
          </a:p>
          <a:p>
            <a:pPr marL="400050"/>
            <a:r>
              <a:rPr lang="en-US" dirty="0"/>
              <a:t>If a student is answering a question at the end of the </a:t>
            </a:r>
            <a:r>
              <a:rPr lang="en-US" dirty="0" smtClean="0"/>
              <a:t>hour, </a:t>
            </a:r>
            <a:r>
              <a:rPr lang="en-US" dirty="0"/>
              <a:t>that student is allowed to complete that </a:t>
            </a:r>
            <a:r>
              <a:rPr lang="en-US" b="1" i="1" dirty="0"/>
              <a:t>question, </a:t>
            </a:r>
            <a:r>
              <a:rPr lang="en-US" dirty="0"/>
              <a:t>but then you must end the test.</a:t>
            </a:r>
          </a:p>
          <a:p>
            <a:pPr marL="400050"/>
            <a:endParaRPr lang="en-US" dirty="0"/>
          </a:p>
        </p:txBody>
      </p:sp>
      <p:sp>
        <p:nvSpPr>
          <p:cNvPr id="49159" name="Rectangle 4"/>
          <p:cNvSpPr>
            <a:spLocks noChangeArrowheads="1"/>
          </p:cNvSpPr>
          <p:nvPr/>
        </p:nvSpPr>
        <p:spPr bwMode="auto">
          <a:xfrm rot="10800000" flipV="1">
            <a:off x="482600" y="1597115"/>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0" hangingPunct="0">
              <a:spcBef>
                <a:spcPct val="30000"/>
              </a:spcBef>
            </a:pPr>
            <a:r>
              <a:rPr lang="en-US" sz="2000" b="1" dirty="0">
                <a:latin typeface="Helvetica" pitchFamily="34" charset="0"/>
              </a:rPr>
              <a:t>C</a:t>
            </a:r>
            <a:r>
              <a:rPr lang="en-US" sz="2000" b="1" dirty="0" smtClean="0">
                <a:latin typeface="Helvetica" pitchFamily="34" charset="0"/>
              </a:rPr>
              <a:t>omputer-delivered tests</a:t>
            </a:r>
            <a:endParaRPr lang="en-US" sz="2000" b="1" dirty="0">
              <a:latin typeface="Helvetica" pitchFamily="34" charset="0"/>
            </a:endParaRPr>
          </a:p>
        </p:txBody>
      </p:sp>
      <p:sp>
        <p:nvSpPr>
          <p:cNvPr id="11" name="Content Placeholder 2"/>
          <p:cNvSpPr txBox="1">
            <a:spLocks/>
          </p:cNvSpPr>
          <p:nvPr/>
        </p:nvSpPr>
        <p:spPr>
          <a:xfrm>
            <a:off x="482599" y="1981200"/>
            <a:ext cx="3931920" cy="23622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400050"/>
            <a:endParaRPr lang="en-US" sz="1600" dirty="0" smtClean="0"/>
          </a:p>
          <a:p>
            <a:pPr marL="400050"/>
            <a:r>
              <a:rPr lang="en-US" sz="1600" dirty="0" smtClean="0"/>
              <a:t>If a student is answering a question at the end of the hours, the student will see a prompt that will allow him  to complete that </a:t>
            </a:r>
            <a:r>
              <a:rPr lang="en-US" sz="1600" b="1" i="1" dirty="0" smtClean="0"/>
              <a:t>question, </a:t>
            </a:r>
            <a:r>
              <a:rPr lang="en-US" sz="1600" dirty="0" smtClean="0"/>
              <a:t>but then the test will end.</a:t>
            </a:r>
          </a:p>
          <a:p>
            <a:pPr marL="400050"/>
            <a:endParaRPr lang="en-US" sz="1600" dirty="0"/>
          </a:p>
        </p:txBody>
      </p:sp>
      <p:sp>
        <p:nvSpPr>
          <p:cNvPr id="4" name="Date Placeholder 3"/>
          <p:cNvSpPr>
            <a:spLocks noGrp="1"/>
          </p:cNvSpPr>
          <p:nvPr>
            <p:ph type="dt" sz="half" idx="10"/>
          </p:nvPr>
        </p:nvSpPr>
        <p:spPr/>
        <p:txBody>
          <a:bodyPr/>
          <a:lstStyle/>
          <a:p>
            <a:fld id="{F1394799-E730-473B-9AD7-9028772E251C}"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63</a:t>
            </a:fld>
            <a:endParaRPr lang="en-US"/>
          </a:p>
        </p:txBody>
      </p:sp>
    </p:spTree>
    <p:extLst>
      <p:ext uri="{BB962C8B-B14F-4D97-AF65-F5344CB8AC3E}">
        <p14:creationId xmlns:p14="http://schemas.microsoft.com/office/powerpoint/2010/main" val="353268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7"/>
          <p:cNvSpPr>
            <a:spLocks noGrp="1" noChangeArrowheads="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eaLnBrk="1" fontAlgn="auto" hangingPunct="1">
              <a:spcAft>
                <a:spcPts val="0"/>
              </a:spcAft>
              <a:defRPr/>
            </a:pPr>
            <a:r>
              <a:rPr lang="en-US" dirty="0" smtClean="0">
                <a:solidFill>
                  <a:schemeClr val="accent2">
                    <a:lumMod val="75000"/>
                  </a:schemeClr>
                </a:solidFill>
              </a:rPr>
              <a:t>Testing Guidelines</a:t>
            </a:r>
            <a:endParaRPr lang="en-US" dirty="0">
              <a:solidFill>
                <a:schemeClr val="accent2">
                  <a:lumMod val="75000"/>
                </a:schemeClr>
              </a:solidFill>
            </a:endParaRPr>
          </a:p>
        </p:txBody>
      </p:sp>
      <p:sp>
        <p:nvSpPr>
          <p:cNvPr id="68613" name="Rectangle 8"/>
          <p:cNvSpPr>
            <a:spLocks noGrp="1" noChangeArrowheads="1"/>
          </p:cNvSpPr>
          <p:nvPr>
            <p:ph type="body" idx="1"/>
          </p:nvPr>
        </p:nvSpPr>
        <p:spPr/>
        <p:style>
          <a:lnRef idx="1">
            <a:schemeClr val="accent1"/>
          </a:lnRef>
          <a:fillRef idx="2">
            <a:schemeClr val="accent1"/>
          </a:fillRef>
          <a:effectRef idx="1">
            <a:schemeClr val="accent1"/>
          </a:effectRef>
          <a:fontRef idx="minor">
            <a:schemeClr val="dk1"/>
          </a:fontRef>
        </p:style>
        <p:txBody>
          <a:bodyPr anchor="ctr">
            <a:normAutofit/>
          </a:bodyPr>
          <a:lstStyle/>
          <a:p>
            <a:pPr algn="ctr">
              <a:lnSpc>
                <a:spcPct val="90000"/>
              </a:lnSpc>
            </a:pPr>
            <a:r>
              <a:rPr lang="en-US" dirty="0">
                <a:solidFill>
                  <a:schemeClr val="tx1"/>
                </a:solidFill>
              </a:rPr>
              <a:t>Appropriate </a:t>
            </a:r>
          </a:p>
        </p:txBody>
      </p:sp>
      <p:sp>
        <p:nvSpPr>
          <p:cNvPr id="2" name="Content Placeholder 1"/>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a:bodyPr>
          <a:lstStyle/>
          <a:p>
            <a:pPr lvl="1">
              <a:lnSpc>
                <a:spcPct val="90000"/>
              </a:lnSpc>
            </a:pPr>
            <a:endParaRPr lang="en-US" sz="1800" dirty="0" smtClean="0"/>
          </a:p>
          <a:p>
            <a:pPr lvl="1">
              <a:lnSpc>
                <a:spcPct val="90000"/>
              </a:lnSpc>
            </a:pPr>
            <a:endParaRPr lang="en-US" sz="1800" dirty="0"/>
          </a:p>
          <a:p>
            <a:pPr lvl="1">
              <a:lnSpc>
                <a:spcPct val="90000"/>
              </a:lnSpc>
            </a:pPr>
            <a:r>
              <a:rPr lang="en-US" sz="1800" dirty="0" smtClean="0"/>
              <a:t>Review </a:t>
            </a:r>
            <a:r>
              <a:rPr lang="en-US" sz="1800" dirty="0"/>
              <a:t>practice questions </a:t>
            </a:r>
            <a:r>
              <a:rPr lang="en-US" sz="1800" dirty="0" smtClean="0"/>
              <a:t>together</a:t>
            </a:r>
          </a:p>
          <a:p>
            <a:pPr lvl="1">
              <a:lnSpc>
                <a:spcPct val="90000"/>
              </a:lnSpc>
            </a:pPr>
            <a:endParaRPr lang="en-US" sz="1800" dirty="0"/>
          </a:p>
          <a:p>
            <a:pPr lvl="1">
              <a:lnSpc>
                <a:spcPct val="90000"/>
              </a:lnSpc>
            </a:pPr>
            <a:r>
              <a:rPr lang="en-US" sz="1800" dirty="0">
                <a:solidFill>
                  <a:schemeClr val="tx1"/>
                </a:solidFill>
              </a:rPr>
              <a:t>Provide start and end times on the </a:t>
            </a:r>
            <a:r>
              <a:rPr lang="en-US" sz="1800" dirty="0" smtClean="0">
                <a:solidFill>
                  <a:schemeClr val="tx1"/>
                </a:solidFill>
              </a:rPr>
              <a:t>board</a:t>
            </a:r>
          </a:p>
          <a:p>
            <a:pPr lvl="1">
              <a:lnSpc>
                <a:spcPct val="90000"/>
              </a:lnSpc>
            </a:pPr>
            <a:endParaRPr lang="en-US" sz="1800" dirty="0">
              <a:solidFill>
                <a:schemeClr val="tx1"/>
              </a:solidFill>
            </a:endParaRPr>
          </a:p>
          <a:p>
            <a:pPr lvl="1">
              <a:lnSpc>
                <a:spcPct val="90000"/>
              </a:lnSpc>
            </a:pPr>
            <a:r>
              <a:rPr lang="en-US" sz="1800" dirty="0"/>
              <a:t>Provide a relaxed, unhurried atmosphere</a:t>
            </a:r>
            <a:r>
              <a:rPr lang="en-US" sz="1800" dirty="0" smtClean="0"/>
              <a:t>.</a:t>
            </a:r>
          </a:p>
          <a:p>
            <a:pPr lvl="1">
              <a:lnSpc>
                <a:spcPct val="90000"/>
              </a:lnSpc>
            </a:pPr>
            <a:endParaRPr lang="en-US" sz="1800" dirty="0" smtClean="0">
              <a:solidFill>
                <a:schemeClr val="tx1"/>
              </a:solidFill>
            </a:endParaRPr>
          </a:p>
          <a:p>
            <a:pPr lvl="1">
              <a:lnSpc>
                <a:spcPct val="90000"/>
              </a:lnSpc>
            </a:pPr>
            <a:r>
              <a:rPr lang="en-US" sz="1800" dirty="0" smtClean="0">
                <a:solidFill>
                  <a:schemeClr val="tx1"/>
                </a:solidFill>
              </a:rPr>
              <a:t>Provide </a:t>
            </a:r>
            <a:r>
              <a:rPr lang="en-US" sz="1800" dirty="0">
                <a:solidFill>
                  <a:schemeClr val="tx1"/>
                </a:solidFill>
              </a:rPr>
              <a:t>scratch paper (for math tests only) and pencils</a:t>
            </a:r>
            <a:endParaRPr lang="en-US" sz="1800" dirty="0"/>
          </a:p>
        </p:txBody>
      </p:sp>
      <p:sp>
        <p:nvSpPr>
          <p:cNvPr id="3" name="Text Placeholder 2"/>
          <p:cNvSpPr>
            <a:spLocks noGrp="1"/>
          </p:cNvSpPr>
          <p:nvPr>
            <p:ph type="body" sz="quarter" idx="3"/>
          </p:nvPr>
        </p:nvSpPr>
        <p:spPr/>
        <p:style>
          <a:lnRef idx="1">
            <a:schemeClr val="accent1"/>
          </a:lnRef>
          <a:fillRef idx="2">
            <a:schemeClr val="accent1"/>
          </a:fillRef>
          <a:effectRef idx="1">
            <a:schemeClr val="accent1"/>
          </a:effectRef>
          <a:fontRef idx="minor">
            <a:schemeClr val="dk1"/>
          </a:fontRef>
        </p:style>
        <p:txBody>
          <a:bodyPr anchor="ctr"/>
          <a:lstStyle/>
          <a:p>
            <a:pPr algn="ctr"/>
            <a:r>
              <a:rPr lang="en-US" dirty="0" smtClean="0">
                <a:solidFill>
                  <a:schemeClr val="tx1"/>
                </a:solidFill>
              </a:rPr>
              <a:t>Inappropriate</a:t>
            </a:r>
            <a:endParaRPr lang="en-US" dirty="0">
              <a:solidFill>
                <a:schemeClr val="tx1"/>
              </a:solidFill>
            </a:endParaRPr>
          </a:p>
        </p:txBody>
      </p:sp>
      <p:sp>
        <p:nvSpPr>
          <p:cNvPr id="4" name="Content Placeholder 3"/>
          <p:cNvSpPr>
            <a:spLocks noGrp="1"/>
          </p:cNvSpPr>
          <p:nvPr>
            <p:ph sz="quarter" idx="4"/>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lvl="1"/>
            <a:endParaRPr lang="en-US" dirty="0" smtClean="0">
              <a:solidFill>
                <a:schemeClr val="tx1"/>
              </a:solidFill>
            </a:endParaRPr>
          </a:p>
          <a:p>
            <a:pPr lvl="1"/>
            <a:endParaRPr lang="en-US" dirty="0">
              <a:solidFill>
                <a:schemeClr val="tx1"/>
              </a:solidFill>
            </a:endParaRPr>
          </a:p>
          <a:p>
            <a:pPr lvl="1"/>
            <a:r>
              <a:rPr lang="en-US" sz="1900" dirty="0" smtClean="0">
                <a:solidFill>
                  <a:schemeClr val="tx1"/>
                </a:solidFill>
              </a:rPr>
              <a:t>Reading </a:t>
            </a:r>
            <a:r>
              <a:rPr lang="en-US" sz="1900" dirty="0">
                <a:solidFill>
                  <a:schemeClr val="tx1"/>
                </a:solidFill>
              </a:rPr>
              <a:t>questions to </a:t>
            </a:r>
            <a:r>
              <a:rPr lang="en-US" sz="1900" dirty="0" smtClean="0">
                <a:solidFill>
                  <a:schemeClr val="tx1"/>
                </a:solidFill>
              </a:rPr>
              <a:t>students</a:t>
            </a:r>
          </a:p>
          <a:p>
            <a:pPr lvl="1"/>
            <a:endParaRPr lang="en-US" sz="1900" dirty="0">
              <a:solidFill>
                <a:schemeClr val="tx1"/>
              </a:solidFill>
            </a:endParaRPr>
          </a:p>
          <a:p>
            <a:pPr lvl="1"/>
            <a:r>
              <a:rPr lang="en-US" sz="1900" dirty="0" smtClean="0">
                <a:solidFill>
                  <a:schemeClr val="tx1"/>
                </a:solidFill>
              </a:rPr>
              <a:t>Calculators</a:t>
            </a:r>
          </a:p>
          <a:p>
            <a:pPr lvl="1"/>
            <a:endParaRPr lang="en-US" sz="1900" dirty="0">
              <a:solidFill>
                <a:schemeClr val="tx1"/>
              </a:solidFill>
            </a:endParaRPr>
          </a:p>
          <a:p>
            <a:pPr lvl="1"/>
            <a:r>
              <a:rPr lang="en-US" sz="1900" dirty="0">
                <a:solidFill>
                  <a:schemeClr val="tx1"/>
                </a:solidFill>
              </a:rPr>
              <a:t>Translation </a:t>
            </a:r>
            <a:r>
              <a:rPr lang="en-US" sz="1900" dirty="0" smtClean="0">
                <a:solidFill>
                  <a:schemeClr val="tx1"/>
                </a:solidFill>
              </a:rPr>
              <a:t>devices</a:t>
            </a:r>
          </a:p>
          <a:p>
            <a:pPr lvl="1"/>
            <a:endParaRPr lang="en-US" sz="1900" dirty="0">
              <a:solidFill>
                <a:schemeClr val="tx1"/>
              </a:solidFill>
            </a:endParaRPr>
          </a:p>
          <a:p>
            <a:pPr lvl="1"/>
            <a:r>
              <a:rPr lang="en-US" sz="1900" dirty="0">
                <a:solidFill>
                  <a:schemeClr val="tx1"/>
                </a:solidFill>
              </a:rPr>
              <a:t>Limiting time for </a:t>
            </a:r>
            <a:r>
              <a:rPr lang="en-US" sz="1900" dirty="0" smtClean="0">
                <a:solidFill>
                  <a:schemeClr val="tx1"/>
                </a:solidFill>
              </a:rPr>
              <a:t>testing</a:t>
            </a:r>
          </a:p>
          <a:p>
            <a:pPr lvl="1"/>
            <a:endParaRPr lang="en-US" sz="1900" dirty="0">
              <a:solidFill>
                <a:schemeClr val="tx1"/>
              </a:solidFill>
            </a:endParaRPr>
          </a:p>
          <a:p>
            <a:pPr lvl="1"/>
            <a:r>
              <a:rPr lang="en-US" sz="1900" dirty="0">
                <a:solidFill>
                  <a:schemeClr val="tx1"/>
                </a:solidFill>
              </a:rPr>
              <a:t>Allowing students to stop and take the test at a later time.</a:t>
            </a:r>
          </a:p>
          <a:p>
            <a:endParaRPr lang="en-US" dirty="0"/>
          </a:p>
        </p:txBody>
      </p:sp>
      <p:sp>
        <p:nvSpPr>
          <p:cNvPr id="68610"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389295A2-44D8-49AF-871C-146AEF36AF03}" type="datetime1">
              <a:rPr lang="en-US" smtClean="0">
                <a:solidFill>
                  <a:srgbClr val="FFFFFF"/>
                </a:solidFill>
              </a:rPr>
              <a:t>8/4/2017</a:t>
            </a:fld>
            <a:endParaRPr lang="en-US" smtClean="0">
              <a:solidFill>
                <a:srgbClr val="FFFFFF"/>
              </a:solidFill>
            </a:endParaRPr>
          </a:p>
        </p:txBody>
      </p:sp>
      <p:sp>
        <p:nvSpPr>
          <p:cNvPr id="68611"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68614" name="Footer Placeholder 3"/>
          <p:cNvSpPr txBox="1">
            <a:spLocks noGrp="1"/>
          </p:cNvSpPr>
          <p:nvPr/>
        </p:nvSpPr>
        <p:spPr bwMode="auto">
          <a:xfrm>
            <a:off x="76200" y="6705600"/>
            <a:ext cx="289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z="1200">
              <a:solidFill>
                <a:srgbClr val="000000"/>
              </a:solidFill>
              <a:latin typeface="Arial" pitchFamily="34" charset="0"/>
            </a:endParaRPr>
          </a:p>
        </p:txBody>
      </p:sp>
      <p:pic>
        <p:nvPicPr>
          <p:cNvPr id="68615" name="Picture 9" descr="MCj043151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84782"/>
            <a:ext cx="767443" cy="7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Rectangle 9"/>
          <p:cNvSpPr>
            <a:spLocks noChangeArrowheads="1"/>
          </p:cNvSpPr>
          <p:nvPr/>
        </p:nvSpPr>
        <p:spPr bwMode="auto">
          <a:xfrm>
            <a:off x="7620000" y="6510339"/>
            <a:ext cx="1182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200">
                <a:solidFill>
                  <a:srgbClr val="000000"/>
                </a:solidFill>
                <a:latin typeface="Calibri" pitchFamily="34" charset="0"/>
              </a:rPr>
              <a:t>Page 32</a:t>
            </a:r>
          </a:p>
        </p:txBody>
      </p:sp>
      <p:pic>
        <p:nvPicPr>
          <p:cNvPr id="12" name="Picture 9" descr="MCBS018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30" y="1603832"/>
            <a:ext cx="758070" cy="76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0F10CCFA-9720-4B79-87AD-568ED3307F7B}" type="slidenum">
              <a:rPr lang="en-US" smtClean="0"/>
              <a:t>64</a:t>
            </a:fld>
            <a:endParaRPr lang="en-US"/>
          </a:p>
        </p:txBody>
      </p:sp>
    </p:spTree>
    <p:extLst>
      <p:ext uri="{BB962C8B-B14F-4D97-AF65-F5344CB8AC3E}">
        <p14:creationId xmlns:p14="http://schemas.microsoft.com/office/powerpoint/2010/main" val="34866458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914400"/>
          </a:xfrm>
        </p:spPr>
        <p:style>
          <a:lnRef idx="1">
            <a:schemeClr val="accent5"/>
          </a:lnRef>
          <a:fillRef idx="2">
            <a:schemeClr val="accent5"/>
          </a:fillRef>
          <a:effectRef idx="1">
            <a:schemeClr val="accent5"/>
          </a:effectRef>
          <a:fontRef idx="minor">
            <a:schemeClr val="dk1"/>
          </a:fontRef>
        </p:style>
        <p:txBody>
          <a:bodyPr anchor="ctr">
            <a:noAutofit/>
          </a:bodyPr>
          <a:lstStyle/>
          <a:p>
            <a:pPr algn="l">
              <a:lnSpc>
                <a:spcPct val="100000"/>
              </a:lnSpc>
            </a:pPr>
            <a:r>
              <a:rPr lang="en-US" sz="2800" b="0" dirty="0" smtClean="0">
                <a:solidFill>
                  <a:schemeClr val="tx1"/>
                </a:solidFill>
              </a:rPr>
              <a:t/>
            </a:r>
            <a:br>
              <a:rPr lang="en-US" sz="2800" b="0" dirty="0" smtClean="0">
                <a:solidFill>
                  <a:schemeClr val="tx1"/>
                </a:solidFill>
              </a:rPr>
            </a:br>
            <a:r>
              <a:rPr lang="en-US" sz="2800" b="0" dirty="0" smtClean="0">
                <a:solidFill>
                  <a:schemeClr val="tx1"/>
                </a:solidFill>
              </a:rPr>
              <a:t>Activity 		    </a:t>
            </a:r>
            <a:r>
              <a:rPr lang="en-US" sz="2800" dirty="0" smtClean="0">
                <a:solidFill>
                  <a:schemeClr val="tx1"/>
                </a:solidFill>
              </a:rPr>
              <a:t>Pre-testing	</a:t>
            </a:r>
            <a:r>
              <a:rPr lang="en-US" sz="2800" b="0" dirty="0" smtClean="0">
                <a:solidFill>
                  <a:schemeClr val="tx1"/>
                </a:solidFill>
              </a:rPr>
              <a:t>		</a:t>
            </a:r>
            <a:br>
              <a:rPr lang="en-US" sz="2800" b="0" dirty="0" smtClean="0">
                <a:solidFill>
                  <a:schemeClr val="tx1"/>
                </a:solidFill>
              </a:rPr>
            </a:br>
            <a:r>
              <a:rPr lang="en-US" sz="2800" b="0" dirty="0" smtClean="0">
                <a:solidFill>
                  <a:schemeClr val="tx1"/>
                </a:solidFill>
              </a:rPr>
              <a:t>	</a:t>
            </a:r>
            <a:endParaRPr lang="en-US" sz="2800" b="0" dirty="0">
              <a:solidFill>
                <a:schemeClr val="tx1"/>
              </a:solidFill>
            </a:endParaRPr>
          </a:p>
        </p:txBody>
      </p:sp>
      <p:sp>
        <p:nvSpPr>
          <p:cNvPr id="3" name="Content Placeholder 2"/>
          <p:cNvSpPr>
            <a:spLocks noGrp="1"/>
          </p:cNvSpPr>
          <p:nvPr>
            <p:ph type="body" sz="half" idx="2"/>
          </p:nvPr>
        </p:nvSpPr>
        <p:spPr>
          <a:xfrm>
            <a:off x="457200" y="1295400"/>
            <a:ext cx="8305800" cy="44958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endParaRPr lang="en-US" sz="2400" dirty="0" smtClean="0">
              <a:solidFill>
                <a:schemeClr val="tx1"/>
              </a:solidFill>
            </a:endParaRPr>
          </a:p>
          <a:p>
            <a:r>
              <a:rPr lang="en-US" sz="2400" dirty="0" smtClean="0">
                <a:solidFill>
                  <a:schemeClr val="tx1"/>
                </a:solidFill>
              </a:rPr>
              <a:t>In groups of 3 or more, designate one participant as “Teacher.”</a:t>
            </a:r>
          </a:p>
          <a:p>
            <a:r>
              <a:rPr lang="en-US" sz="2400" dirty="0" smtClean="0">
                <a:solidFill>
                  <a:schemeClr val="tx1"/>
                </a:solidFill>
              </a:rPr>
              <a:t>Role-play testing of students at different levels.</a:t>
            </a:r>
          </a:p>
          <a:p>
            <a:endParaRPr lang="en-US" sz="2400" dirty="0"/>
          </a:p>
          <a:p>
            <a:pPr lvl="1"/>
            <a:r>
              <a:rPr lang="en-US" sz="2800" dirty="0" smtClean="0">
                <a:solidFill>
                  <a:schemeClr val="tx1"/>
                </a:solidFill>
              </a:rPr>
              <a:t>Teacher documents</a:t>
            </a:r>
          </a:p>
          <a:p>
            <a:pPr marL="1200150" lvl="2" indent="-285750">
              <a:buFont typeface="Arial" panose="020B0604020202020204" pitchFamily="34" charset="0"/>
              <a:buChar char="•"/>
            </a:pPr>
            <a:r>
              <a:rPr lang="en-US" sz="1800" dirty="0" smtClean="0">
                <a:solidFill>
                  <a:schemeClr val="tx1"/>
                </a:solidFill>
              </a:rPr>
              <a:t>How to Test document</a:t>
            </a:r>
          </a:p>
          <a:p>
            <a:pPr marL="1200150" lvl="2" indent="-285750">
              <a:buFont typeface="Arial" panose="020B0604020202020204" pitchFamily="34" charset="0"/>
              <a:buChar char="•"/>
            </a:pPr>
            <a:r>
              <a:rPr lang="en-US" sz="1800" dirty="0" smtClean="0">
                <a:solidFill>
                  <a:schemeClr val="tx1"/>
                </a:solidFill>
              </a:rPr>
              <a:t>Life and Work test booklets</a:t>
            </a:r>
          </a:p>
          <a:p>
            <a:pPr marL="1200150" lvl="2" indent="-285750">
              <a:buFont typeface="Arial" panose="020B0604020202020204" pitchFamily="34" charset="0"/>
              <a:buChar char="•"/>
            </a:pPr>
            <a:r>
              <a:rPr lang="en-US" sz="1800" dirty="0" smtClean="0">
                <a:solidFill>
                  <a:schemeClr val="tx1"/>
                </a:solidFill>
              </a:rPr>
              <a:t>4 CASAS Test Answer Sheets</a:t>
            </a:r>
          </a:p>
          <a:p>
            <a:pPr marL="1200150" lvl="2" indent="-285750">
              <a:buFont typeface="Arial" panose="020B0604020202020204" pitchFamily="34" charset="0"/>
              <a:buChar char="•"/>
            </a:pPr>
            <a:r>
              <a:rPr lang="en-US" sz="1800" dirty="0" smtClean="0"/>
              <a:t>Raw – to – Scale Score Charts for 80 series reading</a:t>
            </a:r>
          </a:p>
          <a:p>
            <a:pPr lvl="2"/>
            <a:endParaRPr lang="en-US" sz="1800" dirty="0">
              <a:solidFill>
                <a:schemeClr val="tx1"/>
              </a:solidFill>
            </a:endParaRPr>
          </a:p>
          <a:p>
            <a:r>
              <a:rPr lang="en-US" sz="2200" dirty="0"/>
              <a:t>Once your “students” have taken the pre-test, </a:t>
            </a:r>
            <a:r>
              <a:rPr lang="en-US" sz="2200" dirty="0" smtClean="0"/>
              <a:t>take </a:t>
            </a:r>
            <a:r>
              <a:rPr lang="en-US" sz="2200" dirty="0"/>
              <a:t>the Raw Score and find the Scale Score on the </a:t>
            </a:r>
            <a:r>
              <a:rPr lang="en-US" sz="2200" b="1" i="1" dirty="0"/>
              <a:t>Scale Score Charts </a:t>
            </a:r>
            <a:r>
              <a:rPr lang="en-US" sz="2200" dirty="0"/>
              <a:t>in your folder.</a:t>
            </a:r>
          </a:p>
          <a:p>
            <a:pPr lvl="2"/>
            <a:endParaRPr lang="en-US" sz="1800" dirty="0" smtClean="0">
              <a:solidFill>
                <a:schemeClr val="tx1"/>
              </a:solidFill>
            </a:endParaRPr>
          </a:p>
        </p:txBody>
      </p:sp>
      <p:sp>
        <p:nvSpPr>
          <p:cNvPr id="4" name="Date Placeholder 3"/>
          <p:cNvSpPr>
            <a:spLocks noGrp="1"/>
          </p:cNvSpPr>
          <p:nvPr>
            <p:ph type="dt" sz="half" idx="10"/>
          </p:nvPr>
        </p:nvSpPr>
        <p:spPr/>
        <p:txBody>
          <a:bodyPr/>
          <a:lstStyle/>
          <a:p>
            <a:fld id="{FA38555F-C76C-493B-AAA9-52FCC7228BAC}"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65</a:t>
            </a:fld>
            <a:endParaRPr lang="en-US"/>
          </a:p>
        </p:txBody>
      </p:sp>
    </p:spTree>
    <p:extLst>
      <p:ext uri="{BB962C8B-B14F-4D97-AF65-F5344CB8AC3E}">
        <p14:creationId xmlns:p14="http://schemas.microsoft.com/office/powerpoint/2010/main" val="22680604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style>
          <a:lnRef idx="1">
            <a:schemeClr val="accent1"/>
          </a:lnRef>
          <a:fillRef idx="2">
            <a:schemeClr val="accent1"/>
          </a:fillRef>
          <a:effectRef idx="1">
            <a:schemeClr val="accent1"/>
          </a:effectRef>
          <a:fontRef idx="minor">
            <a:schemeClr val="dk1"/>
          </a:fontRef>
        </p:style>
        <p:txBody>
          <a:bodyPr>
            <a:normAutofit/>
          </a:bodyPr>
          <a:lstStyle/>
          <a:p>
            <a:r>
              <a:rPr lang="en-US" sz="4000" dirty="0" smtClean="0"/>
              <a:t>Valid Scores</a:t>
            </a:r>
            <a:endParaRPr lang="en-US" sz="4000" dirty="0"/>
          </a:p>
        </p:txBody>
      </p:sp>
      <p:sp>
        <p:nvSpPr>
          <p:cNvPr id="32772" name="Rectangle 3"/>
          <p:cNvSpPr>
            <a:spLocks noGrp="1" noChangeArrowheads="1"/>
          </p:cNvSpPr>
          <p:nvPr>
            <p:ph idx="1"/>
          </p:nvPr>
        </p:nvSpPr>
        <p:spPr>
          <a:xfrm>
            <a:off x="5029200" y="2113241"/>
            <a:ext cx="3886200" cy="3830360"/>
          </a:xfrm>
        </p:spPr>
        <p:style>
          <a:lnRef idx="1">
            <a:schemeClr val="accent3"/>
          </a:lnRef>
          <a:fillRef idx="2">
            <a:schemeClr val="accent3"/>
          </a:fillRef>
          <a:effectRef idx="1">
            <a:schemeClr val="accent3"/>
          </a:effectRef>
          <a:fontRef idx="minor">
            <a:schemeClr val="dk1"/>
          </a:fontRef>
        </p:style>
        <p:txBody>
          <a:bodyPr/>
          <a:lstStyle/>
          <a:p>
            <a:pPr eaLnBrk="1" hangingPunct="1">
              <a:lnSpc>
                <a:spcPct val="90000"/>
              </a:lnSpc>
            </a:pPr>
            <a:r>
              <a:rPr lang="en-US" sz="2000" b="0" dirty="0" smtClean="0">
                <a:solidFill>
                  <a:srgbClr val="333399"/>
                </a:solidFill>
              </a:rPr>
              <a:t>Accurate Pretest</a:t>
            </a:r>
          </a:p>
          <a:p>
            <a:pPr lvl="1" eaLnBrk="1" hangingPunct="1">
              <a:lnSpc>
                <a:spcPct val="90000"/>
              </a:lnSpc>
            </a:pPr>
            <a:r>
              <a:rPr lang="en-US" sz="2000" dirty="0" smtClean="0"/>
              <a:t>Test score is within the accurate range </a:t>
            </a:r>
            <a:r>
              <a:rPr lang="en-US" sz="2000" b="1" dirty="0" smtClean="0"/>
              <a:t>or conservative estimate </a:t>
            </a:r>
            <a:r>
              <a:rPr lang="en-US" sz="2000" dirty="0" smtClean="0"/>
              <a:t>range (high end or </a:t>
            </a:r>
            <a:r>
              <a:rPr lang="en-US" sz="2000" dirty="0" smtClean="0">
                <a:sym typeface="Wingdings" pitchFamily="2" charset="2"/>
              </a:rPr>
              <a:t> score</a:t>
            </a:r>
            <a:r>
              <a:rPr lang="en-US" sz="2000" dirty="0" smtClean="0"/>
              <a:t>)</a:t>
            </a:r>
          </a:p>
        </p:txBody>
      </p:sp>
      <p:sp>
        <p:nvSpPr>
          <p:cNvPr id="36866" name="Slide Number Placeholder 3"/>
          <p:cNvSpPr>
            <a:spLocks noGrp="1"/>
          </p:cNvSpPr>
          <p:nvPr>
            <p:ph type="sldNum" sz="quarter" idx="10"/>
          </p:nvPr>
        </p:nvSpPr>
        <p:spPr/>
        <p:txBody>
          <a:bodyPr/>
          <a:lstStyle/>
          <a:p>
            <a:pPr>
              <a:defRPr/>
            </a:pPr>
            <a:fld id="{FC32C2F3-E1F9-4A80-AABE-8EC698BF0D1B}" type="slidenum">
              <a:rPr lang="en-US" smtClean="0">
                <a:latin typeface="Arial" pitchFamily="34" charset="0"/>
              </a:rPr>
              <a:pPr>
                <a:defRPr/>
              </a:pPr>
              <a:t>66</a:t>
            </a:fld>
            <a:endParaRPr lang="en-US" smtClean="0">
              <a:latin typeface="Arial" pitchFamily="34" charset="0"/>
            </a:endParaRPr>
          </a:p>
        </p:txBody>
      </p:sp>
      <p:pic>
        <p:nvPicPr>
          <p:cNvPr id="32773" name="Picture 4"/>
          <p:cNvPicPr>
            <a:picLocks noChangeAspect="1" noChangeArrowheads="1"/>
          </p:cNvPicPr>
          <p:nvPr/>
        </p:nvPicPr>
        <p:blipFill>
          <a:blip r:embed="rId3" cstate="print">
            <a:lum contrast="10000"/>
          </a:blip>
          <a:srcRect/>
          <a:stretch>
            <a:fillRect/>
          </a:stretch>
        </p:blipFill>
        <p:spPr bwMode="auto">
          <a:xfrm>
            <a:off x="393700" y="1066800"/>
            <a:ext cx="977900" cy="5562600"/>
          </a:xfrm>
          <a:prstGeom prst="rect">
            <a:avLst/>
          </a:prstGeom>
          <a:noFill/>
          <a:ln w="9525">
            <a:noFill/>
            <a:miter lim="800000"/>
            <a:headEnd/>
            <a:tailEnd/>
          </a:ln>
        </p:spPr>
      </p:pic>
      <p:sp>
        <p:nvSpPr>
          <p:cNvPr id="2" name="TextBox 1"/>
          <p:cNvSpPr txBox="1"/>
          <p:nvPr/>
        </p:nvSpPr>
        <p:spPr>
          <a:xfrm>
            <a:off x="1371600" y="1590020"/>
            <a:ext cx="33528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b="1" dirty="0" smtClean="0">
                <a:latin typeface="+mj-lt"/>
              </a:rPr>
              <a:t>Inaccurate   </a:t>
            </a:r>
            <a:r>
              <a:rPr lang="en-US" sz="1400" dirty="0" smtClean="0">
                <a:latin typeface="+mj-lt"/>
              </a:rPr>
              <a:t>Re-test immediately whether a pre or posttest</a:t>
            </a:r>
            <a:endParaRPr lang="en-US" sz="1400" dirty="0">
              <a:latin typeface="+mj-lt"/>
            </a:endParaRPr>
          </a:p>
        </p:txBody>
      </p:sp>
      <p:sp>
        <p:nvSpPr>
          <p:cNvPr id="3" name="TextBox 2"/>
          <p:cNvSpPr txBox="1"/>
          <p:nvPr/>
        </p:nvSpPr>
        <p:spPr>
          <a:xfrm>
            <a:off x="1371600" y="2133600"/>
            <a:ext cx="3352800" cy="38164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dirty="0" smtClean="0">
              <a:latin typeface="+mj-lt"/>
            </a:endParaRPr>
          </a:p>
          <a:p>
            <a:endParaRPr lang="en-US" dirty="0">
              <a:latin typeface="+mj-lt"/>
            </a:endParaRPr>
          </a:p>
          <a:p>
            <a:endParaRPr lang="en-US" dirty="0" smtClean="0">
              <a:latin typeface="+mj-lt"/>
            </a:endParaRPr>
          </a:p>
          <a:p>
            <a:endParaRPr lang="en-US" dirty="0">
              <a:latin typeface="+mj-lt"/>
            </a:endParaRPr>
          </a:p>
          <a:p>
            <a:r>
              <a:rPr lang="en-US" b="1" dirty="0" smtClean="0">
                <a:latin typeface="+mj-lt"/>
              </a:rPr>
              <a:t>Accurate</a:t>
            </a:r>
          </a:p>
          <a:p>
            <a:endParaRPr lang="en-US" dirty="0">
              <a:latin typeface="+mj-lt"/>
            </a:endParaRPr>
          </a:p>
          <a:p>
            <a:endParaRPr lang="en-US" dirty="0" smtClean="0">
              <a:latin typeface="+mj-lt"/>
            </a:endParaRPr>
          </a:p>
          <a:p>
            <a:endParaRPr lang="en-US" dirty="0">
              <a:latin typeface="+mj-lt"/>
            </a:endParaRPr>
          </a:p>
          <a:p>
            <a:endParaRPr lang="en-US" dirty="0" smtClean="0">
              <a:latin typeface="+mj-lt"/>
            </a:endParaRPr>
          </a:p>
          <a:p>
            <a:endParaRPr lang="en-US" dirty="0">
              <a:latin typeface="+mj-lt"/>
            </a:endParaRPr>
          </a:p>
          <a:p>
            <a:endParaRPr lang="en-US" dirty="0" smtClean="0">
              <a:latin typeface="+mj-lt"/>
            </a:endParaRPr>
          </a:p>
          <a:p>
            <a:endParaRPr lang="en-US" dirty="0">
              <a:latin typeface="+mj-lt"/>
            </a:endParaRPr>
          </a:p>
          <a:p>
            <a:endParaRPr lang="en-US" dirty="0" smtClean="0">
              <a:latin typeface="+mj-lt"/>
            </a:endParaRPr>
          </a:p>
          <a:p>
            <a:endParaRPr lang="en-US" sz="800" dirty="0">
              <a:latin typeface="+mj-lt"/>
            </a:endParaRPr>
          </a:p>
        </p:txBody>
      </p:sp>
      <p:sp>
        <p:nvSpPr>
          <p:cNvPr id="4" name="TextBox 3"/>
          <p:cNvSpPr txBox="1"/>
          <p:nvPr/>
        </p:nvSpPr>
        <p:spPr>
          <a:xfrm>
            <a:off x="1371600" y="5943600"/>
            <a:ext cx="33528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b="1" dirty="0" smtClean="0">
                <a:latin typeface="+mj-lt"/>
              </a:rPr>
              <a:t>Valid score </a:t>
            </a:r>
            <a:r>
              <a:rPr lang="en-US" sz="1200" dirty="0" smtClean="0">
                <a:latin typeface="+mj-lt"/>
              </a:rPr>
              <a:t>and works for benchmarks.  If a pre-test, you should  re-test at a higher level, but not required.</a:t>
            </a:r>
          </a:p>
        </p:txBody>
      </p:sp>
    </p:spTree>
    <p:extLst>
      <p:ext uri="{BB962C8B-B14F-4D97-AF65-F5344CB8AC3E}">
        <p14:creationId xmlns:p14="http://schemas.microsoft.com/office/powerpoint/2010/main" val="2628322015"/>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8229600" cy="990600"/>
          </a:xfrm>
        </p:spPr>
        <p:style>
          <a:lnRef idx="1">
            <a:schemeClr val="accent2"/>
          </a:lnRef>
          <a:fillRef idx="2">
            <a:schemeClr val="accent2"/>
          </a:fillRef>
          <a:effectRef idx="1">
            <a:schemeClr val="accent2"/>
          </a:effectRef>
          <a:fontRef idx="minor">
            <a:schemeClr val="dk1"/>
          </a:fontRef>
        </p:style>
        <p:txBody>
          <a:bodyPr anchor="ctr">
            <a:noAutofit/>
          </a:bodyPr>
          <a:lstStyle/>
          <a:p>
            <a:pPr algn="ctr"/>
            <a:r>
              <a:rPr lang="en-US" dirty="0" smtClean="0">
                <a:solidFill>
                  <a:schemeClr val="tx1"/>
                </a:solidFill>
                <a:effectLst/>
              </a:rPr>
              <a:t/>
            </a:r>
            <a:br>
              <a:rPr lang="en-US" dirty="0" smtClean="0">
                <a:solidFill>
                  <a:schemeClr val="tx1"/>
                </a:solidFill>
                <a:effectLst/>
              </a:rPr>
            </a:br>
            <a:r>
              <a:rPr lang="en-US" dirty="0" smtClean="0">
                <a:solidFill>
                  <a:schemeClr val="tx1"/>
                </a:solidFill>
                <a:effectLst/>
              </a:rPr>
              <a:t>Scale Scores</a:t>
            </a:r>
            <a:r>
              <a:rPr lang="en-US" dirty="0">
                <a:solidFill>
                  <a:schemeClr val="tx1"/>
                </a:solidFill>
                <a:effectLst/>
              </a:rPr>
              <a:t/>
            </a:r>
            <a:br>
              <a:rPr lang="en-US" dirty="0">
                <a:solidFill>
                  <a:schemeClr val="tx1"/>
                </a:solidFill>
                <a:effectLst/>
              </a:rPr>
            </a:br>
            <a:endParaRPr lang="en-US" dirty="0">
              <a:solidFill>
                <a:schemeClr val="tx1"/>
              </a:solidFill>
              <a:effectLst/>
            </a:endParaRPr>
          </a:p>
        </p:txBody>
      </p:sp>
      <p:sp>
        <p:nvSpPr>
          <p:cNvPr id="3" name="Content Placeholder 2"/>
          <p:cNvSpPr>
            <a:spLocks noGrp="1"/>
          </p:cNvSpPr>
          <p:nvPr>
            <p:ph idx="1"/>
          </p:nvPr>
        </p:nvSpPr>
        <p:spPr>
          <a:xfrm>
            <a:off x="609600" y="1524000"/>
            <a:ext cx="3810000" cy="4709160"/>
          </a:xfrm>
        </p:spPr>
        <p:style>
          <a:lnRef idx="1">
            <a:schemeClr val="accent2"/>
          </a:lnRef>
          <a:fillRef idx="2">
            <a:schemeClr val="accent2"/>
          </a:fillRef>
          <a:effectRef idx="1">
            <a:schemeClr val="accent2"/>
          </a:effectRef>
          <a:fontRef idx="minor">
            <a:schemeClr val="dk1"/>
          </a:fontRef>
        </p:style>
        <p:txBody>
          <a:bodyPr anchor="t">
            <a:normAutofit fontScale="85000" lnSpcReduction="10000"/>
          </a:bodyPr>
          <a:lstStyle/>
          <a:p>
            <a:endParaRPr lang="en-US" sz="1800" dirty="0">
              <a:solidFill>
                <a:schemeClr val="tx1"/>
              </a:solidFill>
            </a:endParaRPr>
          </a:p>
          <a:p>
            <a:r>
              <a:rPr lang="en-US" sz="1900" dirty="0" smtClean="0">
                <a:solidFill>
                  <a:schemeClr val="tx1"/>
                </a:solidFill>
              </a:rPr>
              <a:t>Each appraisal and test form has its own raw to scale score conversion chart. The left column displays the raw score, or number correct a student earned on the test. The right side of the chart displays the scale score.  </a:t>
            </a:r>
          </a:p>
          <a:p>
            <a:endParaRPr lang="en-US" sz="1900" dirty="0">
              <a:solidFill>
                <a:schemeClr val="tx1"/>
              </a:solidFill>
            </a:endParaRPr>
          </a:p>
          <a:p>
            <a:r>
              <a:rPr lang="en-US" sz="1900" dirty="0" smtClean="0">
                <a:solidFill>
                  <a:schemeClr val="tx1"/>
                </a:solidFill>
              </a:rPr>
              <a:t>When standardized progress tests are developed, at least two alternate forms of the test for each instructional level are developed to measure progress so that students take one form as a pre test and the alternate form as a post test.  </a:t>
            </a:r>
          </a:p>
          <a:p>
            <a:endParaRPr lang="en-US" sz="1900" dirty="0" smtClean="0">
              <a:solidFill>
                <a:schemeClr val="tx1"/>
              </a:solidFill>
            </a:endParaRPr>
          </a:p>
          <a:p>
            <a:r>
              <a:rPr lang="en-US" sz="1900" dirty="0" smtClean="0">
                <a:solidFill>
                  <a:schemeClr val="tx1"/>
                </a:solidFill>
              </a:rPr>
              <a:t>It is important to use the raw to scale score conversion chart for the specific form of the test administered.</a:t>
            </a:r>
          </a:p>
          <a:p>
            <a:pPr lvl="1"/>
            <a:endParaRPr lang="en-US" sz="1500" dirty="0" smtClean="0">
              <a:solidFill>
                <a:schemeClr val="tx1"/>
              </a:solidFill>
            </a:endParaRPr>
          </a:p>
          <a:p>
            <a:pPr lvl="1"/>
            <a:endParaRPr lang="en-US" sz="1500" dirty="0">
              <a:solidFill>
                <a:schemeClr val="tx1"/>
              </a:solidFill>
            </a:endParaRPr>
          </a:p>
          <a:p>
            <a:endParaRPr lang="en-US" sz="1800"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3572" y="1524000"/>
            <a:ext cx="439042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fld id="{47C822C7-3B08-433D-B0BA-910309ADF0EB}"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67</a:t>
            </a:fld>
            <a:endParaRPr lang="en-US"/>
          </a:p>
        </p:txBody>
      </p:sp>
    </p:spTree>
    <p:extLst>
      <p:ext uri="{BB962C8B-B14F-4D97-AF65-F5344CB8AC3E}">
        <p14:creationId xmlns:p14="http://schemas.microsoft.com/office/powerpoint/2010/main" val="14121879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2819400" cy="5471160"/>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r>
              <a:rPr lang="en-US" sz="1900" dirty="0"/>
              <a:t>For example, Rosa Hernandez takes a CASAS Level A Form 81R, which has 24 questions. She earns raw score of 12.</a:t>
            </a:r>
          </a:p>
          <a:p>
            <a:pPr marL="160020"/>
            <a:endParaRPr lang="en-US" sz="1900" dirty="0" smtClean="0"/>
          </a:p>
          <a:p>
            <a:r>
              <a:rPr lang="en-US" sz="1900" dirty="0" err="1" smtClean="0"/>
              <a:t>Teo</a:t>
            </a:r>
            <a:r>
              <a:rPr lang="en-US" sz="1900" dirty="0" smtClean="0"/>
              <a:t> </a:t>
            </a:r>
            <a:r>
              <a:rPr lang="en-US" sz="1900" dirty="0"/>
              <a:t>Gonzalez takes a Level A Form 81RX – a Level A test with an extended range of </a:t>
            </a:r>
            <a:r>
              <a:rPr lang="en-US" sz="1900" dirty="0" smtClean="0"/>
              <a:t>28 questions.  </a:t>
            </a:r>
            <a:r>
              <a:rPr lang="en-US" sz="1900" dirty="0"/>
              <a:t>He earns a raw score of 7.</a:t>
            </a:r>
          </a:p>
          <a:p>
            <a:pPr marL="160020"/>
            <a:endParaRPr lang="en-US" sz="1900" dirty="0"/>
          </a:p>
          <a:p>
            <a:r>
              <a:rPr lang="en-US" sz="1900" dirty="0"/>
              <a:t>While they both took Level A tests, they took different forms, each student earned a raw score of 186.  They have the same level of skills in reading.</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8850" y="533400"/>
            <a:ext cx="5656575" cy="52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BA9A5150-0FE5-4168-8DD3-5C203593262F}"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68</a:t>
            </a:fld>
            <a:endParaRPr lang="en-US"/>
          </a:p>
        </p:txBody>
      </p:sp>
    </p:spTree>
    <p:extLst>
      <p:ext uri="{BB962C8B-B14F-4D97-AF65-F5344CB8AC3E}">
        <p14:creationId xmlns:p14="http://schemas.microsoft.com/office/powerpoint/2010/main" val="29323779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pPr algn="l"/>
            <a:r>
              <a:rPr lang="en-US" sz="3200" dirty="0" smtClean="0"/>
              <a:t>Activity   	</a:t>
            </a:r>
            <a:r>
              <a:rPr lang="en-US" sz="3200" b="1" i="1" dirty="0" smtClean="0"/>
              <a:t>What can your students do?</a:t>
            </a:r>
            <a:r>
              <a:rPr lang="en-US" sz="3200" b="1" i="1" dirty="0"/>
              <a:t/>
            </a:r>
            <a:br>
              <a:rPr lang="en-US" sz="3200" b="1" i="1" dirty="0"/>
            </a:br>
            <a:r>
              <a:rPr lang="en-US" sz="3200" dirty="0" smtClean="0"/>
              <a:t>		</a:t>
            </a:r>
            <a:r>
              <a:rPr lang="en-US" sz="3200" b="1" dirty="0" smtClean="0"/>
              <a:t>Determining Skills and Levels</a:t>
            </a:r>
            <a:endParaRPr lang="en-US" sz="3200" b="1"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Use your </a:t>
            </a:r>
            <a:r>
              <a:rPr lang="en-US" b="1" i="1" dirty="0" smtClean="0"/>
              <a:t>Skill Level Descriptors </a:t>
            </a:r>
            <a:r>
              <a:rPr lang="en-US" dirty="0" smtClean="0"/>
              <a:t>and determine what your students can do based on their Pre-test scale score and their level.</a:t>
            </a:r>
          </a:p>
          <a:p>
            <a:endParaRPr lang="en-US" dirty="0"/>
          </a:p>
          <a:p>
            <a:r>
              <a:rPr lang="en-US" dirty="0" smtClean="0"/>
              <a:t>Remember that if the student took a Reading test, only the reading descriptors apply.  </a:t>
            </a:r>
            <a:endParaRPr lang="en-US" dirty="0"/>
          </a:p>
        </p:txBody>
      </p:sp>
      <p:sp>
        <p:nvSpPr>
          <p:cNvPr id="4" name="Date Placeholder 3"/>
          <p:cNvSpPr>
            <a:spLocks noGrp="1"/>
          </p:cNvSpPr>
          <p:nvPr>
            <p:ph type="dt" sz="half" idx="10"/>
          </p:nvPr>
        </p:nvSpPr>
        <p:spPr/>
        <p:txBody>
          <a:bodyPr/>
          <a:lstStyle/>
          <a:p>
            <a:fld id="{539F43E1-486E-4B62-BDFA-D2F4C5A57D0D}"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69</a:t>
            </a:fld>
            <a:endParaRPr lang="en-US"/>
          </a:p>
        </p:txBody>
      </p:sp>
    </p:spTree>
    <p:extLst>
      <p:ext uri="{BB962C8B-B14F-4D97-AF65-F5344CB8AC3E}">
        <p14:creationId xmlns:p14="http://schemas.microsoft.com/office/powerpoint/2010/main" val="3179075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2"/>
          <p:cNvSpPr txBox="1">
            <a:spLocks noGrp="1"/>
          </p:cNvSpPr>
          <p:nvPr/>
        </p:nvSpPr>
        <p:spPr bwMode="auto">
          <a:xfrm>
            <a:off x="7010400" y="6610350"/>
            <a:ext cx="2133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algn="r" eaLnBrk="1" hangingPunct="1"/>
            <a:fld id="{4C8CD840-1F89-4BC2-85C0-A9FD80C24B94}" type="slidenum">
              <a:rPr lang="en-US" sz="1100">
                <a:latin typeface="Arial" pitchFamily="34" charset="0"/>
              </a:rPr>
              <a:pPr algn="r" eaLnBrk="1" hangingPunct="1"/>
              <a:t>7</a:t>
            </a:fld>
            <a:endParaRPr lang="en-US" sz="1100">
              <a:latin typeface="Arial" pitchFamily="34" charset="0"/>
            </a:endParaRPr>
          </a:p>
        </p:txBody>
      </p:sp>
      <p:sp>
        <p:nvSpPr>
          <p:cNvPr id="254980" name="Rectangle 3"/>
          <p:cNvSpPr>
            <a:spLocks noChangeArrowheads="1"/>
          </p:cNvSpPr>
          <p:nvPr/>
        </p:nvSpPr>
        <p:spPr bwMode="auto">
          <a:xfrm>
            <a:off x="438151" y="1607457"/>
            <a:ext cx="4419600" cy="3581400"/>
          </a:xfrm>
          <a:prstGeom prst="rect">
            <a:avLst/>
          </a:prstGeom>
          <a:ln w="57150"/>
          <a:extLst/>
        </p:spPr>
        <p:style>
          <a:lnRef idx="2">
            <a:schemeClr val="accent2"/>
          </a:lnRef>
          <a:fillRef idx="1">
            <a:schemeClr val="lt1"/>
          </a:fillRef>
          <a:effectRef idx="0">
            <a:schemeClr val="accent2"/>
          </a:effectRef>
          <a:fontRef idx="minor">
            <a:schemeClr val="dk1"/>
          </a:fontRef>
        </p:style>
        <p:txBody>
          <a:bodyPr/>
          <a:lstStyle/>
          <a:p>
            <a:pPr>
              <a:spcBef>
                <a:spcPct val="20000"/>
              </a:spcBef>
              <a:buSzPct val="100000"/>
              <a:buFont typeface="Wingdings" pitchFamily="2" charset="2"/>
              <a:buNone/>
              <a:defRPr/>
            </a:pPr>
            <a:r>
              <a:rPr lang="en-US" sz="1600" b="1" dirty="0">
                <a:solidFill>
                  <a:schemeClr val="accent2">
                    <a:lumMod val="75000"/>
                  </a:schemeClr>
                </a:solidFill>
                <a:latin typeface="Helvetica" charset="0"/>
              </a:rPr>
              <a:t>Competency Content Areas</a:t>
            </a:r>
          </a:p>
          <a:p>
            <a:pPr>
              <a:spcBef>
                <a:spcPct val="20000"/>
              </a:spcBef>
              <a:buSzPct val="100000"/>
              <a:buFont typeface="Wingdings" pitchFamily="2" charset="2"/>
              <a:buNone/>
              <a:defRPr/>
            </a:pPr>
            <a:endParaRPr lang="en-US" sz="1600" b="1" dirty="0">
              <a:solidFill>
                <a:schemeClr val="accent2">
                  <a:lumMod val="75000"/>
                </a:schemeClr>
              </a:solidFill>
              <a:latin typeface="Helvetica" charset="0"/>
            </a:endParaRPr>
          </a:p>
          <a:p>
            <a:pPr>
              <a:spcBef>
                <a:spcPct val="20000"/>
              </a:spcBef>
              <a:buSzPct val="100000"/>
              <a:buFont typeface="Wingdings" pitchFamily="2" charset="2"/>
              <a:buNone/>
              <a:defRPr/>
            </a:pPr>
            <a:r>
              <a:rPr lang="en-US" sz="1600" b="1" dirty="0">
                <a:solidFill>
                  <a:schemeClr val="accent2">
                    <a:lumMod val="75000"/>
                  </a:schemeClr>
                </a:solidFill>
                <a:latin typeface="Helvetica" charset="0"/>
              </a:rPr>
              <a:t>0</a:t>
            </a:r>
            <a:r>
              <a:rPr lang="en-US" sz="1600" dirty="0">
                <a:solidFill>
                  <a:schemeClr val="accent2">
                    <a:lumMod val="75000"/>
                  </a:schemeClr>
                </a:solidFill>
                <a:latin typeface="Helvetica" charset="0"/>
              </a:rPr>
              <a:t>.  Basic Communication</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1.  Consumer </a:t>
            </a:r>
            <a:r>
              <a:rPr lang="en-US" sz="1600" dirty="0" smtClean="0">
                <a:solidFill>
                  <a:schemeClr val="accent2">
                    <a:lumMod val="75000"/>
                  </a:schemeClr>
                </a:solidFill>
                <a:latin typeface="Helvetica" charset="0"/>
              </a:rPr>
              <a:t>Economics - </a:t>
            </a:r>
            <a:endParaRPr lang="en-US" sz="1600" dirty="0">
              <a:solidFill>
                <a:schemeClr val="accent2">
                  <a:lumMod val="75000"/>
                </a:schemeClr>
              </a:solidFill>
              <a:latin typeface="Helvetica" charset="0"/>
            </a:endParaRPr>
          </a:p>
          <a:p>
            <a:pPr>
              <a:spcBef>
                <a:spcPct val="20000"/>
              </a:spcBef>
              <a:buSzPct val="100000"/>
              <a:buFont typeface="Wingdings" pitchFamily="2" charset="2"/>
              <a:buNone/>
              <a:defRPr/>
            </a:pPr>
            <a:r>
              <a:rPr lang="en-US" sz="1600" dirty="0">
                <a:solidFill>
                  <a:schemeClr val="accent2">
                    <a:lumMod val="75000"/>
                  </a:schemeClr>
                </a:solidFill>
                <a:latin typeface="Helvetica" charset="0"/>
              </a:rPr>
              <a:t>2.  Community Resources</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3.  Health</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4.  Employment</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5.  Government and Law</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6.  Computation</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7.  Learning to Learn</a:t>
            </a:r>
          </a:p>
          <a:p>
            <a:pPr>
              <a:spcBef>
                <a:spcPct val="20000"/>
              </a:spcBef>
              <a:buSzPct val="100000"/>
              <a:buFont typeface="Wingdings" pitchFamily="2" charset="2"/>
              <a:buNone/>
              <a:defRPr/>
            </a:pPr>
            <a:r>
              <a:rPr lang="en-US" sz="1600" dirty="0">
                <a:solidFill>
                  <a:schemeClr val="accent2">
                    <a:lumMod val="75000"/>
                  </a:schemeClr>
                </a:solidFill>
                <a:latin typeface="Helvetica" charset="0"/>
              </a:rPr>
              <a:t>8.  Independent Living Skills</a:t>
            </a:r>
          </a:p>
          <a:p>
            <a:pPr>
              <a:buSzPct val="100000"/>
              <a:buFont typeface="Wingdings" pitchFamily="2" charset="2"/>
              <a:buNone/>
              <a:defRPr/>
            </a:pPr>
            <a:endParaRPr lang="en-US" sz="1600" b="1" dirty="0">
              <a:solidFill>
                <a:schemeClr val="accent2">
                  <a:lumMod val="75000"/>
                </a:schemeClr>
              </a:solidFill>
              <a:latin typeface="Helvetica" charset="0"/>
            </a:endParaRPr>
          </a:p>
        </p:txBody>
      </p:sp>
      <p:sp>
        <p:nvSpPr>
          <p:cNvPr id="18440" name="Footer Placeholder 5"/>
          <p:cNvSpPr txBox="1">
            <a:spLocks noGrp="1"/>
          </p:cNvSpPr>
          <p:nvPr/>
        </p:nvSpPr>
        <p:spPr bwMode="auto">
          <a:xfrm>
            <a:off x="0" y="66294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z="1100">
              <a:solidFill>
                <a:srgbClr val="898989"/>
              </a:solidFill>
              <a:latin typeface="Arial" pitchFamily="34" charset="0"/>
            </a:endParaRPr>
          </a:p>
        </p:txBody>
      </p:sp>
      <p:pic>
        <p:nvPicPr>
          <p:cNvPr id="18441" name="Picture 527" descr="2008 Comp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189" y="2514601"/>
            <a:ext cx="2232025" cy="2892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42" name="Text Box 8"/>
          <p:cNvSpPr txBox="1">
            <a:spLocks noChangeArrowheads="1"/>
          </p:cNvSpPr>
          <p:nvPr/>
        </p:nvSpPr>
        <p:spPr bwMode="auto">
          <a:xfrm>
            <a:off x="1398587" y="6019799"/>
            <a:ext cx="4267200" cy="304800"/>
          </a:xfrm>
          <a:prstGeom prst="rect">
            <a:avLst/>
          </a:prstGeom>
          <a:solidFill>
            <a:schemeClr val="accent1">
              <a:alpha val="61960"/>
            </a:schemeClr>
          </a:solidFill>
          <a:ln w="19050">
            <a:solidFill>
              <a:srgbClr val="000000"/>
            </a:solidFill>
            <a:miter lim="800000"/>
            <a:headEnd/>
            <a:tailEnd/>
          </a:ln>
        </p:spPr>
        <p:txBody>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r>
              <a:rPr lang="en-US" sz="1100" dirty="0">
                <a:latin typeface="Calibri" pitchFamily="34" charset="0"/>
                <a:cs typeface="Times New Roman" pitchFamily="18" charset="0"/>
              </a:rPr>
              <a:t>CASAS Web site: </a:t>
            </a:r>
            <a:r>
              <a:rPr lang="en-US" sz="1100" dirty="0">
                <a:latin typeface="Calibri" pitchFamily="34" charset="0"/>
                <a:cs typeface="Times New Roman" pitchFamily="18" charset="0"/>
                <a:hlinkClick r:id="rId4"/>
              </a:rPr>
              <a:t>www.casas.org/ About CASAS / CASAS Competencies</a:t>
            </a:r>
            <a:endParaRPr lang="en-US" dirty="0">
              <a:latin typeface="Arial" pitchFamily="34" charset="0"/>
            </a:endParaRPr>
          </a:p>
        </p:txBody>
      </p:sp>
      <p:pic>
        <p:nvPicPr>
          <p:cNvPr id="18443" name="Picture 894" descr="MCj0239183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1" y="5712619"/>
            <a:ext cx="666751"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6" name="Rectangle 10"/>
          <p:cNvSpPr>
            <a:spLocks noChangeArrowheads="1"/>
          </p:cNvSpPr>
          <p:nvPr/>
        </p:nvSpPr>
        <p:spPr bwMode="auto">
          <a:xfrm>
            <a:off x="0" y="18249"/>
            <a:ext cx="9144000" cy="1143000"/>
          </a:xfrm>
          <a:prstGeom prst="rect">
            <a:avLst/>
          </a:prstGeom>
          <a:ln/>
          <a:ex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600" b="1" dirty="0">
                <a:solidFill>
                  <a:schemeClr val="tx1"/>
                </a:solidFill>
              </a:rPr>
              <a:t>What are Competencies?</a:t>
            </a:r>
          </a:p>
        </p:txBody>
      </p:sp>
      <p:sp>
        <p:nvSpPr>
          <p:cNvPr id="2" name="TextBox 1"/>
          <p:cNvSpPr txBox="1"/>
          <p:nvPr/>
        </p:nvSpPr>
        <p:spPr>
          <a:xfrm>
            <a:off x="5867400" y="1589314"/>
            <a:ext cx="2743200" cy="34778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2000" dirty="0" smtClean="0"/>
              <a:t>CASAS Competencies are measurable </a:t>
            </a:r>
            <a:r>
              <a:rPr lang="en-US" sz="2000" dirty="0"/>
              <a:t>learning objectives written in a functional life skills </a:t>
            </a:r>
            <a:r>
              <a:rPr lang="en-US" sz="2000" dirty="0" smtClean="0"/>
              <a:t>context. </a:t>
            </a:r>
          </a:p>
          <a:p>
            <a:pPr>
              <a:defRPr/>
            </a:pPr>
            <a:endParaRPr lang="en-US" sz="2000" dirty="0"/>
          </a:p>
          <a:p>
            <a:pPr>
              <a:defRPr/>
            </a:pPr>
            <a:r>
              <a:rPr lang="en-US" sz="2000" dirty="0" smtClean="0"/>
              <a:t>CASAS tests are aligned to these competencies.</a:t>
            </a:r>
          </a:p>
          <a:p>
            <a:pPr>
              <a:defRPr/>
            </a:pPr>
            <a:endParaRPr lang="en-US" sz="2000" dirty="0"/>
          </a:p>
          <a:p>
            <a:pPr>
              <a:defRPr/>
            </a:pPr>
            <a:endParaRPr lang="en-US" sz="2000" dirty="0" smtClean="0"/>
          </a:p>
          <a:p>
            <a:pPr>
              <a:defRPr/>
            </a:pPr>
            <a:endParaRPr lang="en-US" sz="2000" dirty="0"/>
          </a:p>
        </p:txBody>
      </p:sp>
      <p:sp>
        <p:nvSpPr>
          <p:cNvPr id="3" name="Date Placeholder 2"/>
          <p:cNvSpPr>
            <a:spLocks noGrp="1"/>
          </p:cNvSpPr>
          <p:nvPr>
            <p:ph type="dt" sz="half" idx="10"/>
          </p:nvPr>
        </p:nvSpPr>
        <p:spPr/>
        <p:txBody>
          <a:bodyPr/>
          <a:lstStyle/>
          <a:p>
            <a:fld id="{DCD48508-C7C4-4D79-B017-22CABCC18FD4}"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7</a:t>
            </a:fld>
            <a:endParaRPr lang="en-US"/>
          </a:p>
        </p:txBody>
      </p:sp>
    </p:spTree>
    <p:extLst>
      <p:ext uri="{BB962C8B-B14F-4D97-AF65-F5344CB8AC3E}">
        <p14:creationId xmlns:p14="http://schemas.microsoft.com/office/powerpoint/2010/main" val="170326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1400" dirty="0" smtClean="0">
                <a:solidFill>
                  <a:schemeClr val="accent2"/>
                </a:solidFill>
              </a:rPr>
              <a:t>A scale </a:t>
            </a:r>
            <a:r>
              <a:rPr lang="en-US" sz="1400" dirty="0">
                <a:solidFill>
                  <a:schemeClr val="accent2"/>
                </a:solidFill>
              </a:rPr>
              <a:t>score of 186 in each of these test levels have the same meaning: </a:t>
            </a:r>
            <a:br>
              <a:rPr lang="en-US" sz="1400" dirty="0">
                <a:solidFill>
                  <a:schemeClr val="accent2"/>
                </a:solidFill>
              </a:rPr>
            </a:br>
            <a:endParaRPr lang="en-US" sz="1400" dirty="0">
              <a:solidFill>
                <a:schemeClr val="accent2"/>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06500" y="536997"/>
            <a:ext cx="4648849" cy="532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half" idx="2"/>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a:lnSpc>
                <a:spcPct val="120000"/>
              </a:lnSpc>
            </a:pPr>
            <a:r>
              <a:rPr lang="en-US" b="1" dirty="0" smtClean="0"/>
              <a:t>ESL/ELL</a:t>
            </a:r>
          </a:p>
          <a:p>
            <a:pPr>
              <a:lnSpc>
                <a:spcPct val="120000"/>
              </a:lnSpc>
            </a:pPr>
            <a:r>
              <a:rPr lang="en-US" b="1" i="1" dirty="0" smtClean="0"/>
              <a:t>Low Beginning </a:t>
            </a:r>
          </a:p>
          <a:p>
            <a:pPr>
              <a:lnSpc>
                <a:spcPct val="120000"/>
              </a:lnSpc>
            </a:pPr>
            <a:r>
              <a:rPr lang="en-US" dirty="0" smtClean="0"/>
              <a:t>Recognizes and writes letters and numbers and reads and understands common sight words.  Can write own name and address.</a:t>
            </a:r>
          </a:p>
          <a:p>
            <a:pPr>
              <a:lnSpc>
                <a:spcPct val="120000"/>
              </a:lnSpc>
            </a:pPr>
            <a:endParaRPr lang="en-US" dirty="0"/>
          </a:p>
          <a:p>
            <a:pPr>
              <a:lnSpc>
                <a:spcPct val="120000"/>
              </a:lnSpc>
              <a:spcBef>
                <a:spcPts val="0"/>
              </a:spcBef>
            </a:pPr>
            <a:r>
              <a:rPr lang="en-US" b="1" dirty="0" smtClean="0"/>
              <a:t>ABE</a:t>
            </a:r>
          </a:p>
          <a:p>
            <a:pPr>
              <a:lnSpc>
                <a:spcPct val="120000"/>
              </a:lnSpc>
              <a:spcBef>
                <a:spcPts val="0"/>
              </a:spcBef>
            </a:pPr>
            <a:r>
              <a:rPr lang="en-US" b="1" i="1" dirty="0" smtClean="0"/>
              <a:t>Beginning Literacy/Pre-Beginning </a:t>
            </a:r>
          </a:p>
          <a:p>
            <a:pPr>
              <a:lnSpc>
                <a:spcPct val="120000"/>
              </a:lnSpc>
              <a:spcBef>
                <a:spcPts val="0"/>
              </a:spcBef>
            </a:pPr>
            <a:endParaRPr lang="en-US" b="1" i="1" dirty="0" smtClean="0"/>
          </a:p>
          <a:p>
            <a:pPr>
              <a:lnSpc>
                <a:spcPct val="120000"/>
              </a:lnSpc>
              <a:spcBef>
                <a:spcPts val="0"/>
              </a:spcBef>
            </a:pPr>
            <a:r>
              <a:rPr lang="en-US" dirty="0" smtClean="0"/>
              <a:t>Very limited ability to read or write.  Persons at the upper end of this score range (150-200) can read and write numbers and letters and simple words and phrases related to immediate needs. Can provide very basic personal identification in written form such as on job applications.  </a:t>
            </a:r>
            <a:endParaRPr lang="en-US" dirty="0"/>
          </a:p>
        </p:txBody>
      </p:sp>
      <p:sp>
        <p:nvSpPr>
          <p:cNvPr id="2" name="Date Placeholder 1"/>
          <p:cNvSpPr>
            <a:spLocks noGrp="1"/>
          </p:cNvSpPr>
          <p:nvPr>
            <p:ph type="dt" sz="half" idx="10"/>
          </p:nvPr>
        </p:nvSpPr>
        <p:spPr/>
        <p:txBody>
          <a:bodyPr/>
          <a:lstStyle/>
          <a:p>
            <a:fld id="{F696696E-A358-408B-829B-E354433175D8}"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70</a:t>
            </a:fld>
            <a:endParaRPr lang="en-US"/>
          </a:p>
        </p:txBody>
      </p:sp>
    </p:spTree>
    <p:extLst>
      <p:ext uri="{BB962C8B-B14F-4D97-AF65-F5344CB8AC3E}">
        <p14:creationId xmlns:p14="http://schemas.microsoft.com/office/powerpoint/2010/main" val="21727841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WIOA Title II NRS/CASAS Levels</a:t>
            </a:r>
            <a:endParaRPr lang="en-US" dirty="0"/>
          </a:p>
        </p:txBody>
      </p:sp>
      <p:pic>
        <p:nvPicPr>
          <p:cNvPr id="1638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825" t="21033" r="23044" b="19563"/>
          <a:stretch/>
        </p:blipFill>
        <p:spPr bwMode="auto">
          <a:xfrm>
            <a:off x="1066800" y="1447800"/>
            <a:ext cx="7239000" cy="512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CB22350B-B126-4BF2-B57B-359EF6355779}"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71</a:t>
            </a:fld>
            <a:endParaRPr lang="en-US"/>
          </a:p>
        </p:txBody>
      </p:sp>
    </p:spTree>
    <p:extLst>
      <p:ext uri="{BB962C8B-B14F-4D97-AF65-F5344CB8AC3E}">
        <p14:creationId xmlns:p14="http://schemas.microsoft.com/office/powerpoint/2010/main" val="15498883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Preparing for WIOA</a:t>
            </a:r>
            <a:endParaRPr lang="en-US" dirty="0"/>
          </a:p>
        </p:txBody>
      </p:sp>
      <p:pic>
        <p:nvPicPr>
          <p:cNvPr id="174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020" t="16811" r="25996" b="24204"/>
          <a:stretch/>
        </p:blipFill>
        <p:spPr bwMode="auto">
          <a:xfrm>
            <a:off x="1214651" y="1524000"/>
            <a:ext cx="6591868" cy="4753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Date Placeholder 2"/>
          <p:cNvSpPr>
            <a:spLocks noGrp="1"/>
          </p:cNvSpPr>
          <p:nvPr>
            <p:ph type="dt" sz="half" idx="10"/>
          </p:nvPr>
        </p:nvSpPr>
        <p:spPr/>
        <p:txBody>
          <a:bodyPr/>
          <a:lstStyle/>
          <a:p>
            <a:fld id="{8AD2B1F8-E78F-473B-8E4F-D745AB7CD60B}"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72</a:t>
            </a:fld>
            <a:endParaRPr lang="en-US"/>
          </a:p>
        </p:txBody>
      </p:sp>
    </p:spTree>
    <p:extLst>
      <p:ext uri="{BB962C8B-B14F-4D97-AF65-F5344CB8AC3E}">
        <p14:creationId xmlns:p14="http://schemas.microsoft.com/office/powerpoint/2010/main" val="36193212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Instruction</a:t>
            </a:r>
            <a:br>
              <a:rPr lang="en-US" sz="3600" dirty="0" smtClean="0"/>
            </a:br>
            <a:r>
              <a:rPr lang="en-US" sz="3600" dirty="0"/>
              <a:t>	</a:t>
            </a:r>
          </a:p>
        </p:txBody>
      </p:sp>
      <p:sp>
        <p:nvSpPr>
          <p:cNvPr id="6" name="Subtitle 5"/>
          <p:cNvSpPr>
            <a:spLocks noGrp="1"/>
          </p:cNvSpPr>
          <p:nvPr>
            <p:ph type="body" idx="1"/>
          </p:nvPr>
        </p:nvSpPr>
        <p:spPr/>
        <p:txBody>
          <a:bodyPr/>
          <a:lstStyle/>
          <a:p>
            <a:r>
              <a:rPr lang="en-US" dirty="0" smtClean="0"/>
              <a:t>TOPSPRO Enterprise</a:t>
            </a:r>
            <a:endParaRPr lang="en-US" dirty="0"/>
          </a:p>
        </p:txBody>
      </p:sp>
      <p:sp>
        <p:nvSpPr>
          <p:cNvPr id="2" name="Date Placeholder 1"/>
          <p:cNvSpPr>
            <a:spLocks noGrp="1"/>
          </p:cNvSpPr>
          <p:nvPr>
            <p:ph type="dt" sz="half" idx="10"/>
          </p:nvPr>
        </p:nvSpPr>
        <p:spPr/>
        <p:txBody>
          <a:bodyPr/>
          <a:lstStyle/>
          <a:p>
            <a:fld id="{A43BE357-E83D-448C-B689-0C9F6ED7CF97}"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73</a:t>
            </a:fld>
            <a:endParaRPr lang="en-US"/>
          </a:p>
        </p:txBody>
      </p:sp>
    </p:spTree>
    <p:extLst>
      <p:ext uri="{BB962C8B-B14F-4D97-AF65-F5344CB8AC3E}">
        <p14:creationId xmlns:p14="http://schemas.microsoft.com/office/powerpoint/2010/main" val="27536757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Targeting Instruction </a:t>
            </a:r>
            <a:r>
              <a:rPr lang="en-US" dirty="0" smtClean="0"/>
              <a:t>Using </a:t>
            </a:r>
            <a:r>
              <a:rPr lang="en-US" dirty="0"/>
              <a:t>TE Reports</a:t>
            </a:r>
          </a:p>
        </p:txBody>
      </p:sp>
      <p:sp>
        <p:nvSpPr>
          <p:cNvPr id="8" name="Content Placeholder 7"/>
          <p:cNvSpPr>
            <a:spLocks noGrp="1"/>
          </p:cNvSpPr>
          <p:nvPr>
            <p:ph idx="1"/>
          </p:nvPr>
        </p:nvSpPr>
        <p:spPr/>
        <p:txBody>
          <a:bodyPr>
            <a:normAutofit fontScale="92500" lnSpcReduction="10000"/>
          </a:bodyPr>
          <a:lstStyle/>
          <a:p>
            <a:pPr marL="0" indent="0">
              <a:buNone/>
            </a:pPr>
            <a:r>
              <a:rPr lang="en-US" dirty="0" smtClean="0"/>
              <a:t>Reports on test results give instructors valuable information to help their students. </a:t>
            </a:r>
          </a:p>
          <a:p>
            <a:pPr>
              <a:lnSpc>
                <a:spcPct val="110000"/>
              </a:lnSpc>
              <a:spcBef>
                <a:spcPts val="0"/>
              </a:spcBef>
            </a:pPr>
            <a:r>
              <a:rPr lang="en-US" dirty="0" smtClean="0"/>
              <a:t>Reports show students’ strengths and weaknesses, and more specifically, which	</a:t>
            </a:r>
          </a:p>
          <a:p>
            <a:pPr lvl="1"/>
            <a:r>
              <a:rPr lang="en-US" i="1" dirty="0" smtClean="0"/>
              <a:t>Competencies</a:t>
            </a:r>
          </a:p>
          <a:p>
            <a:pPr lvl="1"/>
            <a:r>
              <a:rPr lang="en-US" i="1" dirty="0" smtClean="0"/>
              <a:t>Content standards and </a:t>
            </a:r>
          </a:p>
          <a:p>
            <a:pPr lvl="1"/>
            <a:r>
              <a:rPr lang="en-US" i="1" dirty="0"/>
              <a:t>T</a:t>
            </a:r>
            <a:r>
              <a:rPr lang="en-US" i="1" dirty="0" smtClean="0"/>
              <a:t>ask areas </a:t>
            </a:r>
          </a:p>
          <a:p>
            <a:pPr marL="0" indent="0">
              <a:buNone/>
            </a:pPr>
            <a:r>
              <a:rPr lang="en-US" dirty="0"/>
              <a:t>i</a:t>
            </a:r>
            <a:r>
              <a:rPr lang="en-US" dirty="0" smtClean="0"/>
              <a:t>nstructors should target instruction.</a:t>
            </a:r>
          </a:p>
          <a:p>
            <a:pPr marL="0" indent="0">
              <a:buNone/>
            </a:pPr>
            <a:r>
              <a:rPr lang="en-US" dirty="0"/>
              <a:t>	</a:t>
            </a:r>
          </a:p>
        </p:txBody>
      </p:sp>
      <p:sp>
        <p:nvSpPr>
          <p:cNvPr id="4" name="Date Placeholder 3"/>
          <p:cNvSpPr>
            <a:spLocks noGrp="1"/>
          </p:cNvSpPr>
          <p:nvPr>
            <p:ph type="dt" sz="half" idx="10"/>
          </p:nvPr>
        </p:nvSpPr>
        <p:spPr/>
        <p:txBody>
          <a:bodyPr/>
          <a:lstStyle/>
          <a:p>
            <a:fld id="{C409ACAE-CEE4-41B5-A1CF-68A9B8EEF014}"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74</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733800"/>
            <a:ext cx="3673096"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rved Up Arrow 9"/>
          <p:cNvSpPr/>
          <p:nvPr/>
        </p:nvSpPr>
        <p:spPr>
          <a:xfrm flipH="1">
            <a:off x="6632385" y="6019800"/>
            <a:ext cx="1171575" cy="609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59540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97" t="12839" r="67336" b="31605"/>
          <a:stretch/>
        </p:blipFill>
        <p:spPr bwMode="auto">
          <a:xfrm>
            <a:off x="1054523" y="1200150"/>
            <a:ext cx="6445419" cy="5124450"/>
          </a:xfrm>
          <a:prstGeom prst="rect">
            <a:avLst/>
          </a:prstGeom>
          <a:ln/>
          <a:extLst/>
        </p:spPr>
        <p:style>
          <a:lnRef idx="1">
            <a:schemeClr val="accent4"/>
          </a:lnRef>
          <a:fillRef idx="3">
            <a:schemeClr val="accent4"/>
          </a:fillRef>
          <a:effectRef idx="2">
            <a:schemeClr val="accent4"/>
          </a:effectRef>
          <a:fontRef idx="minor">
            <a:schemeClr val="lt1"/>
          </a:fontRef>
        </p:style>
      </p:pic>
      <p:sp>
        <p:nvSpPr>
          <p:cNvPr id="454660" name="Rectangle 7"/>
          <p:cNvSpPr>
            <a:spLocks noGrp="1" noChangeArrowheads="1"/>
          </p:cNvSpPr>
          <p:nvPr>
            <p:ph type="title" idx="4294967295"/>
          </p:nvPr>
        </p:nvSpPr>
        <p:spPr>
          <a:xfrm>
            <a:off x="0" y="0"/>
            <a:ext cx="9144000" cy="1028700"/>
          </a:xfrm>
        </p:spPr>
        <p:style>
          <a:lnRef idx="1">
            <a:schemeClr val="accent2"/>
          </a:lnRef>
          <a:fillRef idx="2">
            <a:schemeClr val="accent2"/>
          </a:fillRef>
          <a:effectRef idx="1">
            <a:schemeClr val="accent2"/>
          </a:effectRef>
          <a:fontRef idx="minor">
            <a:schemeClr val="dk1"/>
          </a:fontRef>
        </p:style>
        <p:txBody>
          <a:bodyPr anchor="ctr">
            <a:normAutofit/>
          </a:bodyPr>
          <a:lstStyle/>
          <a:p>
            <a:pPr eaLnBrk="1" fontAlgn="auto" hangingPunct="1">
              <a:spcAft>
                <a:spcPts val="0"/>
              </a:spcAft>
              <a:defRPr/>
            </a:pPr>
            <a:r>
              <a:rPr lang="en-US" sz="2800" dirty="0">
                <a:solidFill>
                  <a:schemeClr val="accent1">
                    <a:lumMod val="75000"/>
                  </a:schemeClr>
                </a:solidFill>
              </a:rPr>
              <a:t>TOPSpro Report: </a:t>
            </a:r>
            <a:r>
              <a:rPr lang="en-US" sz="2800" dirty="0"/>
              <a:t>Class Performance by </a:t>
            </a:r>
            <a:r>
              <a:rPr lang="en-US" sz="2800" dirty="0" smtClean="0"/>
              <a:t>Competency</a:t>
            </a:r>
            <a:endParaRPr lang="en-US" sz="2800" dirty="0"/>
          </a:p>
        </p:txBody>
      </p:sp>
      <p:sp>
        <p:nvSpPr>
          <p:cNvPr id="64518" name="Text Box 8"/>
          <p:cNvSpPr txBox="1">
            <a:spLocks noChangeArrowheads="1"/>
          </p:cNvSpPr>
          <p:nvPr/>
        </p:nvSpPr>
        <p:spPr bwMode="auto">
          <a:xfrm>
            <a:off x="152400" y="2971801"/>
            <a:ext cx="762000" cy="646331"/>
          </a:xfrm>
          <a:prstGeom prst="rect">
            <a:avLst/>
          </a:prstGeom>
          <a:ln/>
          <a:extLst/>
        </p:spPr>
        <p:style>
          <a:lnRef idx="1">
            <a:schemeClr val="accent4"/>
          </a:lnRef>
          <a:fillRef idx="3">
            <a:schemeClr val="accent4"/>
          </a:fillRef>
          <a:effectRef idx="2">
            <a:schemeClr val="accent4"/>
          </a:effectRef>
          <a:fontRef idx="minor">
            <a:schemeClr val="lt1"/>
          </a:fontRef>
        </p:style>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200">
                <a:latin typeface="Calibri" pitchFamily="34" charset="0"/>
              </a:rPr>
              <a:t>Test Question Number</a:t>
            </a:r>
          </a:p>
        </p:txBody>
      </p:sp>
      <p:sp>
        <p:nvSpPr>
          <p:cNvPr id="64519" name="Text Box 9"/>
          <p:cNvSpPr txBox="1">
            <a:spLocks noChangeArrowheads="1"/>
          </p:cNvSpPr>
          <p:nvPr/>
        </p:nvSpPr>
        <p:spPr bwMode="auto">
          <a:xfrm>
            <a:off x="152400" y="4114801"/>
            <a:ext cx="1447800" cy="830997"/>
          </a:xfrm>
          <a:prstGeom prst="rect">
            <a:avLst/>
          </a:prstGeom>
          <a:ln/>
          <a:extLst/>
        </p:spPr>
        <p:style>
          <a:lnRef idx="1">
            <a:schemeClr val="accent4"/>
          </a:lnRef>
          <a:fillRef idx="3">
            <a:schemeClr val="accent4"/>
          </a:fillRef>
          <a:effectRef idx="2">
            <a:schemeClr val="accent4"/>
          </a:effectRef>
          <a:fontRef idx="minor">
            <a:schemeClr val="lt1"/>
          </a:fontRef>
        </p:style>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200" dirty="0">
                <a:latin typeface="Calibri" pitchFamily="34" charset="0"/>
              </a:rPr>
              <a:t>Percentage of </a:t>
            </a:r>
            <a:r>
              <a:rPr lang="en-US" sz="1200" dirty="0" smtClean="0">
                <a:latin typeface="Calibri" pitchFamily="34" charset="0"/>
              </a:rPr>
              <a:t>students </a:t>
            </a:r>
            <a:r>
              <a:rPr lang="en-US" sz="1200" dirty="0">
                <a:latin typeface="Calibri" pitchFamily="34" charset="0"/>
              </a:rPr>
              <a:t>who answered this question correctly</a:t>
            </a:r>
          </a:p>
        </p:txBody>
      </p:sp>
      <p:sp>
        <p:nvSpPr>
          <p:cNvPr id="64520" name="Text Box 10"/>
          <p:cNvSpPr txBox="1">
            <a:spLocks noChangeArrowheads="1"/>
          </p:cNvSpPr>
          <p:nvPr/>
        </p:nvSpPr>
        <p:spPr bwMode="auto">
          <a:xfrm>
            <a:off x="2286000" y="4800601"/>
            <a:ext cx="1752600" cy="646331"/>
          </a:xfrm>
          <a:prstGeom prst="rect">
            <a:avLst/>
          </a:prstGeom>
          <a:ln/>
          <a:extLst/>
        </p:spPr>
        <p:style>
          <a:lnRef idx="1">
            <a:schemeClr val="accent4"/>
          </a:lnRef>
          <a:fillRef idx="3">
            <a:schemeClr val="accent4"/>
          </a:fillRef>
          <a:effectRef idx="2">
            <a:schemeClr val="accent4"/>
          </a:effectRef>
          <a:fontRef idx="minor">
            <a:schemeClr val="lt1"/>
          </a:fontRef>
        </p:style>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200" dirty="0">
                <a:latin typeface="Calibri" pitchFamily="34" charset="0"/>
              </a:rPr>
              <a:t>The </a:t>
            </a:r>
            <a:r>
              <a:rPr lang="en-US" sz="1200" b="1" dirty="0">
                <a:latin typeface="Calibri" pitchFamily="34" charset="0"/>
              </a:rPr>
              <a:t>Competency Number</a:t>
            </a:r>
            <a:r>
              <a:rPr lang="en-US" sz="1200" dirty="0">
                <a:latin typeface="Calibri" pitchFamily="34" charset="0"/>
              </a:rPr>
              <a:t> on which this question was based</a:t>
            </a:r>
          </a:p>
        </p:txBody>
      </p:sp>
      <p:sp>
        <p:nvSpPr>
          <p:cNvPr id="64521" name="Text Box 11"/>
          <p:cNvSpPr txBox="1">
            <a:spLocks noChangeArrowheads="1"/>
          </p:cNvSpPr>
          <p:nvPr/>
        </p:nvSpPr>
        <p:spPr bwMode="auto">
          <a:xfrm>
            <a:off x="3505200" y="1371600"/>
            <a:ext cx="2057400" cy="646331"/>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200" dirty="0">
                <a:latin typeface="Calibri" pitchFamily="34" charset="0"/>
              </a:rPr>
              <a:t>The </a:t>
            </a:r>
            <a:r>
              <a:rPr lang="en-US" sz="1200" b="1" dirty="0">
                <a:latin typeface="Calibri" pitchFamily="34" charset="0"/>
              </a:rPr>
              <a:t>Task Number</a:t>
            </a:r>
            <a:r>
              <a:rPr lang="en-US" sz="1200" dirty="0">
                <a:latin typeface="Calibri" pitchFamily="34" charset="0"/>
              </a:rPr>
              <a:t> tells you the format in which the question was asked.</a:t>
            </a:r>
          </a:p>
        </p:txBody>
      </p:sp>
      <p:sp>
        <p:nvSpPr>
          <p:cNvPr id="64522" name="Text Box 12"/>
          <p:cNvSpPr txBox="1">
            <a:spLocks noChangeArrowheads="1"/>
          </p:cNvSpPr>
          <p:nvPr/>
        </p:nvSpPr>
        <p:spPr bwMode="auto">
          <a:xfrm>
            <a:off x="6324600" y="3810001"/>
            <a:ext cx="2514600" cy="646331"/>
          </a:xfrm>
          <a:prstGeom prst="rect">
            <a:avLst/>
          </a:prstGeom>
          <a:ln/>
          <a:extLst/>
        </p:spPr>
        <p:style>
          <a:lnRef idx="1">
            <a:schemeClr val="accent4"/>
          </a:lnRef>
          <a:fillRef idx="3">
            <a:schemeClr val="accent4"/>
          </a:fillRef>
          <a:effectRef idx="2">
            <a:schemeClr val="accent4"/>
          </a:effectRef>
          <a:fontRef idx="minor">
            <a:schemeClr val="lt1"/>
          </a:fontRef>
        </p:style>
        <p:txBody>
          <a:bodyPr>
            <a:spAutoFit/>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spcBef>
                <a:spcPct val="50000"/>
              </a:spcBef>
            </a:pPr>
            <a:r>
              <a:rPr lang="en-US" sz="1200" dirty="0">
                <a:latin typeface="Calibri" pitchFamily="34" charset="0"/>
              </a:rPr>
              <a:t>The </a:t>
            </a:r>
            <a:r>
              <a:rPr lang="en-US" sz="1200" b="1" dirty="0">
                <a:latin typeface="Calibri" pitchFamily="34" charset="0"/>
              </a:rPr>
              <a:t>Competency Description</a:t>
            </a:r>
            <a:r>
              <a:rPr lang="en-US" sz="1200" dirty="0">
                <a:latin typeface="Calibri" pitchFamily="34" charset="0"/>
              </a:rPr>
              <a:t> gives more detail of the </a:t>
            </a:r>
            <a:r>
              <a:rPr lang="en-US" sz="1200" b="1" dirty="0">
                <a:latin typeface="Calibri" pitchFamily="34" charset="0"/>
              </a:rPr>
              <a:t>Competency Number</a:t>
            </a:r>
          </a:p>
        </p:txBody>
      </p:sp>
      <p:sp>
        <p:nvSpPr>
          <p:cNvPr id="64523" name="Line 13"/>
          <p:cNvSpPr>
            <a:spLocks noChangeShapeType="1"/>
          </p:cNvSpPr>
          <p:nvPr/>
        </p:nvSpPr>
        <p:spPr bwMode="auto">
          <a:xfrm>
            <a:off x="914400" y="3200400"/>
            <a:ext cx="457200" cy="381000"/>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Line 14"/>
          <p:cNvSpPr>
            <a:spLocks noChangeShapeType="1"/>
          </p:cNvSpPr>
          <p:nvPr/>
        </p:nvSpPr>
        <p:spPr bwMode="auto">
          <a:xfrm flipV="1">
            <a:off x="1524000" y="3581400"/>
            <a:ext cx="457200" cy="533400"/>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5" name="Line 15"/>
          <p:cNvSpPr>
            <a:spLocks noChangeShapeType="1"/>
          </p:cNvSpPr>
          <p:nvPr/>
        </p:nvSpPr>
        <p:spPr bwMode="auto">
          <a:xfrm flipH="1" flipV="1">
            <a:off x="2895600" y="3581400"/>
            <a:ext cx="457200" cy="1219200"/>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6" name="Line 16"/>
          <p:cNvSpPr>
            <a:spLocks noChangeShapeType="1"/>
          </p:cNvSpPr>
          <p:nvPr/>
        </p:nvSpPr>
        <p:spPr bwMode="auto">
          <a:xfrm flipH="1">
            <a:off x="3810000" y="2020888"/>
            <a:ext cx="304800" cy="798512"/>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7" name="Line 17"/>
          <p:cNvSpPr>
            <a:spLocks noChangeShapeType="1"/>
          </p:cNvSpPr>
          <p:nvPr/>
        </p:nvSpPr>
        <p:spPr bwMode="auto">
          <a:xfrm flipH="1" flipV="1">
            <a:off x="6172200" y="3581400"/>
            <a:ext cx="1600200" cy="228600"/>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8" name="Footer Placeholder 16"/>
          <p:cNvSpPr txBox="1">
            <a:spLocks noGrp="1"/>
          </p:cNvSpPr>
          <p:nvPr/>
        </p:nvSpPr>
        <p:spPr bwMode="auto">
          <a:xfrm>
            <a:off x="0" y="6705600"/>
            <a:ext cx="289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z="1200">
              <a:latin typeface="Arial" pitchFamily="34" charset="0"/>
            </a:endParaRPr>
          </a:p>
        </p:txBody>
      </p:sp>
      <p:sp>
        <p:nvSpPr>
          <p:cNvPr id="2" name="Date Placeholder 1"/>
          <p:cNvSpPr>
            <a:spLocks noGrp="1"/>
          </p:cNvSpPr>
          <p:nvPr>
            <p:ph type="dt" sz="half" idx="10"/>
          </p:nvPr>
        </p:nvSpPr>
        <p:spPr/>
        <p:txBody>
          <a:bodyPr/>
          <a:lstStyle/>
          <a:p>
            <a:fld id="{48890EBC-4EA8-440F-8EB1-3DA3C034998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75</a:t>
            </a:fld>
            <a:endParaRPr lang="en-US"/>
          </a:p>
        </p:txBody>
      </p:sp>
    </p:spTree>
    <p:extLst>
      <p:ext uri="{BB962C8B-B14F-4D97-AF65-F5344CB8AC3E}">
        <p14:creationId xmlns:p14="http://schemas.microsoft.com/office/powerpoint/2010/main" val="70344448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sz="2800" dirty="0" smtClean="0">
                <a:solidFill>
                  <a:schemeClr val="accent1"/>
                </a:solidFill>
              </a:rPr>
              <a:t>TOPSpro Reports: </a:t>
            </a:r>
            <a:r>
              <a:rPr lang="en-US" sz="2800" dirty="0" smtClean="0"/>
              <a:t>Class Performance by Test Item and Competency </a:t>
            </a:r>
            <a:endParaRPr lang="en-US" sz="2800" dirty="0"/>
          </a:p>
        </p:txBody>
      </p:sp>
      <p:sp>
        <p:nvSpPr>
          <p:cNvPr id="2" name="Date Placeholder 1"/>
          <p:cNvSpPr>
            <a:spLocks noGrp="1"/>
          </p:cNvSpPr>
          <p:nvPr>
            <p:ph type="dt" sz="half" idx="10"/>
          </p:nvPr>
        </p:nvSpPr>
        <p:spPr/>
        <p:txBody>
          <a:bodyPr/>
          <a:lstStyle/>
          <a:p>
            <a:fld id="{098A34E5-66F5-49E2-8078-1208DF13E885}"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76</a:t>
            </a:fld>
            <a:endParaRPr lang="en-US"/>
          </a:p>
        </p:txBody>
      </p:sp>
      <p:grpSp>
        <p:nvGrpSpPr>
          <p:cNvPr id="7" name="Group 6"/>
          <p:cNvGrpSpPr/>
          <p:nvPr/>
        </p:nvGrpSpPr>
        <p:grpSpPr>
          <a:xfrm>
            <a:off x="962025" y="1590675"/>
            <a:ext cx="7620000" cy="4686300"/>
            <a:chOff x="962025" y="1590675"/>
            <a:chExt cx="7620000" cy="468630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543"/>
            <a:stretch/>
          </p:blipFill>
          <p:spPr bwMode="auto">
            <a:xfrm>
              <a:off x="962025" y="1590675"/>
              <a:ext cx="7620000"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434017" y="2971800"/>
              <a:ext cx="2733165"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Reports can be printed in a variety of ways.  Here it’s printed by items correct.</a:t>
              </a:r>
              <a:endParaRPr lang="en-US" dirty="0">
                <a:solidFill>
                  <a:schemeClr val="tx1"/>
                </a:solidFill>
              </a:endParaRPr>
            </a:p>
          </p:txBody>
        </p:sp>
        <p:sp>
          <p:nvSpPr>
            <p:cNvPr id="6" name="Left Arrow 5"/>
            <p:cNvSpPr/>
            <p:nvPr/>
          </p:nvSpPr>
          <p:spPr>
            <a:xfrm rot="2806779">
              <a:off x="2545342" y="3370473"/>
              <a:ext cx="865416" cy="438150"/>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grpSp>
    </p:spTree>
    <p:extLst>
      <p:ext uri="{BB962C8B-B14F-4D97-AF65-F5344CB8AC3E}">
        <p14:creationId xmlns:p14="http://schemas.microsoft.com/office/powerpoint/2010/main" val="11038630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a:xfrm>
            <a:off x="0" y="0"/>
            <a:ext cx="9144000" cy="1028700"/>
          </a:xfrm>
          <a:prstGeom prst="rect">
            <a:avLst/>
          </a:prstGeom>
        </p:spPr>
        <p:style>
          <a:lnRef idx="1">
            <a:schemeClr val="accent2"/>
          </a:lnRef>
          <a:fillRef idx="2">
            <a:schemeClr val="accent2"/>
          </a:fillRef>
          <a:effectRef idx="1">
            <a:schemeClr val="accent2"/>
          </a:effectRef>
          <a:fontRef idx="minor">
            <a:schemeClr val="dk1"/>
          </a:fontRef>
        </p:style>
        <p:txBody>
          <a:bodyPr vert="horz" anchor="ctr" anchorCtr="0">
            <a:normAutofit/>
          </a:bodyPr>
          <a:lstStyle>
            <a:lvl1pPr algn="l" rtl="0" eaLnBrk="1" latinLnBrk="0" hangingPunct="1">
              <a:spcBef>
                <a:spcPct val="0"/>
              </a:spcBef>
              <a:buNone/>
              <a:defRPr kumimoji="0"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800" dirty="0" smtClean="0">
                <a:solidFill>
                  <a:schemeClr val="accent1">
                    <a:lumMod val="75000"/>
                  </a:schemeClr>
                </a:solidFill>
              </a:rPr>
              <a:t>TOPSpro Report: </a:t>
            </a:r>
            <a:r>
              <a:rPr lang="en-US" sz="2800" dirty="0" smtClean="0"/>
              <a:t>Class Performance by Competency </a:t>
            </a:r>
            <a:endParaRPr lang="en-US" sz="28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57" t="12963" r="67255" b="33333"/>
          <a:stretch/>
        </p:blipFill>
        <p:spPr bwMode="auto">
          <a:xfrm>
            <a:off x="914400" y="1028700"/>
            <a:ext cx="7162800" cy="5475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04800" y="3246440"/>
            <a:ext cx="2733165"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Here it’s printed by Task.</a:t>
            </a:r>
            <a:endParaRPr lang="en-US" dirty="0">
              <a:solidFill>
                <a:schemeClr val="tx1"/>
              </a:solidFill>
            </a:endParaRPr>
          </a:p>
        </p:txBody>
      </p:sp>
      <p:sp>
        <p:nvSpPr>
          <p:cNvPr id="5" name="Date Placeholder 4"/>
          <p:cNvSpPr>
            <a:spLocks noGrp="1"/>
          </p:cNvSpPr>
          <p:nvPr>
            <p:ph type="dt" sz="half" idx="10"/>
          </p:nvPr>
        </p:nvSpPr>
        <p:spPr/>
        <p:txBody>
          <a:bodyPr/>
          <a:lstStyle/>
          <a:p>
            <a:fld id="{C04473C1-1CC5-4E4E-BA6C-9978CA7545CA}"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77</a:t>
            </a:fld>
            <a:endParaRPr lang="en-US"/>
          </a:p>
        </p:txBody>
      </p:sp>
      <p:sp>
        <p:nvSpPr>
          <p:cNvPr id="8" name="TextBox 7"/>
          <p:cNvSpPr txBox="1"/>
          <p:nvPr/>
        </p:nvSpPr>
        <p:spPr>
          <a:xfrm>
            <a:off x="4953000" y="2819400"/>
            <a:ext cx="3886200" cy="1223412"/>
          </a:xfrm>
          <a:prstGeom prst="rect">
            <a:avLst/>
          </a:prstGeom>
          <a:solidFill>
            <a:schemeClr val="accent4"/>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50" b="1" dirty="0"/>
              <a:t>Competency Task Number Legend</a:t>
            </a:r>
            <a:endParaRPr lang="en-US" sz="1050" dirty="0"/>
          </a:p>
          <a:p>
            <a:pPr marL="171450" indent="-171450">
              <a:buFont typeface="Arial" panose="020B0604020202020204" pitchFamily="34" charset="0"/>
              <a:buChar char="•"/>
            </a:pPr>
            <a:r>
              <a:rPr lang="en-US" sz="1050" dirty="0"/>
              <a:t>Task 1 – Forms</a:t>
            </a:r>
          </a:p>
          <a:p>
            <a:pPr marL="171450" indent="-171450">
              <a:buFont typeface="Arial" panose="020B0604020202020204" pitchFamily="34" charset="0"/>
              <a:buChar char="•"/>
            </a:pPr>
            <a:r>
              <a:rPr lang="en-US" sz="1050" dirty="0"/>
              <a:t>Task 2 – Charts, maps, consumer billings, matrices, graphs, tables</a:t>
            </a:r>
          </a:p>
          <a:p>
            <a:pPr marL="171450" indent="-171450">
              <a:buFont typeface="Arial" panose="020B0604020202020204" pitchFamily="34" charset="0"/>
              <a:buChar char="•"/>
            </a:pPr>
            <a:r>
              <a:rPr lang="en-US" sz="1050" dirty="0"/>
              <a:t>Task 3 – Articles, paragraphs, sentences, directions, manuals</a:t>
            </a:r>
          </a:p>
          <a:p>
            <a:pPr marL="171450" indent="-171450">
              <a:buFont typeface="Arial" panose="020B0604020202020204" pitchFamily="34" charset="0"/>
              <a:buChar char="•"/>
            </a:pPr>
            <a:r>
              <a:rPr lang="en-US" sz="1050" dirty="0"/>
              <a:t>Task 4– Signs, price tags, advertisements, product labels</a:t>
            </a:r>
          </a:p>
          <a:p>
            <a:pPr marL="171450" indent="-171450">
              <a:buFont typeface="Arial" panose="020B0604020202020204" pitchFamily="34" charset="0"/>
              <a:buChar char="•"/>
            </a:pPr>
            <a:r>
              <a:rPr lang="en-US" sz="1050" dirty="0"/>
              <a:t>Task 5 – Measurement scales, diagrams</a:t>
            </a:r>
          </a:p>
          <a:p>
            <a:pPr marL="171450" indent="-171450">
              <a:buFont typeface="Arial" panose="020B0604020202020204" pitchFamily="34" charset="0"/>
              <a:buChar char="•"/>
            </a:pPr>
            <a:r>
              <a:rPr lang="en-US" sz="1050" dirty="0"/>
              <a:t>Task 6 – Oral Cue</a:t>
            </a:r>
          </a:p>
        </p:txBody>
      </p:sp>
      <p:sp>
        <p:nvSpPr>
          <p:cNvPr id="4" name="Left Arrow 3"/>
          <p:cNvSpPr/>
          <p:nvPr/>
        </p:nvSpPr>
        <p:spPr>
          <a:xfrm rot="19655527">
            <a:off x="4019334" y="4052316"/>
            <a:ext cx="914400" cy="335571"/>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3565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a:xfrm>
            <a:off x="0" y="0"/>
            <a:ext cx="9144000" cy="1028700"/>
          </a:xfrm>
          <a:prstGeom prst="rect">
            <a:avLst/>
          </a:prstGeom>
        </p:spPr>
        <p:style>
          <a:lnRef idx="1">
            <a:schemeClr val="accent2"/>
          </a:lnRef>
          <a:fillRef idx="2">
            <a:schemeClr val="accent2"/>
          </a:fillRef>
          <a:effectRef idx="1">
            <a:schemeClr val="accent2"/>
          </a:effectRef>
          <a:fontRef idx="minor">
            <a:schemeClr val="dk1"/>
          </a:fontRef>
        </p:style>
        <p:txBody>
          <a:bodyPr vert="horz" anchor="ctr" anchorCtr="0">
            <a:normAutofit/>
          </a:bodyPr>
          <a:lstStyle>
            <a:lvl1pPr algn="l" rtl="0" eaLnBrk="1" latinLnBrk="0" hangingPunct="1">
              <a:spcBef>
                <a:spcPct val="0"/>
              </a:spcBef>
              <a:buNone/>
              <a:defRPr kumimoji="0"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800" dirty="0" smtClean="0">
                <a:solidFill>
                  <a:schemeClr val="accent1">
                    <a:lumMod val="75000"/>
                  </a:schemeClr>
                </a:solidFill>
              </a:rPr>
              <a:t>TOPSpro Report: </a:t>
            </a:r>
            <a:r>
              <a:rPr lang="en-US" sz="2800" dirty="0" smtClean="0"/>
              <a:t>Student Performance by Competency </a:t>
            </a:r>
            <a:endParaRPr lang="en-US" sz="2800" dirty="0"/>
          </a:p>
        </p:txBody>
      </p:sp>
      <p:sp>
        <p:nvSpPr>
          <p:cNvPr id="4" name="TextBox 3"/>
          <p:cNvSpPr txBox="1"/>
          <p:nvPr/>
        </p:nvSpPr>
        <p:spPr>
          <a:xfrm>
            <a:off x="391035" y="1143000"/>
            <a:ext cx="2733165"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The same report, but now it’s printed not by class, but by individual student.</a:t>
            </a:r>
            <a:endParaRPr lang="en-US" dirty="0">
              <a:solidFill>
                <a:schemeClr val="tx1"/>
              </a:solidFill>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14" t="13210" r="69892" b="33334"/>
          <a:stretch/>
        </p:blipFill>
        <p:spPr bwMode="auto">
          <a:xfrm>
            <a:off x="3352800" y="1168400"/>
            <a:ext cx="5639504" cy="553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Date Placeholder 4"/>
          <p:cNvSpPr>
            <a:spLocks noGrp="1"/>
          </p:cNvSpPr>
          <p:nvPr>
            <p:ph type="dt" sz="half" idx="10"/>
          </p:nvPr>
        </p:nvSpPr>
        <p:spPr/>
        <p:txBody>
          <a:bodyPr/>
          <a:lstStyle/>
          <a:p>
            <a:fld id="{F465F137-9E94-4B77-8D39-C6AA94A6BC25}"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78</a:t>
            </a:fld>
            <a:endParaRPr lang="en-US"/>
          </a:p>
        </p:txBody>
      </p:sp>
    </p:spTree>
    <p:extLst>
      <p:ext uri="{BB962C8B-B14F-4D97-AF65-F5344CB8AC3E}">
        <p14:creationId xmlns:p14="http://schemas.microsoft.com/office/powerpoint/2010/main" val="703824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19200"/>
            <a:ext cx="5617591" cy="5224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7"/>
          <p:cNvSpPr txBox="1">
            <a:spLocks noChangeArrowheads="1"/>
          </p:cNvSpPr>
          <p:nvPr/>
        </p:nvSpPr>
        <p:spPr>
          <a:xfrm>
            <a:off x="0" y="0"/>
            <a:ext cx="9144000" cy="1028700"/>
          </a:xfrm>
          <a:prstGeom prst="rect">
            <a:avLst/>
          </a:prstGeom>
        </p:spPr>
        <p:style>
          <a:lnRef idx="1">
            <a:schemeClr val="accent2"/>
          </a:lnRef>
          <a:fillRef idx="2">
            <a:schemeClr val="accent2"/>
          </a:fillRef>
          <a:effectRef idx="1">
            <a:schemeClr val="accent2"/>
          </a:effectRef>
          <a:fontRef idx="minor">
            <a:schemeClr val="dk1"/>
          </a:fontRef>
        </p:style>
        <p:txBody>
          <a:bodyPr vert="horz" anchor="ctr" anchorCtr="0">
            <a:normAutofit/>
          </a:bodyPr>
          <a:lstStyle>
            <a:lvl1pPr algn="l" rtl="0" eaLnBrk="1" latinLnBrk="0" hangingPunct="1">
              <a:spcBef>
                <a:spcPct val="0"/>
              </a:spcBef>
              <a:buNone/>
              <a:defRPr kumimoji="0"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800" dirty="0" smtClean="0">
                <a:solidFill>
                  <a:schemeClr val="accent1">
                    <a:lumMod val="75000"/>
                  </a:schemeClr>
                </a:solidFill>
              </a:rPr>
              <a:t>TOPSpro Report: </a:t>
            </a:r>
            <a:r>
              <a:rPr lang="en-US" sz="2800" dirty="0" smtClean="0"/>
              <a:t>Individual Skills Profile</a:t>
            </a:r>
            <a:endParaRPr lang="en-US" sz="2800" dirty="0"/>
          </a:p>
        </p:txBody>
      </p:sp>
      <p:sp>
        <p:nvSpPr>
          <p:cNvPr id="2" name="Date Placeholder 1"/>
          <p:cNvSpPr>
            <a:spLocks noGrp="1"/>
          </p:cNvSpPr>
          <p:nvPr>
            <p:ph type="dt" sz="half" idx="10"/>
          </p:nvPr>
        </p:nvSpPr>
        <p:spPr/>
        <p:txBody>
          <a:bodyPr/>
          <a:lstStyle/>
          <a:p>
            <a:fld id="{4D5F6A07-89AE-4063-945C-7A4B33DFFE51}" type="datetime1">
              <a:rPr lang="en-US" smtClean="0"/>
              <a:t>8/4/2017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79</a:t>
            </a:fld>
            <a:endParaRPr lang="en-US"/>
          </a:p>
        </p:txBody>
      </p:sp>
      <p:sp>
        <p:nvSpPr>
          <p:cNvPr id="6" name="TextBox 5"/>
          <p:cNvSpPr txBox="1"/>
          <p:nvPr/>
        </p:nvSpPr>
        <p:spPr>
          <a:xfrm>
            <a:off x="152400" y="1383268"/>
            <a:ext cx="2590800"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This is a good report for teachers and students, especially ASE students.</a:t>
            </a:r>
            <a:endParaRPr lang="en-US" dirty="0">
              <a:solidFill>
                <a:schemeClr val="tx1"/>
              </a:solidFill>
            </a:endParaRPr>
          </a:p>
        </p:txBody>
      </p:sp>
      <p:sp>
        <p:nvSpPr>
          <p:cNvPr id="7" name="Right Arrow 6"/>
          <p:cNvSpPr/>
          <p:nvPr/>
        </p:nvSpPr>
        <p:spPr>
          <a:xfrm>
            <a:off x="838200" y="5334000"/>
            <a:ext cx="1752600" cy="9144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4667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29B0FA58-06F9-4103-9318-BED17953FB99}" type="datetime1">
              <a:rPr lang="en-US" smtClean="0">
                <a:solidFill>
                  <a:srgbClr val="FFFFFF"/>
                </a:solidFill>
              </a:rPr>
              <a:t>8/4/2017</a:t>
            </a:fld>
            <a:endParaRPr lang="en-US" smtClean="0">
              <a:solidFill>
                <a:srgbClr val="FFFFFF"/>
              </a:solidFill>
            </a:endParaRPr>
          </a:p>
        </p:txBody>
      </p:sp>
      <p:sp>
        <p:nvSpPr>
          <p:cNvPr id="2048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257027" name="Rectangle 2"/>
          <p:cNvSpPr>
            <a:spLocks noGrp="1" noChangeArrowheads="1"/>
          </p:cNvSpPr>
          <p:nvPr>
            <p:ph type="title" idx="4294967295"/>
          </p:nvPr>
        </p:nvSpPr>
        <p:spPr>
          <a:xfrm>
            <a:off x="0" y="0"/>
            <a:ext cx="9144000" cy="938213"/>
          </a:xfrm>
        </p:spPr>
        <p:style>
          <a:lnRef idx="1">
            <a:schemeClr val="accent1"/>
          </a:lnRef>
          <a:fillRef idx="2">
            <a:schemeClr val="accent1"/>
          </a:fillRef>
          <a:effectRef idx="1">
            <a:schemeClr val="accent1"/>
          </a:effectRef>
          <a:fontRef idx="minor">
            <a:schemeClr val="dk1"/>
          </a:fontRef>
        </p:style>
        <p:txBody>
          <a:bodyPr>
            <a:noAutofit/>
          </a:bodyPr>
          <a:lstStyle/>
          <a:p>
            <a:pPr algn="ctr" eaLnBrk="1" fontAlgn="auto" hangingPunct="1">
              <a:spcAft>
                <a:spcPts val="0"/>
              </a:spcAft>
              <a:defRPr/>
            </a:pPr>
            <a:r>
              <a:rPr lang="en-US" sz="4000" b="1" dirty="0"/>
              <a:t>The Competency Coding System</a:t>
            </a:r>
          </a:p>
        </p:txBody>
      </p:sp>
      <p:sp>
        <p:nvSpPr>
          <p:cNvPr id="20485" name="Rectangle 3"/>
          <p:cNvSpPr>
            <a:spLocks noGrp="1" noChangeArrowheads="1"/>
          </p:cNvSpPr>
          <p:nvPr>
            <p:ph type="body" sz="half" idx="4294967295"/>
          </p:nvPr>
        </p:nvSpPr>
        <p:spPr>
          <a:xfrm>
            <a:off x="3276600" y="1142999"/>
            <a:ext cx="5257800" cy="3264695"/>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341313" indent="-341313" eaLnBrk="1" hangingPunct="1">
              <a:buFont typeface="Wingdings" pitchFamily="2" charset="2"/>
              <a:buNone/>
            </a:pPr>
            <a:r>
              <a:rPr lang="en-US" sz="1600" b="1" i="1" dirty="0" smtClean="0"/>
              <a:t>Content Area</a:t>
            </a:r>
          </a:p>
          <a:p>
            <a:pPr marL="1487488" lvl="1" indent="-800100" eaLnBrk="1" hangingPunct="1">
              <a:buFont typeface="Wingdings" pitchFamily="2" charset="2"/>
              <a:buNone/>
            </a:pPr>
            <a:r>
              <a:rPr lang="en-US" b="1" dirty="0" smtClean="0"/>
              <a:t>3.</a:t>
            </a:r>
            <a:r>
              <a:rPr lang="en-US" sz="1800" i="1" dirty="0" smtClean="0"/>
              <a:t>	</a:t>
            </a:r>
            <a:r>
              <a:rPr lang="en-US" sz="1800" dirty="0" smtClean="0"/>
              <a:t>Health</a:t>
            </a:r>
            <a:endParaRPr lang="en-US" sz="1800" i="1" dirty="0" smtClean="0"/>
          </a:p>
          <a:p>
            <a:pPr marL="341313" indent="-341313" eaLnBrk="1" hangingPunct="1">
              <a:buFont typeface="Wingdings" pitchFamily="2" charset="2"/>
              <a:buNone/>
            </a:pPr>
            <a:r>
              <a:rPr lang="en-US" sz="1600" b="1" i="1" dirty="0" smtClean="0"/>
              <a:t>Competency Area</a:t>
            </a:r>
          </a:p>
          <a:p>
            <a:pPr marL="1487488" lvl="1" indent="-800100" eaLnBrk="1" hangingPunct="1">
              <a:buFont typeface="Wingdings" pitchFamily="2" charset="2"/>
              <a:buNone/>
            </a:pPr>
            <a:r>
              <a:rPr lang="en-US" b="1" dirty="0" smtClean="0"/>
              <a:t>3.4</a:t>
            </a:r>
            <a:r>
              <a:rPr lang="en-US" sz="1800" dirty="0" smtClean="0"/>
              <a:t>	Understand basic health &amp; safety procedures</a:t>
            </a:r>
            <a:endParaRPr lang="en-US" sz="1800" i="1" dirty="0" smtClean="0"/>
          </a:p>
          <a:p>
            <a:pPr marL="341313" indent="-341313" eaLnBrk="1" hangingPunct="1">
              <a:buFont typeface="Wingdings" pitchFamily="2" charset="2"/>
              <a:buNone/>
            </a:pPr>
            <a:r>
              <a:rPr lang="en-US" sz="1600" b="1" i="1" dirty="0" smtClean="0"/>
              <a:t>Competency Statements</a:t>
            </a:r>
          </a:p>
          <a:p>
            <a:pPr marL="1487488" lvl="1" indent="-800100" eaLnBrk="1" hangingPunct="1">
              <a:buFont typeface="Wingdings" pitchFamily="2" charset="2"/>
              <a:buNone/>
            </a:pPr>
            <a:r>
              <a:rPr lang="en-US" b="1" dirty="0" smtClean="0"/>
              <a:t>3.4.1.</a:t>
            </a:r>
            <a:r>
              <a:rPr lang="en-US" sz="1800" dirty="0" smtClean="0"/>
              <a:t> Interpret product label directions and safety warnings</a:t>
            </a:r>
          </a:p>
          <a:p>
            <a:pPr marL="1487488" lvl="1" indent="-800100" eaLnBrk="1" hangingPunct="1">
              <a:buFont typeface="Wingdings" pitchFamily="2" charset="2"/>
              <a:buNone/>
            </a:pPr>
            <a:r>
              <a:rPr lang="en-US" b="1" dirty="0" smtClean="0"/>
              <a:t>3.4.2.</a:t>
            </a:r>
            <a:r>
              <a:rPr lang="en-US" sz="1800" dirty="0" smtClean="0"/>
              <a:t> Identify safety measures that can prevent accidents and injuries </a:t>
            </a:r>
          </a:p>
        </p:txBody>
      </p:sp>
      <p:pic>
        <p:nvPicPr>
          <p:cNvPr id="20486" name="Picture 4" descr="aspirin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4441825"/>
            <a:ext cx="1447800" cy="1882775"/>
          </a:xfrm>
        </p:spPr>
      </p:pic>
      <p:pic>
        <p:nvPicPr>
          <p:cNvPr id="20487" name="Picture 6" descr="pharma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2" y="1271589"/>
            <a:ext cx="2212975"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Footer Placeholder 7"/>
          <p:cNvSpPr txBox="1">
            <a:spLocks noGrp="1"/>
          </p:cNvSpPr>
          <p:nvPr/>
        </p:nvSpPr>
        <p:spPr bwMode="auto">
          <a:xfrm>
            <a:off x="0" y="66294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z="1100">
              <a:solidFill>
                <a:srgbClr val="898989"/>
              </a:solidFill>
              <a:latin typeface="Arial" pitchFamily="34" charset="0"/>
            </a:endParaRPr>
          </a:p>
        </p:txBody>
      </p:sp>
      <p:sp>
        <p:nvSpPr>
          <p:cNvPr id="2" name="TextBox 1"/>
          <p:cNvSpPr txBox="1"/>
          <p:nvPr/>
        </p:nvSpPr>
        <p:spPr>
          <a:xfrm>
            <a:off x="2133600" y="4649736"/>
            <a:ext cx="6705600" cy="1938992"/>
          </a:xfrm>
          <a:prstGeom prst="rect">
            <a:avLst/>
          </a:prstGeom>
        </p:spPr>
        <p:style>
          <a:lnRef idx="1">
            <a:schemeClr val="accent2"/>
          </a:lnRef>
          <a:fillRef idx="2">
            <a:schemeClr val="accent2"/>
          </a:fillRef>
          <a:effectRef idx="1">
            <a:schemeClr val="accent2"/>
          </a:effectRef>
          <a:fontRef idx="minor">
            <a:schemeClr val="dk1"/>
          </a:fontRef>
        </p:style>
        <p:txBody>
          <a:bodyPr anchor="b">
            <a:spAutoFit/>
          </a:bodyPr>
          <a:lstStyle/>
          <a:p>
            <a:pPr marL="342900" indent="-342900">
              <a:buFont typeface="Arial" panose="020B0604020202020204" pitchFamily="34" charset="0"/>
              <a:buChar char="•"/>
              <a:defRPr/>
            </a:pPr>
            <a:r>
              <a:rPr lang="en-US" sz="2400" dirty="0"/>
              <a:t>Every test item in the CASAS system is associated with a specific competency</a:t>
            </a:r>
            <a:r>
              <a:rPr lang="en-US" sz="2400" dirty="0" smtClean="0"/>
              <a:t>. </a:t>
            </a:r>
          </a:p>
          <a:p>
            <a:pPr marL="342900" indent="-342900">
              <a:buFont typeface="Arial" panose="020B0604020202020204" pitchFamily="34" charset="0"/>
              <a:buChar char="•"/>
              <a:defRPr/>
            </a:pPr>
            <a:r>
              <a:rPr lang="en-US" sz="2400" dirty="0" smtClean="0"/>
              <a:t>Instructional Reports display test items and coordinating competencies.</a:t>
            </a:r>
            <a:endParaRPr lang="en-US" sz="2400" dirty="0"/>
          </a:p>
          <a:p>
            <a:pPr marL="342900" indent="-342900">
              <a:buFont typeface="Arial" panose="020B0604020202020204" pitchFamily="34" charset="0"/>
              <a:buChar char="•"/>
              <a:defRPr/>
            </a:pPr>
            <a:endParaRPr lang="en-US" sz="2400" dirty="0"/>
          </a:p>
        </p:txBody>
      </p:sp>
      <p:sp>
        <p:nvSpPr>
          <p:cNvPr id="3" name="Slide Number Placeholder 2"/>
          <p:cNvSpPr>
            <a:spLocks noGrp="1"/>
          </p:cNvSpPr>
          <p:nvPr>
            <p:ph type="sldNum" sz="quarter" idx="12"/>
          </p:nvPr>
        </p:nvSpPr>
        <p:spPr/>
        <p:txBody>
          <a:bodyPr/>
          <a:lstStyle/>
          <a:p>
            <a:fld id="{0F10CCFA-9720-4B79-87AD-568ED3307F7B}" type="slidenum">
              <a:rPr lang="en-US" smtClean="0"/>
              <a:t>8</a:t>
            </a:fld>
            <a:endParaRPr lang="en-US"/>
          </a:p>
        </p:txBody>
      </p:sp>
    </p:spTree>
    <p:extLst>
      <p:ext uri="{BB962C8B-B14F-4D97-AF65-F5344CB8AC3E}">
        <p14:creationId xmlns:p14="http://schemas.microsoft.com/office/powerpoint/2010/main" val="242128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solidFill>
                  <a:schemeClr val="tx1"/>
                </a:solidFill>
                <a:effectLst/>
              </a:rPr>
              <a:t>Post-testing</a:t>
            </a:r>
            <a:endParaRPr lang="en-US" dirty="0">
              <a:solidFill>
                <a:schemeClr val="tx1"/>
              </a:solidFill>
              <a:effectLst/>
            </a:endParaRPr>
          </a:p>
        </p:txBody>
      </p:sp>
      <p:sp>
        <p:nvSpPr>
          <p:cNvPr id="7" name="Text Placeholder 6"/>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fld id="{D3265297-D025-4D97-865E-CBE66D97C76A}"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80</a:t>
            </a:fld>
            <a:endParaRPr lang="en-US"/>
          </a:p>
        </p:txBody>
      </p:sp>
    </p:spTree>
    <p:extLst>
      <p:ext uri="{BB962C8B-B14F-4D97-AF65-F5344CB8AC3E}">
        <p14:creationId xmlns:p14="http://schemas.microsoft.com/office/powerpoint/2010/main" val="6283160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457200" y="57150"/>
            <a:ext cx="8229600" cy="1143000"/>
          </a:xfrm>
        </p:spPr>
        <p:style>
          <a:lnRef idx="1">
            <a:schemeClr val="accent2"/>
          </a:lnRef>
          <a:fillRef idx="2">
            <a:schemeClr val="accent2"/>
          </a:fillRef>
          <a:effectRef idx="1">
            <a:schemeClr val="accent2"/>
          </a:effectRef>
          <a:fontRef idx="minor">
            <a:schemeClr val="dk1"/>
          </a:fontRef>
        </p:style>
        <p:txBody>
          <a:bodyPr/>
          <a:lstStyle/>
          <a:p>
            <a:pPr eaLnBrk="1" fontAlgn="auto" hangingPunct="1">
              <a:spcAft>
                <a:spcPts val="0"/>
              </a:spcAft>
              <a:defRPr/>
            </a:pPr>
            <a:r>
              <a:rPr lang="en-US" dirty="0" smtClean="0"/>
              <a:t>Next Assigned Test </a:t>
            </a:r>
            <a:r>
              <a:rPr lang="en-US" dirty="0"/>
              <a:t>Report</a:t>
            </a:r>
          </a:p>
        </p:txBody>
      </p:sp>
      <p:sp>
        <p:nvSpPr>
          <p:cNvPr id="59396"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24432CF4-E91C-4EF6-BA72-4DF442ECBA57}" type="datetime1">
              <a:rPr lang="en-US" smtClean="0">
                <a:solidFill>
                  <a:srgbClr val="FFFFFF"/>
                </a:solidFill>
              </a:rPr>
              <a:t>8/4/2017</a:t>
            </a:fld>
            <a:endParaRPr lang="en-US" smtClean="0">
              <a:solidFill>
                <a:srgbClr val="FFFFFF"/>
              </a:solidFill>
            </a:endParaRPr>
          </a:p>
        </p:txBody>
      </p:sp>
      <p:sp>
        <p:nvSpPr>
          <p:cNvPr id="5939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sp>
        <p:nvSpPr>
          <p:cNvPr id="59398" name="AutoShape 5"/>
          <p:cNvSpPr>
            <a:spLocks noChangeArrowheads="1"/>
          </p:cNvSpPr>
          <p:nvPr/>
        </p:nvSpPr>
        <p:spPr bwMode="auto">
          <a:xfrm rot="9428290">
            <a:off x="6626225" y="3330576"/>
            <a:ext cx="1092200" cy="139700"/>
          </a:xfrm>
          <a:prstGeom prst="rightArrow">
            <a:avLst>
              <a:gd name="adj1" fmla="val 50000"/>
              <a:gd name="adj2" fmla="val 195455"/>
            </a:avLst>
          </a:prstGeom>
          <a:solidFill>
            <a:srgbClr val="000080"/>
          </a:solidFill>
          <a:ln w="12700">
            <a:solidFill>
              <a:srgbClr val="000080"/>
            </a:solidFill>
            <a:miter lim="800000"/>
            <a:headEnd/>
            <a:tailEnd/>
          </a:ln>
          <a:effectLst/>
          <a:extLst>
            <a:ext uri="{AF507438-7753-43E0-B8FC-AC1667EBCBE1}">
              <a14:hiddenEffects xmlns:a14="http://schemas.microsoft.com/office/drawing/2010/main">
                <a:effectLst>
                  <a:outerShdw dist="28398" dir="3806097" algn="ctr" rotWithShape="0">
                    <a:srgbClr val="7F7F7F"/>
                  </a:outerShdw>
                </a:effectLst>
              </a14:hiddenEffects>
            </a:ext>
          </a:extLst>
        </p:spPr>
        <p:txBody>
          <a:bodyPr/>
          <a:lstStyle/>
          <a:p>
            <a:pPr algn="ctr"/>
            <a:endParaRPr lang="en-US"/>
          </a:p>
        </p:txBody>
      </p:sp>
      <p:sp>
        <p:nvSpPr>
          <p:cNvPr id="2" name="Slide Number Placeholder 1"/>
          <p:cNvSpPr>
            <a:spLocks noGrp="1"/>
          </p:cNvSpPr>
          <p:nvPr>
            <p:ph type="sldNum" sz="quarter" idx="12"/>
          </p:nvPr>
        </p:nvSpPr>
        <p:spPr>
          <a:xfrm>
            <a:off x="6670561" y="6324600"/>
            <a:ext cx="2133600" cy="365125"/>
          </a:xfrm>
        </p:spPr>
        <p:txBody>
          <a:bodyPr/>
          <a:lstStyle/>
          <a:p>
            <a:fld id="{0F10CCFA-9720-4B79-87AD-568ED3307F7B}" type="slidenum">
              <a:rPr lang="en-US" smtClean="0"/>
              <a:t>81</a:t>
            </a:fld>
            <a:endParaRPr lang="en-US" dirty="0"/>
          </a:p>
        </p:txBody>
      </p:sp>
      <p:grpSp>
        <p:nvGrpSpPr>
          <p:cNvPr id="7" name="Group 6"/>
          <p:cNvGrpSpPr/>
          <p:nvPr/>
        </p:nvGrpSpPr>
        <p:grpSpPr>
          <a:xfrm>
            <a:off x="609600" y="1159364"/>
            <a:ext cx="7543800" cy="5455365"/>
            <a:chOff x="609600" y="1159364"/>
            <a:chExt cx="7543800" cy="5455365"/>
          </a:xfrm>
        </p:grpSpPr>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6614" t="13799" r="14181" b="21942"/>
            <a:stretch/>
          </p:blipFill>
          <p:spPr bwMode="auto">
            <a:xfrm>
              <a:off x="609600" y="1159364"/>
              <a:ext cx="7543800" cy="5455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705600" y="2895600"/>
              <a:ext cx="1295400" cy="32766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7226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7"/>
          <p:cNvSpPr>
            <a:spLocks noGrp="1" noChangeArrowheads="1"/>
          </p:cNvSpPr>
          <p:nvPr>
            <p:ph type="title"/>
          </p:nvPr>
        </p:nvSpPr>
        <p:spPr/>
        <p:style>
          <a:lnRef idx="1">
            <a:schemeClr val="accent2"/>
          </a:lnRef>
          <a:fillRef idx="2">
            <a:schemeClr val="accent2"/>
          </a:fillRef>
          <a:effectRef idx="1">
            <a:schemeClr val="accent2"/>
          </a:effectRef>
          <a:fontRef idx="minor">
            <a:schemeClr val="dk1"/>
          </a:fontRef>
        </p:style>
        <p:txBody>
          <a:bodyPr anchor="ctr">
            <a:normAutofit/>
          </a:bodyPr>
          <a:lstStyle/>
          <a:p>
            <a:pPr eaLnBrk="1" fontAlgn="auto" hangingPunct="1">
              <a:spcAft>
                <a:spcPts val="0"/>
              </a:spcAft>
              <a:defRPr/>
            </a:pPr>
            <a:r>
              <a:rPr lang="en-US" sz="4800" dirty="0">
                <a:solidFill>
                  <a:schemeClr val="tx1"/>
                </a:solidFill>
                <a:effectLst/>
              </a:rPr>
              <a:t>Test Preparation Guidelines</a:t>
            </a:r>
          </a:p>
        </p:txBody>
      </p:sp>
      <p:sp>
        <p:nvSpPr>
          <p:cNvPr id="67589" name="Rectangle 8"/>
          <p:cNvSpPr>
            <a:spLocks noGrp="1" noChangeArrowheads="1"/>
          </p:cNvSpPr>
          <p:nvPr>
            <p:ph type="body" idx="1"/>
          </p:nvPr>
        </p:nvSpPr>
        <p:spPr/>
        <p:style>
          <a:lnRef idx="1">
            <a:schemeClr val="accent1"/>
          </a:lnRef>
          <a:fillRef idx="2">
            <a:schemeClr val="accent1"/>
          </a:fillRef>
          <a:effectRef idx="1">
            <a:schemeClr val="accent1"/>
          </a:effectRef>
          <a:fontRef idx="minor">
            <a:schemeClr val="dk1"/>
          </a:fontRef>
        </p:style>
        <p:txBody>
          <a:bodyPr lIns="0" tIns="0" bIns="0" anchor="ctr">
            <a:noAutofit/>
          </a:bodyPr>
          <a:lstStyle/>
          <a:p>
            <a:pPr algn="ctr" eaLnBrk="1" hangingPunct="1">
              <a:lnSpc>
                <a:spcPct val="90000"/>
              </a:lnSpc>
            </a:pPr>
            <a:r>
              <a:rPr lang="en-US" b="1" dirty="0" smtClean="0">
                <a:solidFill>
                  <a:schemeClr val="tx1"/>
                </a:solidFill>
              </a:rPr>
              <a:t>Appropriate </a:t>
            </a:r>
          </a:p>
        </p:txBody>
      </p:sp>
      <p:sp>
        <p:nvSpPr>
          <p:cNvPr id="2" name="Content Placeholder 1"/>
          <p:cNvSpPr>
            <a:spLocks noGrp="1"/>
          </p:cNvSpPr>
          <p:nvPr>
            <p:ph sz="half" idx="2"/>
          </p:nvPr>
        </p:nvSpPr>
        <p:spPr/>
        <p:style>
          <a:lnRef idx="1">
            <a:schemeClr val="accent2"/>
          </a:lnRef>
          <a:fillRef idx="2">
            <a:schemeClr val="accent2"/>
          </a:fillRef>
          <a:effectRef idx="1">
            <a:schemeClr val="accent2"/>
          </a:effectRef>
          <a:fontRef idx="minor">
            <a:schemeClr val="dk1"/>
          </a:fontRef>
        </p:style>
        <p:txBody>
          <a:bodyPr>
            <a:noAutofit/>
          </a:bodyPr>
          <a:lstStyle/>
          <a:p>
            <a:pPr>
              <a:lnSpc>
                <a:spcPct val="90000"/>
              </a:lnSpc>
            </a:pPr>
            <a:endParaRPr lang="en-US" dirty="0" smtClean="0">
              <a:solidFill>
                <a:schemeClr val="tx1"/>
              </a:solidFill>
            </a:endParaRPr>
          </a:p>
          <a:p>
            <a:pPr>
              <a:lnSpc>
                <a:spcPct val="90000"/>
              </a:lnSpc>
            </a:pPr>
            <a:r>
              <a:rPr lang="en-US" dirty="0" smtClean="0">
                <a:solidFill>
                  <a:schemeClr val="tx1"/>
                </a:solidFill>
              </a:rPr>
              <a:t>Use diagnostic information from test results to “teach to”:</a:t>
            </a:r>
          </a:p>
          <a:p>
            <a:pPr lvl="2">
              <a:lnSpc>
                <a:spcPct val="90000"/>
              </a:lnSpc>
            </a:pPr>
            <a:r>
              <a:rPr lang="en-US" sz="2000" dirty="0" smtClean="0">
                <a:solidFill>
                  <a:schemeClr val="tx1"/>
                </a:solidFill>
              </a:rPr>
              <a:t>Task Areas</a:t>
            </a:r>
          </a:p>
          <a:p>
            <a:pPr lvl="2">
              <a:lnSpc>
                <a:spcPct val="90000"/>
              </a:lnSpc>
            </a:pPr>
            <a:r>
              <a:rPr lang="en-US" sz="2000" dirty="0" smtClean="0">
                <a:solidFill>
                  <a:schemeClr val="tx1"/>
                </a:solidFill>
              </a:rPr>
              <a:t>CASAS Competencies</a:t>
            </a:r>
          </a:p>
          <a:p>
            <a:pPr lvl="2">
              <a:lnSpc>
                <a:spcPct val="90000"/>
              </a:lnSpc>
            </a:pPr>
            <a:r>
              <a:rPr lang="en-US" sz="2000" dirty="0" smtClean="0">
                <a:solidFill>
                  <a:schemeClr val="tx1"/>
                </a:solidFill>
              </a:rPr>
              <a:t>Content Standards</a:t>
            </a:r>
          </a:p>
          <a:p>
            <a:pPr>
              <a:lnSpc>
                <a:spcPct val="90000"/>
              </a:lnSpc>
            </a:pPr>
            <a:r>
              <a:rPr lang="en-US" dirty="0" smtClean="0">
                <a:solidFill>
                  <a:schemeClr val="tx1"/>
                </a:solidFill>
              </a:rPr>
              <a:t>Quick Search</a:t>
            </a:r>
          </a:p>
          <a:p>
            <a:pPr>
              <a:lnSpc>
                <a:spcPct val="90000"/>
              </a:lnSpc>
            </a:pPr>
            <a:r>
              <a:rPr lang="en-US" dirty="0" smtClean="0">
                <a:solidFill>
                  <a:schemeClr val="tx1"/>
                </a:solidFill>
              </a:rPr>
              <a:t>CASAS Practice Tests</a:t>
            </a:r>
          </a:p>
          <a:p>
            <a:endParaRPr lang="en-US" sz="2000" dirty="0"/>
          </a:p>
        </p:txBody>
      </p:sp>
      <p:sp>
        <p:nvSpPr>
          <p:cNvPr id="3" name="Text Placeholder 2"/>
          <p:cNvSpPr>
            <a:spLocks noGrp="1"/>
          </p:cNvSpPr>
          <p:nvPr>
            <p:ph type="body" sz="quarter" idx="3"/>
          </p:nvPr>
        </p:nvSpPr>
        <p:spPr/>
        <p:style>
          <a:lnRef idx="1">
            <a:schemeClr val="accent1"/>
          </a:lnRef>
          <a:fillRef idx="2">
            <a:schemeClr val="accent1"/>
          </a:fillRef>
          <a:effectRef idx="1">
            <a:schemeClr val="accent1"/>
          </a:effectRef>
          <a:fontRef idx="minor">
            <a:schemeClr val="dk1"/>
          </a:fontRef>
        </p:style>
        <p:txBody>
          <a:bodyPr anchor="ctr"/>
          <a:lstStyle/>
          <a:p>
            <a:pPr algn="ctr">
              <a:spcBef>
                <a:spcPts val="0"/>
              </a:spcBef>
            </a:pPr>
            <a:r>
              <a:rPr lang="en-US" dirty="0"/>
              <a:t>Inappropriate </a:t>
            </a:r>
          </a:p>
        </p:txBody>
      </p:sp>
      <p:sp>
        <p:nvSpPr>
          <p:cNvPr id="4" name="Content Placeholder 3"/>
          <p:cNvSpPr>
            <a:spLocks noGrp="1"/>
          </p:cNvSpPr>
          <p:nvPr>
            <p:ph sz="quarter" idx="4"/>
          </p:nvPr>
        </p:nvSpPr>
        <p:spPr/>
        <p:style>
          <a:lnRef idx="1">
            <a:schemeClr val="accent2"/>
          </a:lnRef>
          <a:fillRef idx="2">
            <a:schemeClr val="accent2"/>
          </a:fillRef>
          <a:effectRef idx="1">
            <a:schemeClr val="accent2"/>
          </a:effectRef>
          <a:fontRef idx="minor">
            <a:schemeClr val="dk1"/>
          </a:fontRef>
        </p:style>
        <p:txBody>
          <a:bodyPr>
            <a:normAutofit/>
          </a:bodyPr>
          <a:lstStyle/>
          <a:p>
            <a:pPr lvl="1"/>
            <a:endParaRPr lang="en-US" sz="2400" dirty="0" smtClean="0">
              <a:solidFill>
                <a:schemeClr val="tx1"/>
              </a:solidFill>
            </a:endParaRPr>
          </a:p>
          <a:p>
            <a:r>
              <a:rPr lang="en-US" dirty="0" smtClean="0">
                <a:solidFill>
                  <a:schemeClr val="tx1"/>
                </a:solidFill>
              </a:rPr>
              <a:t>Teaching to a particular test item</a:t>
            </a:r>
          </a:p>
          <a:p>
            <a:r>
              <a:rPr lang="en-US" dirty="0" smtClean="0">
                <a:solidFill>
                  <a:schemeClr val="tx1"/>
                </a:solidFill>
              </a:rPr>
              <a:t>Teaching specific vocabulary in a test item</a:t>
            </a:r>
          </a:p>
          <a:p>
            <a:r>
              <a:rPr lang="en-US" dirty="0" smtClean="0">
                <a:solidFill>
                  <a:schemeClr val="tx1"/>
                </a:solidFill>
              </a:rPr>
              <a:t>Limiting curriculum to what the test covers</a:t>
            </a:r>
          </a:p>
          <a:p>
            <a:pPr marL="0" indent="0">
              <a:buNone/>
            </a:pPr>
            <a:endParaRPr lang="en-US" sz="2800" dirty="0"/>
          </a:p>
        </p:txBody>
      </p:sp>
      <p:sp>
        <p:nvSpPr>
          <p:cNvPr id="67586"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fld id="{20A65F79-8A2E-4F4A-9270-CD707326FDA4}" type="datetime1">
              <a:rPr lang="en-US" smtClean="0">
                <a:solidFill>
                  <a:srgbClr val="FFFFFF"/>
                </a:solidFill>
              </a:rPr>
              <a:t>8/4/2017</a:t>
            </a:fld>
            <a:endParaRPr lang="en-US" dirty="0" smtClean="0">
              <a:solidFill>
                <a:srgbClr val="FFFFFF"/>
              </a:solidFill>
            </a:endParaRPr>
          </a:p>
        </p:txBody>
      </p:sp>
      <p:sp>
        <p:nvSpPr>
          <p:cNvPr id="67587"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mbria" pitchFamily="18" charset="0"/>
                <a:cs typeface="Arial" pitchFamily="34" charset="0"/>
              </a:defRPr>
            </a:lvl1pPr>
            <a:lvl2pPr marL="742950" indent="-285750" eaLnBrk="0" hangingPunct="0">
              <a:defRPr>
                <a:solidFill>
                  <a:schemeClr val="tx1"/>
                </a:solidFill>
                <a:latin typeface="Cambria" pitchFamily="18" charset="0"/>
                <a:cs typeface="Arial" pitchFamily="34" charset="0"/>
              </a:defRPr>
            </a:lvl2pPr>
            <a:lvl3pPr marL="1143000" indent="-228600" eaLnBrk="0" hangingPunct="0">
              <a:defRPr>
                <a:solidFill>
                  <a:schemeClr val="tx1"/>
                </a:solidFill>
                <a:latin typeface="Cambria" pitchFamily="18" charset="0"/>
                <a:cs typeface="Arial" pitchFamily="34" charset="0"/>
              </a:defRPr>
            </a:lvl3pPr>
            <a:lvl4pPr marL="1600200" indent="-228600" eaLnBrk="0" hangingPunct="0">
              <a:defRPr>
                <a:solidFill>
                  <a:schemeClr val="tx1"/>
                </a:solidFill>
                <a:latin typeface="Cambria" pitchFamily="18" charset="0"/>
                <a:cs typeface="Arial" pitchFamily="34" charset="0"/>
              </a:defRPr>
            </a:lvl4pPr>
            <a:lvl5pPr marL="2057400" indent="-228600" eaLnBrk="0" hangingPunct="0">
              <a:defRPr>
                <a:solidFill>
                  <a:schemeClr val="tx1"/>
                </a:solidFill>
                <a:latin typeface="Cambria" pitchFamily="18" charset="0"/>
                <a:cs typeface="Arial" pitchFamily="34" charset="0"/>
              </a:defRPr>
            </a:lvl5pPr>
            <a:lvl6pPr marL="2514600" indent="-228600" eaLnBrk="0" fontAlgn="base" hangingPunct="0">
              <a:spcBef>
                <a:spcPct val="0"/>
              </a:spcBef>
              <a:spcAft>
                <a:spcPct val="0"/>
              </a:spcAft>
              <a:defRPr>
                <a:solidFill>
                  <a:schemeClr val="tx1"/>
                </a:solidFill>
                <a:latin typeface="Cambria" pitchFamily="18" charset="0"/>
                <a:cs typeface="Arial" pitchFamily="34" charset="0"/>
              </a:defRPr>
            </a:lvl6pPr>
            <a:lvl7pPr marL="2971800" indent="-228600" eaLnBrk="0" fontAlgn="base" hangingPunct="0">
              <a:spcBef>
                <a:spcPct val="0"/>
              </a:spcBef>
              <a:spcAft>
                <a:spcPct val="0"/>
              </a:spcAft>
              <a:defRPr>
                <a:solidFill>
                  <a:schemeClr val="tx1"/>
                </a:solidFill>
                <a:latin typeface="Cambria" pitchFamily="18" charset="0"/>
                <a:cs typeface="Arial" pitchFamily="34" charset="0"/>
              </a:defRPr>
            </a:lvl7pPr>
            <a:lvl8pPr marL="3429000" indent="-228600" eaLnBrk="0" fontAlgn="base" hangingPunct="0">
              <a:spcBef>
                <a:spcPct val="0"/>
              </a:spcBef>
              <a:spcAft>
                <a:spcPct val="0"/>
              </a:spcAft>
              <a:defRPr>
                <a:solidFill>
                  <a:schemeClr val="tx1"/>
                </a:solidFill>
                <a:latin typeface="Cambria" pitchFamily="18" charset="0"/>
                <a:cs typeface="Arial" pitchFamily="34" charset="0"/>
              </a:defRPr>
            </a:lvl8pPr>
            <a:lvl9pPr marL="3886200" indent="-228600" eaLnBrk="0" fontAlgn="base" hangingPunct="0">
              <a:spcBef>
                <a:spcPct val="0"/>
              </a:spcBef>
              <a:spcAft>
                <a:spcPct val="0"/>
              </a:spcAft>
              <a:defRPr>
                <a:solidFill>
                  <a:schemeClr val="tx1"/>
                </a:solidFill>
                <a:latin typeface="Cambria" pitchFamily="18" charset="0"/>
                <a:cs typeface="Arial" pitchFamily="34" charset="0"/>
              </a:defRPr>
            </a:lvl9pPr>
          </a:lstStyle>
          <a:p>
            <a:pPr eaLnBrk="1" hangingPunct="1"/>
            <a:endParaRPr lang="en-US" smtClean="0">
              <a:solidFill>
                <a:srgbClr val="FFFFFF"/>
              </a:solidFill>
            </a:endParaRPr>
          </a:p>
        </p:txBody>
      </p:sp>
      <p:pic>
        <p:nvPicPr>
          <p:cNvPr id="67590" name="Picture 9" descr="MCBS018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1510851"/>
            <a:ext cx="685800" cy="6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MCj043151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61641"/>
            <a:ext cx="786951" cy="7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0F10CCFA-9720-4B79-87AD-568ED3307F7B}" type="slidenum">
              <a:rPr lang="en-US" smtClean="0"/>
              <a:t>82</a:t>
            </a:fld>
            <a:endParaRPr lang="en-US"/>
          </a:p>
        </p:txBody>
      </p:sp>
    </p:spTree>
    <p:extLst>
      <p:ext uri="{BB962C8B-B14F-4D97-AF65-F5344CB8AC3E}">
        <p14:creationId xmlns:p14="http://schemas.microsoft.com/office/powerpoint/2010/main" val="22060714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noAutofit/>
          </a:bodyPr>
          <a:lstStyle/>
          <a:p>
            <a:pPr>
              <a:lnSpc>
                <a:spcPct val="100000"/>
              </a:lnSpc>
            </a:pPr>
            <a:r>
              <a:rPr lang="en-US" sz="3200" dirty="0">
                <a:effectLst/>
              </a:rPr>
              <a:t>Determining  Schedule </a:t>
            </a:r>
            <a:r>
              <a:rPr lang="en-US" sz="3200" dirty="0" smtClean="0">
                <a:effectLst/>
              </a:rPr>
              <a:t>for Post-Testing</a:t>
            </a:r>
            <a:endParaRPr lang="en-US" sz="3200" dirty="0">
              <a:effectLst/>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chemeClr val="tx1"/>
                </a:solidFill>
              </a:rPr>
              <a:t>We suggest post-testing more than once a year.</a:t>
            </a:r>
          </a:p>
          <a:p>
            <a:pPr marL="0" indent="0">
              <a:buNone/>
            </a:pPr>
            <a:endParaRPr lang="en-US" dirty="0" smtClean="0">
              <a:solidFill>
                <a:schemeClr val="tx1"/>
              </a:solidFill>
            </a:endParaRPr>
          </a:p>
          <a:p>
            <a:pPr lvl="1"/>
            <a:r>
              <a:rPr lang="en-US" dirty="0" smtClean="0">
                <a:solidFill>
                  <a:schemeClr val="tx1"/>
                </a:solidFill>
              </a:rPr>
              <a:t>Base your testing calendar on your school schedule:</a:t>
            </a:r>
          </a:p>
          <a:p>
            <a:pPr lvl="2"/>
            <a:r>
              <a:rPr lang="en-US" dirty="0" smtClean="0">
                <a:solidFill>
                  <a:schemeClr val="tx1"/>
                </a:solidFill>
              </a:rPr>
              <a:t>managed enrollment schedule</a:t>
            </a:r>
          </a:p>
          <a:p>
            <a:pPr lvl="2"/>
            <a:r>
              <a:rPr lang="en-US" dirty="0" smtClean="0">
                <a:solidFill>
                  <a:schemeClr val="tx1"/>
                </a:solidFill>
              </a:rPr>
              <a:t>at the end of the quarter or semester or term</a:t>
            </a:r>
          </a:p>
          <a:p>
            <a:pPr lvl="2"/>
            <a:endParaRPr lang="en-US" dirty="0">
              <a:solidFill>
                <a:schemeClr val="tx1"/>
              </a:solidFill>
            </a:endParaRPr>
          </a:p>
          <a:p>
            <a:pPr lvl="1"/>
            <a:r>
              <a:rPr lang="en-US" dirty="0">
                <a:solidFill>
                  <a:schemeClr val="tx1"/>
                </a:solidFill>
              </a:rPr>
              <a:t>CASAS recommends 70 – 100 hours of instruction be provided between pre- and post-testing. </a:t>
            </a:r>
            <a:endParaRPr lang="en-US" dirty="0" smtClean="0">
              <a:solidFill>
                <a:schemeClr val="tx1"/>
              </a:solidFill>
            </a:endParaRPr>
          </a:p>
          <a:p>
            <a:pPr lvl="2"/>
            <a:r>
              <a:rPr lang="en-US" dirty="0" smtClean="0">
                <a:solidFill>
                  <a:schemeClr val="tx1"/>
                </a:solidFill>
              </a:rPr>
              <a:t>A </a:t>
            </a:r>
            <a:r>
              <a:rPr lang="en-US" dirty="0">
                <a:solidFill>
                  <a:schemeClr val="tx1"/>
                </a:solidFill>
              </a:rPr>
              <a:t>minimum of 40 hours of instruction between pre- and post-testing is allowed. </a:t>
            </a:r>
            <a:endParaRPr lang="en-US" dirty="0" smtClean="0">
              <a:solidFill>
                <a:schemeClr val="tx1"/>
              </a:solidFill>
            </a:endParaRPr>
          </a:p>
          <a:p>
            <a:pPr lvl="3"/>
            <a:r>
              <a:rPr lang="en-US" dirty="0" smtClean="0">
                <a:solidFill>
                  <a:schemeClr val="tx1"/>
                </a:solidFill>
              </a:rPr>
              <a:t>That does NOT mean that you test at the 40-hour mark</a:t>
            </a:r>
          </a:p>
          <a:p>
            <a:pPr lvl="3"/>
            <a:endParaRPr lang="en-US" dirty="0"/>
          </a:p>
          <a:p>
            <a:pPr lvl="1"/>
            <a:r>
              <a:rPr lang="en-US" dirty="0" smtClean="0">
                <a:solidFill>
                  <a:schemeClr val="tx1"/>
                </a:solidFill>
              </a:rPr>
              <a:t>Your </a:t>
            </a:r>
            <a:r>
              <a:rPr lang="en-US" b="1" i="1" dirty="0" smtClean="0">
                <a:solidFill>
                  <a:schemeClr val="tx1"/>
                </a:solidFill>
              </a:rPr>
              <a:t>Local Assessment Policy </a:t>
            </a:r>
            <a:r>
              <a:rPr lang="en-US" dirty="0" smtClean="0">
                <a:solidFill>
                  <a:schemeClr val="tx1"/>
                </a:solidFill>
              </a:rPr>
              <a:t>must clearly state the instructional hours between pre- and post-tests and how often tests will be given</a:t>
            </a:r>
            <a:endParaRPr lang="en-US" dirty="0">
              <a:solidFill>
                <a:schemeClr val="tx1"/>
              </a:solidFill>
            </a:endParaRPr>
          </a:p>
          <a:p>
            <a:pPr marL="0" indent="0">
              <a:buNone/>
            </a:pPr>
            <a:endParaRPr lang="en-US" dirty="0">
              <a:solidFill>
                <a:schemeClr val="tx1"/>
              </a:solidFill>
            </a:endParaRPr>
          </a:p>
        </p:txBody>
      </p:sp>
      <p:sp>
        <p:nvSpPr>
          <p:cNvPr id="4" name="Date Placeholder 3"/>
          <p:cNvSpPr>
            <a:spLocks noGrp="1"/>
          </p:cNvSpPr>
          <p:nvPr>
            <p:ph type="dt" sz="half" idx="10"/>
          </p:nvPr>
        </p:nvSpPr>
        <p:spPr/>
        <p:txBody>
          <a:bodyPr/>
          <a:lstStyle/>
          <a:p>
            <a:fld id="{2FAA8EF1-86F7-4CA0-BDB6-E8776C28F43A}"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83</a:t>
            </a:fld>
            <a:endParaRPr lang="en-US"/>
          </a:p>
        </p:txBody>
      </p:sp>
    </p:spTree>
    <p:extLst>
      <p:ext uri="{BB962C8B-B14F-4D97-AF65-F5344CB8AC3E}">
        <p14:creationId xmlns:p14="http://schemas.microsoft.com/office/powerpoint/2010/main" val="2418966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chor="ctr"/>
          <a:lstStyle/>
          <a:p>
            <a:r>
              <a:rPr lang="en-US" dirty="0" smtClean="0">
                <a:solidFill>
                  <a:schemeClr val="tx1"/>
                </a:solidFill>
                <a:effectLst/>
              </a:rPr>
              <a:t>Activity - Giving the Post-test</a:t>
            </a:r>
            <a:endParaRPr lang="en-US" dirty="0">
              <a:solidFill>
                <a:schemeClr val="tx1"/>
              </a:solidFill>
              <a:effectLst/>
            </a:endParaRPr>
          </a:p>
        </p:txBody>
      </p:sp>
      <p:sp>
        <p:nvSpPr>
          <p:cNvPr id="3" name="Content Placeholder 2"/>
          <p:cNvSpPr>
            <a:spLocks noGrp="1"/>
          </p:cNvSpPr>
          <p:nvPr>
            <p:ph idx="1"/>
          </p:nvPr>
        </p:nvSpPr>
        <p:spPr/>
        <p:txBody>
          <a:bodyPr/>
          <a:lstStyle/>
          <a:p>
            <a:r>
              <a:rPr lang="en-US" dirty="0" smtClean="0">
                <a:solidFill>
                  <a:schemeClr val="tx1"/>
                </a:solidFill>
              </a:rPr>
              <a:t>What are your next steps??</a:t>
            </a:r>
          </a:p>
          <a:p>
            <a:pPr lvl="1"/>
            <a:endParaRPr lang="en-US" b="1" dirty="0" smtClean="0">
              <a:solidFill>
                <a:schemeClr val="tx1"/>
              </a:solidFill>
            </a:endParaRPr>
          </a:p>
          <a:p>
            <a:pPr marL="628650" lvl="1" indent="-171450">
              <a:buFont typeface="Arial" panose="020B0604020202020204" pitchFamily="34" charset="0"/>
              <a:buChar char="•"/>
            </a:pPr>
            <a:r>
              <a:rPr lang="en-US" dirty="0"/>
              <a:t>What are </a:t>
            </a:r>
            <a:r>
              <a:rPr lang="en-US" dirty="0" smtClean="0"/>
              <a:t>you </a:t>
            </a:r>
            <a:r>
              <a:rPr lang="en-US" dirty="0"/>
              <a:t>going to do first?</a:t>
            </a:r>
          </a:p>
          <a:p>
            <a:pPr marL="628650" lvl="1" indent="-171450">
              <a:buFont typeface="Arial" panose="020B0604020202020204" pitchFamily="34" charset="0"/>
              <a:buChar char="•"/>
            </a:pPr>
            <a:r>
              <a:rPr lang="en-US" dirty="0"/>
              <a:t>What information do </a:t>
            </a:r>
            <a:r>
              <a:rPr lang="en-US" dirty="0" smtClean="0"/>
              <a:t>you </a:t>
            </a:r>
            <a:r>
              <a:rPr lang="en-US" dirty="0"/>
              <a:t>need?</a:t>
            </a:r>
          </a:p>
          <a:p>
            <a:pPr marL="628650" lvl="1" indent="-171450">
              <a:buFont typeface="Arial" panose="020B0604020202020204" pitchFamily="34" charset="0"/>
              <a:buChar char="•"/>
            </a:pPr>
            <a:r>
              <a:rPr lang="en-US" dirty="0"/>
              <a:t>What materials do </a:t>
            </a:r>
            <a:r>
              <a:rPr lang="en-US" dirty="0" smtClean="0"/>
              <a:t>you </a:t>
            </a:r>
            <a:r>
              <a:rPr lang="en-US" dirty="0"/>
              <a:t>need?</a:t>
            </a:r>
          </a:p>
          <a:p>
            <a:endParaRPr lang="en-US" b="1" dirty="0">
              <a:solidFill>
                <a:schemeClr val="tx1"/>
              </a:solidFill>
            </a:endParaRPr>
          </a:p>
        </p:txBody>
      </p:sp>
      <p:sp>
        <p:nvSpPr>
          <p:cNvPr id="4" name="Date Placeholder 3"/>
          <p:cNvSpPr>
            <a:spLocks noGrp="1"/>
          </p:cNvSpPr>
          <p:nvPr>
            <p:ph type="dt" sz="half" idx="10"/>
          </p:nvPr>
        </p:nvSpPr>
        <p:spPr/>
        <p:txBody>
          <a:bodyPr/>
          <a:lstStyle/>
          <a:p>
            <a:fld id="{FD19F2F8-64E6-49E5-BA74-88A2BCFE392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84</a:t>
            </a:fld>
            <a:endParaRPr lang="en-US"/>
          </a:p>
        </p:txBody>
      </p:sp>
    </p:spTree>
    <p:extLst>
      <p:ext uri="{BB962C8B-B14F-4D97-AF65-F5344CB8AC3E}">
        <p14:creationId xmlns:p14="http://schemas.microsoft.com/office/powerpoint/2010/main" val="37348653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What do you need for Post-testing?</a:t>
            </a:r>
            <a:endParaRPr lang="en-US" dirty="0"/>
          </a:p>
        </p:txBody>
      </p:sp>
      <p:sp>
        <p:nvSpPr>
          <p:cNvPr id="5" name="Text Placeholder 4"/>
          <p:cNvSpPr>
            <a:spLocks noGrp="1"/>
          </p:cNvSpPr>
          <p:nvPr>
            <p:ph type="body" idx="1"/>
          </p:nvPr>
        </p:nvSpPr>
        <p:spPr/>
        <p:txBody>
          <a:bodyPr/>
          <a:lstStyle/>
          <a:p>
            <a:r>
              <a:rPr lang="en-US" dirty="0"/>
              <a:t>C</a:t>
            </a:r>
            <a:r>
              <a:rPr lang="en-US" dirty="0" smtClean="0"/>
              <a:t>omputer-delivered tests</a:t>
            </a:r>
            <a:endParaRPr lang="en-US" dirty="0"/>
          </a:p>
        </p:txBody>
      </p:sp>
      <p:sp>
        <p:nvSpPr>
          <p:cNvPr id="3" name="Content Placeholder 2"/>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Send students to the </a:t>
            </a:r>
            <a:r>
              <a:rPr lang="en-US" i="1" dirty="0" err="1" smtClean="0"/>
              <a:t>e</a:t>
            </a:r>
            <a:r>
              <a:rPr lang="en-US" dirty="0" err="1" smtClean="0"/>
              <a:t>Test</a:t>
            </a:r>
            <a:r>
              <a:rPr lang="en-US" dirty="0" smtClean="0"/>
              <a:t> lab. </a:t>
            </a:r>
            <a:endParaRPr lang="en-US" dirty="0"/>
          </a:p>
        </p:txBody>
      </p:sp>
      <p:sp>
        <p:nvSpPr>
          <p:cNvPr id="6" name="Text Placeholder 5"/>
          <p:cNvSpPr>
            <a:spLocks noGrp="1"/>
          </p:cNvSpPr>
          <p:nvPr>
            <p:ph type="body" sz="quarter" idx="3"/>
          </p:nvPr>
        </p:nvSpPr>
        <p:spPr/>
        <p:txBody>
          <a:bodyPr/>
          <a:lstStyle/>
          <a:p>
            <a:r>
              <a:rPr lang="en-US" dirty="0" smtClean="0"/>
              <a:t>Paper-based</a:t>
            </a:r>
            <a:endParaRPr lang="en-US" dirty="0"/>
          </a:p>
        </p:txBody>
      </p:sp>
      <p:sp>
        <p:nvSpPr>
          <p:cNvPr id="7" name="Content Placeholder 6"/>
          <p:cNvSpPr>
            <a:spLocks noGrp="1"/>
          </p:cNvSpPr>
          <p:nvPr>
            <p:ph sz="quarter" idx="4"/>
          </p:nvPr>
        </p:nvSpPr>
        <p:spPr/>
        <p:style>
          <a:lnRef idx="1">
            <a:schemeClr val="accent6"/>
          </a:lnRef>
          <a:fillRef idx="2">
            <a:schemeClr val="accent6"/>
          </a:fillRef>
          <a:effectRef idx="1">
            <a:schemeClr val="accent6"/>
          </a:effectRef>
          <a:fontRef idx="minor">
            <a:schemeClr val="dk1"/>
          </a:fontRef>
        </p:style>
        <p:txBody>
          <a:bodyPr/>
          <a:lstStyle/>
          <a:p>
            <a:r>
              <a:rPr lang="en-US" sz="2000" dirty="0" smtClean="0"/>
              <a:t>Use </a:t>
            </a:r>
            <a:r>
              <a:rPr lang="en-US" sz="2000" dirty="0"/>
              <a:t>your </a:t>
            </a:r>
            <a:r>
              <a:rPr lang="en-US" sz="2000" b="1" i="1" dirty="0"/>
              <a:t>Next Assigned Test </a:t>
            </a:r>
            <a:r>
              <a:rPr lang="en-US" sz="2000" b="1" i="1" dirty="0" smtClean="0"/>
              <a:t>(NAT) </a:t>
            </a:r>
            <a:r>
              <a:rPr lang="en-US" sz="2000" dirty="0" smtClean="0"/>
              <a:t>report.</a:t>
            </a:r>
            <a:endParaRPr lang="en-US" sz="2000" dirty="0"/>
          </a:p>
          <a:p>
            <a:r>
              <a:rPr lang="en-US" sz="2000" dirty="0"/>
              <a:t>Gather test booklets for </a:t>
            </a:r>
            <a:r>
              <a:rPr lang="en-US" sz="2000" dirty="0" smtClean="0"/>
              <a:t>class.</a:t>
            </a:r>
            <a:endParaRPr lang="en-US" sz="2000" dirty="0"/>
          </a:p>
          <a:p>
            <a:r>
              <a:rPr lang="en-US" sz="2000" dirty="0"/>
              <a:t>Hand out answer </a:t>
            </a:r>
            <a:r>
              <a:rPr lang="en-US" sz="2000" dirty="0" smtClean="0"/>
              <a:t>sheets.</a:t>
            </a:r>
            <a:endParaRPr lang="en-US" sz="2000" dirty="0"/>
          </a:p>
          <a:p>
            <a:r>
              <a:rPr lang="en-US" sz="2000" dirty="0"/>
              <a:t>Go over </a:t>
            </a:r>
            <a:r>
              <a:rPr lang="en-US" sz="2000" dirty="0" smtClean="0"/>
              <a:t>directions.</a:t>
            </a:r>
            <a:endParaRPr lang="en-US" sz="2000" dirty="0"/>
          </a:p>
          <a:p>
            <a:r>
              <a:rPr lang="en-US" sz="2000" dirty="0"/>
              <a:t>Go over practice </a:t>
            </a:r>
            <a:r>
              <a:rPr lang="en-US" sz="2000" dirty="0" smtClean="0"/>
              <a:t>questions.</a:t>
            </a:r>
            <a:endParaRPr lang="en-US" sz="2000" dirty="0"/>
          </a:p>
          <a:p>
            <a:r>
              <a:rPr lang="en-US" sz="2000" dirty="0"/>
              <a:t>Administer the test as you did the pre-test</a:t>
            </a:r>
            <a:r>
              <a:rPr lang="en-US" sz="2000" dirty="0" smtClean="0"/>
              <a:t>.</a:t>
            </a:r>
            <a:endParaRPr lang="en-US" sz="2000" dirty="0"/>
          </a:p>
        </p:txBody>
      </p:sp>
      <p:sp>
        <p:nvSpPr>
          <p:cNvPr id="2" name="Date Placeholder 1"/>
          <p:cNvSpPr>
            <a:spLocks noGrp="1"/>
          </p:cNvSpPr>
          <p:nvPr>
            <p:ph type="dt" sz="half" idx="10"/>
          </p:nvPr>
        </p:nvSpPr>
        <p:spPr/>
        <p:txBody>
          <a:bodyPr/>
          <a:lstStyle/>
          <a:p>
            <a:fld id="{48224E3E-8A22-42E5-9C7E-F4173236B7E4}" type="datetime1">
              <a:rPr lang="en-US" smtClean="0"/>
              <a:t>8/4/2017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85</a:t>
            </a:fld>
            <a:endParaRPr lang="en-US"/>
          </a:p>
        </p:txBody>
      </p:sp>
    </p:spTree>
    <p:extLst>
      <p:ext uri="{BB962C8B-B14F-4D97-AF65-F5344CB8AC3E}">
        <p14:creationId xmlns:p14="http://schemas.microsoft.com/office/powerpoint/2010/main" val="26147723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style>
          <a:lnRef idx="1">
            <a:schemeClr val="accent1"/>
          </a:lnRef>
          <a:fillRef idx="3">
            <a:schemeClr val="accent1"/>
          </a:fillRef>
          <a:effectRef idx="2">
            <a:schemeClr val="accent1"/>
          </a:effectRef>
          <a:fontRef idx="minor">
            <a:schemeClr val="lt1"/>
          </a:fontRef>
        </p:style>
        <p:txBody>
          <a:bodyPr anchor="ctr"/>
          <a:lstStyle/>
          <a:p>
            <a:r>
              <a:rPr lang="en-US" dirty="0" smtClean="0">
                <a:effectLst/>
              </a:rPr>
              <a:t>Case Study</a:t>
            </a:r>
            <a:endParaRPr lang="en-US" dirty="0">
              <a:effectLst/>
            </a:endParaRPr>
          </a:p>
        </p:txBody>
      </p:sp>
      <p:sp>
        <p:nvSpPr>
          <p:cNvPr id="4" name="Subtitle 3"/>
          <p:cNvSpPr>
            <a:spLocks noGrp="1"/>
          </p:cNvSpPr>
          <p:nvPr>
            <p:ph type="subTitle" idx="1"/>
          </p:nvPr>
        </p:nvSpPr>
        <p:spPr>
          <a:xfrm>
            <a:off x="1371600" y="2286000"/>
            <a:ext cx="6400800" cy="1752600"/>
          </a:xfrm>
        </p:spPr>
        <p:txBody>
          <a:bodyPr/>
          <a:lstStyle/>
          <a:p>
            <a:endParaRPr lang="en-US" dirty="0"/>
          </a:p>
        </p:txBody>
      </p:sp>
      <p:sp>
        <p:nvSpPr>
          <p:cNvPr id="3" name="Date Placeholder 2"/>
          <p:cNvSpPr>
            <a:spLocks noGrp="1"/>
          </p:cNvSpPr>
          <p:nvPr>
            <p:ph type="dt" sz="half" idx="10"/>
          </p:nvPr>
        </p:nvSpPr>
        <p:spPr/>
        <p:txBody>
          <a:bodyPr/>
          <a:lstStyle/>
          <a:p>
            <a:fld id="{BFCAD1A3-4D05-47F3-BAAF-9AB65F25CA59}"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86</a:t>
            </a:fld>
            <a:endParaRPr lang="en-US"/>
          </a:p>
        </p:txBody>
      </p:sp>
    </p:spTree>
    <p:extLst>
      <p:ext uri="{BB962C8B-B14F-4D97-AF65-F5344CB8AC3E}">
        <p14:creationId xmlns:p14="http://schemas.microsoft.com/office/powerpoint/2010/main" val="7766925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419600"/>
            <a:ext cx="7772400" cy="1362075"/>
          </a:xfrm>
        </p:spPr>
        <p:style>
          <a:lnRef idx="1">
            <a:schemeClr val="accent1"/>
          </a:lnRef>
          <a:fillRef idx="2">
            <a:schemeClr val="accent1"/>
          </a:fillRef>
          <a:effectRef idx="1">
            <a:schemeClr val="accent1"/>
          </a:effectRef>
          <a:fontRef idx="minor">
            <a:schemeClr val="dk1"/>
          </a:fontRef>
        </p:style>
        <p:txBody>
          <a:bodyPr/>
          <a:lstStyle/>
          <a:p>
            <a:r>
              <a:rPr lang="en-US" dirty="0" smtClean="0"/>
              <a:t>Next Steps</a:t>
            </a:r>
            <a:endParaRPr lang="en-US" dirty="0"/>
          </a:p>
        </p:txBody>
      </p:sp>
      <p:sp>
        <p:nvSpPr>
          <p:cNvPr id="5" name="Text Placeholder 4"/>
          <p:cNvSpPr>
            <a:spLocks noGrp="1"/>
          </p:cNvSpPr>
          <p:nvPr>
            <p:ph type="body" idx="1"/>
          </p:nvPr>
        </p:nvSpPr>
        <p:spPr/>
        <p:txBody>
          <a:bodyPr/>
          <a:lstStyle/>
          <a:p>
            <a:r>
              <a:rPr lang="en-US" dirty="0" smtClean="0"/>
              <a:t>Implementing at Your Agency</a:t>
            </a:r>
            <a:endParaRPr lang="en-US" dirty="0"/>
          </a:p>
        </p:txBody>
      </p:sp>
      <p:sp>
        <p:nvSpPr>
          <p:cNvPr id="6" name="Date Placeholder 5"/>
          <p:cNvSpPr>
            <a:spLocks noGrp="1"/>
          </p:cNvSpPr>
          <p:nvPr>
            <p:ph type="dt" sz="half" idx="10"/>
          </p:nvPr>
        </p:nvSpPr>
        <p:spPr/>
        <p:txBody>
          <a:bodyPr/>
          <a:lstStyle/>
          <a:p>
            <a:fld id="{6BB0C0A2-006A-43AD-B1D8-E488AEB8F2C1}" type="datetime1">
              <a:rPr lang="en-US" smtClean="0"/>
              <a:t>8/4/2017</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0F10CCFA-9720-4B79-87AD-568ED3307F7B}" type="slidenum">
              <a:rPr lang="en-US" smtClean="0"/>
              <a:t>87</a:t>
            </a:fld>
            <a:endParaRPr lang="en-US"/>
          </a:p>
        </p:txBody>
      </p:sp>
    </p:spTree>
    <p:extLst>
      <p:ext uri="{BB962C8B-B14F-4D97-AF65-F5344CB8AC3E}">
        <p14:creationId xmlns:p14="http://schemas.microsoft.com/office/powerpoint/2010/main" val="34941960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chor="ctr"/>
          <a:lstStyle/>
          <a:p>
            <a:r>
              <a:rPr lang="en-US" dirty="0" smtClean="0"/>
              <a:t>Now what?</a:t>
            </a:r>
            <a:endParaRPr lang="en-US" dirty="0"/>
          </a:p>
        </p:txBody>
      </p:sp>
      <p:sp>
        <p:nvSpPr>
          <p:cNvPr id="3" name="Content Placeholder 2"/>
          <p:cNvSpPr>
            <a:spLocks noGrp="1"/>
          </p:cNvSpPr>
          <p:nvPr>
            <p:ph idx="1"/>
          </p:nvPr>
        </p:nvSpPr>
        <p:spPr>
          <a:xfrm>
            <a:off x="457200" y="1676400"/>
            <a:ext cx="8229600" cy="4525963"/>
          </a:xfrm>
        </p:spPr>
        <p:txBody>
          <a:bodyPr>
            <a:normAutofit/>
          </a:bodyPr>
          <a:lstStyle/>
          <a:p>
            <a:pPr lvl="0"/>
            <a:r>
              <a:rPr lang="en-US" dirty="0">
                <a:solidFill>
                  <a:schemeClr val="tx1"/>
                </a:solidFill>
              </a:rPr>
              <a:t>Assign Testers </a:t>
            </a:r>
          </a:p>
          <a:p>
            <a:pPr lvl="1"/>
            <a:r>
              <a:rPr lang="en-US" dirty="0">
                <a:solidFill>
                  <a:schemeClr val="tx1"/>
                </a:solidFill>
              </a:rPr>
              <a:t>make sure they’ve completed </a:t>
            </a:r>
            <a:r>
              <a:rPr lang="en-US" dirty="0" smtClean="0">
                <a:solidFill>
                  <a:schemeClr val="tx1"/>
                </a:solidFill>
              </a:rPr>
              <a:t>IT and if using computer-delivered tests, Coordinator and Proctor training, also.</a:t>
            </a:r>
            <a:endParaRPr lang="en-US" dirty="0">
              <a:solidFill>
                <a:schemeClr val="tx1"/>
              </a:solidFill>
            </a:endParaRPr>
          </a:p>
          <a:p>
            <a:pPr lvl="0"/>
            <a:r>
              <a:rPr lang="en-US" dirty="0">
                <a:solidFill>
                  <a:schemeClr val="tx1"/>
                </a:solidFill>
              </a:rPr>
              <a:t>Calendar testing for the year </a:t>
            </a:r>
          </a:p>
          <a:p>
            <a:pPr lvl="1"/>
            <a:r>
              <a:rPr lang="en-US" dirty="0">
                <a:solidFill>
                  <a:schemeClr val="tx1"/>
                </a:solidFill>
              </a:rPr>
              <a:t>make sure everyone at your agency knows</a:t>
            </a:r>
          </a:p>
          <a:p>
            <a:pPr lvl="0"/>
            <a:r>
              <a:rPr lang="en-US" dirty="0">
                <a:solidFill>
                  <a:schemeClr val="tx1"/>
                </a:solidFill>
              </a:rPr>
              <a:t>Have everyone who helps with testing sign the testing </a:t>
            </a:r>
            <a:r>
              <a:rPr lang="en-US" dirty="0" smtClean="0">
                <a:solidFill>
                  <a:schemeClr val="tx1"/>
                </a:solidFill>
              </a:rPr>
              <a:t>agreement (at the back of your TAMS)</a:t>
            </a: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sz="half" idx="10"/>
          </p:nvPr>
        </p:nvSpPr>
        <p:spPr/>
        <p:txBody>
          <a:bodyPr/>
          <a:lstStyle/>
          <a:p>
            <a:fld id="{4EB60E72-088B-4D44-BDCB-490FBFCA6211}"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88</a:t>
            </a:fld>
            <a:endParaRPr lang="en-US"/>
          </a:p>
        </p:txBody>
      </p:sp>
    </p:spTree>
    <p:extLst>
      <p:ext uri="{BB962C8B-B14F-4D97-AF65-F5344CB8AC3E}">
        <p14:creationId xmlns:p14="http://schemas.microsoft.com/office/powerpoint/2010/main" val="24933336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Congratulations! </a:t>
            </a:r>
            <a:endParaRPr lang="en-US" dirty="0"/>
          </a:p>
        </p:txBody>
      </p:sp>
      <p:sp>
        <p:nvSpPr>
          <p:cNvPr id="8" name="Content Placeholder 7"/>
          <p:cNvSpPr>
            <a:spLocks noGrp="1"/>
          </p:cNvSpPr>
          <p:nvPr>
            <p:ph idx="1"/>
          </p:nvPr>
        </p:nvSpPr>
        <p:spPr/>
        <p:txBody>
          <a:bodyPr>
            <a:noAutofit/>
          </a:bodyPr>
          <a:lstStyle/>
          <a:p>
            <a:pPr marL="0" indent="0" algn="ctr">
              <a:buNone/>
            </a:pPr>
            <a:r>
              <a:rPr lang="en-US" sz="2000" dirty="0" smtClean="0"/>
              <a:t>You are now a certified Test Administrator!</a:t>
            </a:r>
          </a:p>
          <a:p>
            <a:endParaRPr lang="en-US" sz="2000" dirty="0"/>
          </a:p>
          <a:p>
            <a:r>
              <a:rPr lang="en-US" sz="2000" dirty="0" smtClean="0"/>
              <a:t>You have –</a:t>
            </a:r>
          </a:p>
          <a:p>
            <a:pPr lvl="1"/>
            <a:r>
              <a:rPr lang="en-US" sz="2000" dirty="0" smtClean="0"/>
              <a:t>Administered the Oral Screening and Writing Screening to students who you determined needed it</a:t>
            </a:r>
          </a:p>
          <a:p>
            <a:pPr lvl="1"/>
            <a:r>
              <a:rPr lang="en-US" sz="2000" dirty="0" smtClean="0"/>
              <a:t>Administered a Reading Appraisal </a:t>
            </a:r>
          </a:p>
          <a:p>
            <a:pPr lvl="1"/>
            <a:r>
              <a:rPr lang="en-US" sz="2000" dirty="0" smtClean="0"/>
              <a:t>Used the raw score to determine the scale score</a:t>
            </a:r>
          </a:p>
          <a:p>
            <a:pPr lvl="1"/>
            <a:r>
              <a:rPr lang="en-US" sz="2000" dirty="0" smtClean="0"/>
              <a:t>Used the scale score to determine the Pre-Test</a:t>
            </a:r>
          </a:p>
          <a:p>
            <a:pPr lvl="1"/>
            <a:r>
              <a:rPr lang="en-US" sz="2000" dirty="0" smtClean="0"/>
              <a:t>Administered the Pre-Test</a:t>
            </a:r>
          </a:p>
          <a:p>
            <a:pPr lvl="1"/>
            <a:r>
              <a:rPr lang="en-US" sz="2000" dirty="0" smtClean="0"/>
              <a:t>Read Instructional Reports to analyze skills and target instruction</a:t>
            </a:r>
          </a:p>
          <a:p>
            <a:pPr lvl="1"/>
            <a:r>
              <a:rPr lang="en-US" sz="2000" dirty="0" smtClean="0"/>
              <a:t>Prepared students appropriately for Post-testing</a:t>
            </a:r>
          </a:p>
          <a:p>
            <a:pPr lvl="1"/>
            <a:r>
              <a:rPr lang="en-US" sz="2000" dirty="0" smtClean="0"/>
              <a:t>Administered Post-tests</a:t>
            </a:r>
            <a:endParaRPr lang="en-US" sz="2000" dirty="0"/>
          </a:p>
        </p:txBody>
      </p:sp>
      <p:sp>
        <p:nvSpPr>
          <p:cNvPr id="2" name="Date Placeholder 1"/>
          <p:cNvSpPr>
            <a:spLocks noGrp="1"/>
          </p:cNvSpPr>
          <p:nvPr>
            <p:ph type="dt" sz="half" idx="10"/>
          </p:nvPr>
        </p:nvSpPr>
        <p:spPr/>
        <p:txBody>
          <a:bodyPr/>
          <a:lstStyle/>
          <a:p>
            <a:fld id="{AB127EE2-C575-429B-A8AD-30BBED7EE721}" type="datetime1">
              <a:rPr lang="en-US" smtClean="0"/>
              <a:t>8/4/2017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89</a:t>
            </a:fld>
            <a:endParaRPr lang="en-US"/>
          </a:p>
        </p:txBody>
      </p:sp>
    </p:spTree>
    <p:extLst>
      <p:ext uri="{BB962C8B-B14F-4D97-AF65-F5344CB8AC3E}">
        <p14:creationId xmlns:p14="http://schemas.microsoft.com/office/powerpoint/2010/main" val="832684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30" descr="Pages from CASASCompetencies-May2008finalv1"/>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992374" y="2688176"/>
            <a:ext cx="4478894" cy="3331623"/>
          </a:xfrm>
          <a:solidFill>
            <a:schemeClr val="accent1">
              <a:alpha val="61176"/>
            </a:schemeClr>
          </a:solidFill>
          <a:ln w="28575">
            <a:solidFill>
              <a:schemeClr val="tx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3" name="Text Box 5"/>
          <p:cNvSpPr txBox="1">
            <a:spLocks noChangeArrowheads="1"/>
          </p:cNvSpPr>
          <p:nvPr/>
        </p:nvSpPr>
        <p:spPr bwMode="auto">
          <a:xfrm>
            <a:off x="581027" y="4495800"/>
            <a:ext cx="1752600" cy="381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ctr">
              <a:defRPr/>
            </a:pPr>
            <a:r>
              <a:rPr lang="en-US" b="1" dirty="0">
                <a:latin typeface="Calibri" pitchFamily="34" charset="0"/>
              </a:rPr>
              <a:t>Content Area</a:t>
            </a:r>
            <a:endParaRPr lang="en-US" sz="2400" dirty="0">
              <a:latin typeface="Calibri" pitchFamily="34" charset="0"/>
            </a:endParaRPr>
          </a:p>
        </p:txBody>
      </p:sp>
      <p:sp>
        <p:nvSpPr>
          <p:cNvPr id="247814" name="Text Box 6"/>
          <p:cNvSpPr txBox="1">
            <a:spLocks noChangeArrowheads="1"/>
          </p:cNvSpPr>
          <p:nvPr/>
        </p:nvSpPr>
        <p:spPr bwMode="auto">
          <a:xfrm>
            <a:off x="352427" y="3538765"/>
            <a:ext cx="1981200" cy="390071"/>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ctr">
              <a:defRPr/>
            </a:pPr>
            <a:r>
              <a:rPr lang="en-US" b="1" dirty="0">
                <a:latin typeface="Calibri" pitchFamily="34" charset="0"/>
              </a:rPr>
              <a:t>Competency Area</a:t>
            </a:r>
            <a:endParaRPr lang="en-US" sz="2400" dirty="0">
              <a:latin typeface="Calibri" pitchFamily="34" charset="0"/>
            </a:endParaRPr>
          </a:p>
        </p:txBody>
      </p:sp>
      <p:sp>
        <p:nvSpPr>
          <p:cNvPr id="247815" name="Text Box 7"/>
          <p:cNvSpPr txBox="1">
            <a:spLocks noChangeArrowheads="1"/>
          </p:cNvSpPr>
          <p:nvPr/>
        </p:nvSpPr>
        <p:spPr bwMode="auto">
          <a:xfrm>
            <a:off x="57149" y="5329401"/>
            <a:ext cx="2609851" cy="381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lstStyle/>
          <a:p>
            <a:pPr>
              <a:defRPr/>
            </a:pPr>
            <a:r>
              <a:rPr lang="en-US" b="1" dirty="0">
                <a:latin typeface="Calibri" pitchFamily="34" charset="0"/>
              </a:rPr>
              <a:t>Competency Statement</a:t>
            </a:r>
            <a:endParaRPr lang="en-US" sz="2400" dirty="0">
              <a:latin typeface="Calibri" pitchFamily="34" charset="0"/>
            </a:endParaRPr>
          </a:p>
        </p:txBody>
      </p:sp>
      <p:sp>
        <p:nvSpPr>
          <p:cNvPr id="21519" name="Line 10"/>
          <p:cNvSpPr>
            <a:spLocks noChangeShapeType="1"/>
          </p:cNvSpPr>
          <p:nvPr/>
        </p:nvSpPr>
        <p:spPr bwMode="auto">
          <a:xfrm>
            <a:off x="6629400" y="3733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Line 11"/>
          <p:cNvSpPr>
            <a:spLocks noChangeShapeType="1"/>
          </p:cNvSpPr>
          <p:nvPr/>
        </p:nvSpPr>
        <p:spPr bwMode="auto">
          <a:xfrm flipV="1">
            <a:off x="2333626" y="3048000"/>
            <a:ext cx="828674"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Line 12"/>
          <p:cNvSpPr>
            <a:spLocks noChangeShapeType="1"/>
          </p:cNvSpPr>
          <p:nvPr/>
        </p:nvSpPr>
        <p:spPr bwMode="auto">
          <a:xfrm flipV="1">
            <a:off x="2438400" y="3390899"/>
            <a:ext cx="1066800" cy="12572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Line 13"/>
          <p:cNvSpPr>
            <a:spLocks noChangeShapeType="1"/>
          </p:cNvSpPr>
          <p:nvPr/>
        </p:nvSpPr>
        <p:spPr bwMode="auto">
          <a:xfrm flipV="1">
            <a:off x="2667000" y="4686300"/>
            <a:ext cx="990600" cy="7955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p:cNvSpPr txBox="1"/>
          <p:nvPr/>
        </p:nvSpPr>
        <p:spPr>
          <a:xfrm>
            <a:off x="581026" y="1447801"/>
            <a:ext cx="7798175"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t>C</a:t>
            </a:r>
            <a:r>
              <a:rPr lang="en-US" sz="1400" dirty="0" smtClean="0"/>
              <a:t>ompetencies provide</a:t>
            </a:r>
          </a:p>
          <a:p>
            <a:pPr marL="285750" indent="-285750">
              <a:buFont typeface="Arial" panose="020B0604020202020204" pitchFamily="34" charset="0"/>
              <a:buChar char="•"/>
            </a:pPr>
            <a:r>
              <a:rPr lang="en-US" sz="1400" dirty="0"/>
              <a:t>i</a:t>
            </a:r>
            <a:r>
              <a:rPr lang="en-US" sz="1400" dirty="0" smtClean="0"/>
              <a:t>nstructional objectives for curriculum</a:t>
            </a:r>
          </a:p>
          <a:p>
            <a:pPr marL="285750" indent="-285750">
              <a:buFont typeface="Arial" panose="020B0604020202020204" pitchFamily="34" charset="0"/>
              <a:buChar char="•"/>
            </a:pPr>
            <a:r>
              <a:rPr lang="en-US" sz="1400" dirty="0"/>
              <a:t>d</a:t>
            </a:r>
            <a:r>
              <a:rPr lang="en-US" sz="1400" dirty="0" smtClean="0"/>
              <a:t>irect links to test content for monitoring student learning</a:t>
            </a:r>
          </a:p>
          <a:p>
            <a:pPr marL="285750" indent="-285750">
              <a:buFont typeface="Arial" panose="020B0604020202020204" pitchFamily="34" charset="0"/>
              <a:buChar char="•"/>
            </a:pPr>
            <a:r>
              <a:rPr lang="en-US" sz="1400" dirty="0"/>
              <a:t>c</a:t>
            </a:r>
            <a:r>
              <a:rPr lang="en-US" sz="1400" dirty="0" smtClean="0"/>
              <a:t>riteria for program evaluation</a:t>
            </a:r>
          </a:p>
          <a:p>
            <a:pPr marL="285750" indent="-285750">
              <a:buFont typeface="Arial" panose="020B0604020202020204" pitchFamily="34" charset="0"/>
              <a:buChar char="•"/>
            </a:pPr>
            <a:r>
              <a:rPr lang="en-US" sz="1400" dirty="0"/>
              <a:t>a</a:t>
            </a:r>
            <a:r>
              <a:rPr lang="en-US" sz="1400" dirty="0" smtClean="0"/>
              <a:t> </a:t>
            </a:r>
            <a:r>
              <a:rPr lang="en-US" sz="1400" dirty="0"/>
              <a:t>r</a:t>
            </a:r>
            <a:r>
              <a:rPr lang="en-US" sz="1400" dirty="0" smtClean="0"/>
              <a:t>eferencing system for instructional materials</a:t>
            </a:r>
            <a:endParaRPr lang="en-US" sz="1400" dirty="0"/>
          </a:p>
        </p:txBody>
      </p:sp>
      <p:sp>
        <p:nvSpPr>
          <p:cNvPr id="2" name="TextBox 1"/>
          <p:cNvSpPr txBox="1"/>
          <p:nvPr/>
        </p:nvSpPr>
        <p:spPr>
          <a:xfrm>
            <a:off x="6646460" y="3787423"/>
            <a:ext cx="2004787" cy="249299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sz="1200" dirty="0" smtClean="0"/>
          </a:p>
          <a:p>
            <a:r>
              <a:rPr lang="en-US" sz="1600" dirty="0" smtClean="0"/>
              <a:t>The numbering systems for Competencies, Tasks and Content Standards are reflected in testing reports for your students and classes.</a:t>
            </a:r>
          </a:p>
          <a:p>
            <a:endParaRPr lang="en-US" sz="1600" dirty="0"/>
          </a:p>
        </p:txBody>
      </p:sp>
      <p:sp>
        <p:nvSpPr>
          <p:cNvPr id="3" name="TextBox 2"/>
          <p:cNvSpPr txBox="1"/>
          <p:nvPr/>
        </p:nvSpPr>
        <p:spPr>
          <a:xfrm>
            <a:off x="0" y="0"/>
            <a:ext cx="9144000" cy="12618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b="1" dirty="0" smtClean="0"/>
          </a:p>
          <a:p>
            <a:pPr algn="ctr"/>
            <a:r>
              <a:rPr lang="en-US" sz="4400" b="1" dirty="0" smtClean="0"/>
              <a:t>Importance of Competencies?</a:t>
            </a:r>
          </a:p>
          <a:p>
            <a:pPr algn="ctr"/>
            <a:endParaRPr lang="en-US" sz="1400" b="1" dirty="0" smtClean="0"/>
          </a:p>
        </p:txBody>
      </p:sp>
      <p:sp>
        <p:nvSpPr>
          <p:cNvPr id="5" name="Date Placeholder 4"/>
          <p:cNvSpPr>
            <a:spLocks noGrp="1"/>
          </p:cNvSpPr>
          <p:nvPr>
            <p:ph type="dt" sz="half" idx="10"/>
          </p:nvPr>
        </p:nvSpPr>
        <p:spPr/>
        <p:txBody>
          <a:bodyPr/>
          <a:lstStyle/>
          <a:p>
            <a:fld id="{CCD3093A-213E-4214-8E80-2DB58E00D0A5}" type="datetime1">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9</a:t>
            </a:fld>
            <a:endParaRPr lang="en-US"/>
          </a:p>
        </p:txBody>
      </p:sp>
    </p:spTree>
    <p:extLst>
      <p:ext uri="{BB962C8B-B14F-4D97-AF65-F5344CB8AC3E}">
        <p14:creationId xmlns:p14="http://schemas.microsoft.com/office/powerpoint/2010/main" val="278903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smtClean="0"/>
              <a:t>Want to Learn More?</a:t>
            </a:r>
            <a:endParaRPr lang="en-US" dirty="0"/>
          </a:p>
        </p:txBody>
      </p:sp>
      <p:sp>
        <p:nvSpPr>
          <p:cNvPr id="3" name="Content Placeholder 2"/>
          <p:cNvSpPr>
            <a:spLocks noGrp="1"/>
          </p:cNvSpPr>
          <p:nvPr>
            <p:ph idx="1"/>
          </p:nvPr>
        </p:nvSpPr>
        <p:spPr/>
        <p:txBody>
          <a:bodyPr>
            <a:normAutofit/>
          </a:bodyPr>
          <a:lstStyle/>
          <a:p>
            <a:r>
              <a:rPr lang="en-US" sz="2400" dirty="0" smtClean="0"/>
              <a:t>Sign up for online training </a:t>
            </a:r>
            <a:r>
              <a:rPr lang="en-US" sz="2400" dirty="0"/>
              <a:t>at </a:t>
            </a:r>
            <a:endParaRPr lang="en-US" sz="2400" dirty="0" smtClean="0"/>
          </a:p>
          <a:p>
            <a:pPr marL="0" indent="0" algn="ctr">
              <a:buNone/>
            </a:pPr>
            <a:r>
              <a:rPr lang="en-US" sz="2400" dirty="0" smtClean="0">
                <a:hlinkClick r:id="rId3"/>
              </a:rPr>
              <a:t>Home </a:t>
            </a:r>
            <a:r>
              <a:rPr lang="en-US" sz="2400" dirty="0">
                <a:hlinkClick r:id="rId3"/>
              </a:rPr>
              <a:t>&gt; Training and Support </a:t>
            </a:r>
            <a:r>
              <a:rPr lang="en-US" sz="2400" dirty="0" smtClean="0">
                <a:hlinkClick r:id="rId3"/>
              </a:rPr>
              <a:t> Register for Trainings and Meetings</a:t>
            </a:r>
            <a:endParaRPr lang="en-US" sz="2400" dirty="0" smtClean="0"/>
          </a:p>
          <a:p>
            <a:r>
              <a:rPr lang="en-US" sz="2400" dirty="0" smtClean="0"/>
              <a:t>Online Resources for Teachers</a:t>
            </a:r>
          </a:p>
          <a:p>
            <a:r>
              <a:rPr lang="en-US" sz="2400" dirty="0" smtClean="0"/>
              <a:t>The Teacher’s Handbook</a:t>
            </a:r>
          </a:p>
          <a:p>
            <a:r>
              <a:rPr lang="en-US" sz="2400" dirty="0" smtClean="0"/>
              <a:t>CASAS From the Inside Out</a:t>
            </a:r>
          </a:p>
          <a:p>
            <a:r>
              <a:rPr lang="en-US" sz="2400" dirty="0" smtClean="0"/>
              <a:t>Assessment to Instruction</a:t>
            </a:r>
            <a:endParaRPr lang="en-US" sz="2400" dirty="0"/>
          </a:p>
          <a:p>
            <a:r>
              <a:rPr lang="en-US" sz="2400" dirty="0" smtClean="0"/>
              <a:t>Using CASAS Resources to Improve Instruction</a:t>
            </a:r>
          </a:p>
          <a:p>
            <a:endParaRPr lang="en-US" sz="2400" dirty="0"/>
          </a:p>
          <a:p>
            <a:pPr marL="0" indent="0">
              <a:buNone/>
            </a:pPr>
            <a:r>
              <a:rPr lang="en-US" sz="1800" i="1" dirty="0" smtClean="0"/>
              <a:t>Starting September 2017</a:t>
            </a:r>
            <a:endParaRPr lang="en-US" sz="1800" i="1" dirty="0"/>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90</a:t>
            </a:fld>
            <a:endParaRPr lang="en-US"/>
          </a:p>
        </p:txBody>
      </p:sp>
    </p:spTree>
    <p:extLst>
      <p:ext uri="{BB962C8B-B14F-4D97-AF65-F5344CB8AC3E}">
        <p14:creationId xmlns:p14="http://schemas.microsoft.com/office/powerpoint/2010/main" val="22666239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spcBef>
                <a:spcPts val="0"/>
              </a:spcBef>
              <a:buNone/>
            </a:pPr>
            <a:r>
              <a:rPr lang="en-US" b="1" dirty="0" smtClean="0">
                <a:solidFill>
                  <a:srgbClr val="00B0F0"/>
                </a:solidFill>
              </a:rPr>
              <a:t>CASAS Certified Trainers</a:t>
            </a:r>
            <a:r>
              <a:rPr lang="en-US" dirty="0"/>
              <a:t> </a:t>
            </a:r>
            <a:endParaRPr lang="en-US" dirty="0" smtClean="0"/>
          </a:p>
          <a:p>
            <a:pPr marL="0" indent="0" algn="ctr">
              <a:spcBef>
                <a:spcPts val="0"/>
              </a:spcBef>
              <a:buNone/>
            </a:pPr>
            <a:r>
              <a:rPr lang="en-US" dirty="0" smtClean="0"/>
              <a:t>are incredibly important to us!  </a:t>
            </a:r>
          </a:p>
          <a:p>
            <a:r>
              <a:rPr lang="en-US" sz="2400" dirty="0" smtClean="0"/>
              <a:t>Let us know if you have any questions or need more information about the training</a:t>
            </a:r>
          </a:p>
          <a:p>
            <a:endParaRPr lang="en-US" dirty="0"/>
          </a:p>
          <a:p>
            <a:endParaRPr lang="en-US" dirty="0"/>
          </a:p>
        </p:txBody>
      </p:sp>
      <p:sp>
        <p:nvSpPr>
          <p:cNvPr id="4" name="Date Placeholder 3"/>
          <p:cNvSpPr>
            <a:spLocks noGrp="1"/>
          </p:cNvSpPr>
          <p:nvPr>
            <p:ph type="dt" sz="half" idx="10"/>
          </p:nvPr>
        </p:nvSpPr>
        <p:spPr/>
        <p:txBody>
          <a:bodyPr/>
          <a:lstStyle/>
          <a:p>
            <a:fld id="{C90E20F1-ADF5-4396-924C-AB1FAD90D587}" type="datetime1">
              <a:rPr lang="en-US" smtClean="0"/>
              <a:t>8/4/2017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91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543300"/>
            <a:ext cx="3657600" cy="2743200"/>
          </a:xfrm>
          <a:prstGeom prst="rect">
            <a:avLst/>
          </a:prstGeom>
        </p:spPr>
      </p:pic>
    </p:spTree>
    <p:extLst>
      <p:ext uri="{BB962C8B-B14F-4D97-AF65-F5344CB8AC3E}">
        <p14:creationId xmlns:p14="http://schemas.microsoft.com/office/powerpoint/2010/main" val="36294155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4.1"/>
</p:tagLst>
</file>

<file path=ppt/theme/theme1.xml><?xml version="1.0" encoding="utf-8"?>
<a:theme xmlns:a="http://schemas.openxmlformats.org/drawingml/2006/main" name="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71098</TotalTime>
  <Words>7811</Words>
  <Application>Microsoft Office PowerPoint</Application>
  <PresentationFormat>On-screen Show (4:3)</PresentationFormat>
  <Paragraphs>1338</Paragraphs>
  <Slides>91</Slides>
  <Notes>64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91</vt:i4>
      </vt:variant>
    </vt:vector>
  </HeadingPairs>
  <TitlesOfParts>
    <vt:vector size="104" baseType="lpstr">
      <vt:lpstr>Arial</vt:lpstr>
      <vt:lpstr>Book Antiqua</vt:lpstr>
      <vt:lpstr>Calibri</vt:lpstr>
      <vt:lpstr>Cambria</vt:lpstr>
      <vt:lpstr>Comic Sans MS</vt:lpstr>
      <vt:lpstr>Helvetica</vt:lpstr>
      <vt:lpstr>Palatino Linotype</vt:lpstr>
      <vt:lpstr>Symbol</vt:lpstr>
      <vt:lpstr>Times</vt:lpstr>
      <vt:lpstr>Times New Roman</vt:lpstr>
      <vt:lpstr>Trebuchet MS</vt:lpstr>
      <vt:lpstr>Wingdings</vt:lpstr>
      <vt:lpstr>Office Theme</vt:lpstr>
      <vt:lpstr>Implementation Training</vt:lpstr>
      <vt:lpstr>Warm-Up</vt:lpstr>
      <vt:lpstr>Purpose</vt:lpstr>
      <vt:lpstr>Why are our Certified testers so great?</vt:lpstr>
      <vt:lpstr>Agenda</vt:lpstr>
      <vt:lpstr> What is CASAS? </vt:lpstr>
      <vt:lpstr>PowerPoint Presentation</vt:lpstr>
      <vt:lpstr>The Competency Coding System</vt:lpstr>
      <vt:lpstr>PowerPoint Presentation</vt:lpstr>
      <vt:lpstr>PowerPoint Presentation</vt:lpstr>
      <vt:lpstr>Activity:  Selecting CASAS Competencies</vt:lpstr>
      <vt:lpstr>What are Content Standards?</vt:lpstr>
      <vt:lpstr>PowerPoint Presentation</vt:lpstr>
      <vt:lpstr>What are Task Areas?</vt:lpstr>
      <vt:lpstr>Competencies, Task Areas and Content Standards </vt:lpstr>
      <vt:lpstr> Overview  Screening for ESL/ELL : Speaking and Writing  Appraisal  Pretest  Post-Test    </vt:lpstr>
      <vt:lpstr>Computer-delivered tests and  Paper-based tests</vt:lpstr>
      <vt:lpstr>PowerPoint Presentation</vt:lpstr>
      <vt:lpstr>Intake</vt:lpstr>
      <vt:lpstr> Informally assess student’s basic writing and reading ability by observing how well the student can complete your agency’s registration form. </vt:lpstr>
      <vt:lpstr>Difficulty completing the registration form or answering basic questions? </vt:lpstr>
      <vt:lpstr>ESL/ELL  - If the student has difficulty completing registration forms</vt:lpstr>
      <vt:lpstr>Oral and Writing Screening</vt:lpstr>
      <vt:lpstr>PowerPoint Presentation</vt:lpstr>
      <vt:lpstr>Scoring Rubric – Oral Screening </vt:lpstr>
      <vt:lpstr>Activity:    Oral Screening Scoring</vt:lpstr>
      <vt:lpstr>Writing Screening</vt:lpstr>
      <vt:lpstr>Scoring Rubric - Writing Screening</vt:lpstr>
      <vt:lpstr>Activity:       Writing Screening Scoring Practice</vt:lpstr>
      <vt:lpstr>PowerPoint Presentation</vt:lpstr>
      <vt:lpstr>PowerPoint Presentation</vt:lpstr>
      <vt:lpstr>Using Screening Results</vt:lpstr>
      <vt:lpstr>CASAS Appraisal</vt:lpstr>
      <vt:lpstr>CASAS Testing Requirements</vt:lpstr>
      <vt:lpstr>CASAS Appraisals</vt:lpstr>
      <vt:lpstr>What’s the difference between  the Appraisal and the Pretest?</vt:lpstr>
      <vt:lpstr>Reading Appraisal</vt:lpstr>
      <vt:lpstr>General Testing Guidelines</vt:lpstr>
      <vt:lpstr>Testing Procedures</vt:lpstr>
      <vt:lpstr>Test Security</vt:lpstr>
      <vt:lpstr>Test Security Policy</vt:lpstr>
      <vt:lpstr>Accommodations in Test Administration Procedures</vt:lpstr>
      <vt:lpstr>Accommodations, cont.</vt:lpstr>
      <vt:lpstr>Testing Procedures for both Formats</vt:lpstr>
      <vt:lpstr>Administer the Appraisal</vt:lpstr>
      <vt:lpstr>  Appraisal Instructions Script  </vt:lpstr>
      <vt:lpstr>During the Test</vt:lpstr>
      <vt:lpstr>After the Test</vt:lpstr>
      <vt:lpstr>Activity   Administer the Appraisal   Pairs</vt:lpstr>
      <vt:lpstr>Interpreting CASAS Test Results </vt:lpstr>
      <vt:lpstr>Raw Scores and Scale Scores*</vt:lpstr>
      <vt:lpstr>Activity              Determining the Pre-test</vt:lpstr>
      <vt:lpstr>Pre- and Post Tests</vt:lpstr>
      <vt:lpstr>CASAS Progress Tests</vt:lpstr>
      <vt:lpstr>Skill Level Descriptors</vt:lpstr>
      <vt:lpstr>Life and Work Reading Tests</vt:lpstr>
      <vt:lpstr>PowerPoint Presentation</vt:lpstr>
      <vt:lpstr>PowerPoint Presentation</vt:lpstr>
      <vt:lpstr>PowerPoint Presentation</vt:lpstr>
      <vt:lpstr>Test Administration Manuals </vt:lpstr>
      <vt:lpstr>Assessment Process</vt:lpstr>
      <vt:lpstr>California Assessment Policy</vt:lpstr>
      <vt:lpstr>Key Points for Testing</vt:lpstr>
      <vt:lpstr>Testing Guidelines</vt:lpstr>
      <vt:lpstr> Activity       Pre-testing     </vt:lpstr>
      <vt:lpstr>Valid Scores</vt:lpstr>
      <vt:lpstr> Scale Scores </vt:lpstr>
      <vt:lpstr>PowerPoint Presentation</vt:lpstr>
      <vt:lpstr>Activity    What can your students do?   Determining Skills and Levels</vt:lpstr>
      <vt:lpstr>A scale score of 186 in each of these test levels have the same meaning:  </vt:lpstr>
      <vt:lpstr>WIOA Title II NRS/CASAS Levels</vt:lpstr>
      <vt:lpstr>Preparing for WIOA</vt:lpstr>
      <vt:lpstr>Instruction  </vt:lpstr>
      <vt:lpstr>Targeting Instruction Using TE Reports</vt:lpstr>
      <vt:lpstr>TOPSpro Report: Class Performance by Competency</vt:lpstr>
      <vt:lpstr>TOPSpro Reports: Class Performance by Test Item and Competency </vt:lpstr>
      <vt:lpstr>PowerPoint Presentation</vt:lpstr>
      <vt:lpstr>PowerPoint Presentation</vt:lpstr>
      <vt:lpstr>PowerPoint Presentation</vt:lpstr>
      <vt:lpstr>Post-testing</vt:lpstr>
      <vt:lpstr>Next Assigned Test Report</vt:lpstr>
      <vt:lpstr>Test Preparation Guidelines</vt:lpstr>
      <vt:lpstr>Determining  Schedule for Post-Testing</vt:lpstr>
      <vt:lpstr>Activity - Giving the Post-test</vt:lpstr>
      <vt:lpstr>What do you need for Post-testing?</vt:lpstr>
      <vt:lpstr>Case Study</vt:lpstr>
      <vt:lpstr>Next Steps</vt:lpstr>
      <vt:lpstr>Now what?</vt:lpstr>
      <vt:lpstr>Congratulations! </vt:lpstr>
      <vt:lpstr>Want to Learn More?</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Patty Long</dc:creator>
  <cp:lastModifiedBy>Berenice Weber</cp:lastModifiedBy>
  <cp:revision>272</cp:revision>
  <dcterms:created xsi:type="dcterms:W3CDTF">2015-04-09T15:33:50Z</dcterms:created>
  <dcterms:modified xsi:type="dcterms:W3CDTF">2017-08-04T18:51:43Z</dcterms:modified>
</cp:coreProperties>
</file>