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90" r:id="rId2"/>
    <p:sldId id="282" r:id="rId3"/>
    <p:sldId id="269" r:id="rId4"/>
    <p:sldId id="266" r:id="rId5"/>
    <p:sldId id="268" r:id="rId6"/>
    <p:sldId id="267" r:id="rId7"/>
    <p:sldId id="291" r:id="rId8"/>
    <p:sldId id="270" r:id="rId9"/>
    <p:sldId id="271" r:id="rId10"/>
    <p:sldId id="289" r:id="rId11"/>
    <p:sldId id="272" r:id="rId12"/>
    <p:sldId id="280" r:id="rId13"/>
    <p:sldId id="284" r:id="rId14"/>
    <p:sldId id="285" r:id="rId15"/>
    <p:sldId id="292" r:id="rId16"/>
    <p:sldId id="286" r:id="rId17"/>
    <p:sldId id="287" r:id="rId18"/>
    <p:sldId id="288" r:id="rId19"/>
    <p:sldId id="273" r:id="rId20"/>
    <p:sldId id="274" r:id="rId21"/>
    <p:sldId id="276" r:id="rId22"/>
    <p:sldId id="277" r:id="rId23"/>
    <p:sldId id="278" r:id="rId24"/>
    <p:sldId id="279" r:id="rId25"/>
    <p:sldId id="281"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5ED"/>
    <a:srgbClr val="CFDBEF"/>
    <a:srgbClr val="FFFFFF"/>
    <a:srgbClr val="DEEBF7"/>
    <a:srgbClr val="FFFFE6"/>
    <a:srgbClr val="FFF3D8"/>
    <a:srgbClr val="E2DBB4"/>
    <a:srgbClr val="27292C"/>
    <a:srgbClr val="002E66"/>
    <a:srgbClr val="E1E1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918358-1254-4E77-8579-DA7D1E7C266F}" v="976" dt="2021-11-11T04:28:20.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00" d="100"/>
          <a:sy n="100" d="100"/>
        </p:scale>
        <p:origin x="78"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CBE69-0B40-49ED-9EDF-9E17347DC048}"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D48E4827-85C8-4806-82DD-398062DE13E1}">
      <dgm:prSet/>
      <dgm:spPr/>
      <dgm:t>
        <a:bodyPr/>
        <a:lstStyle/>
        <a:p>
          <a:r>
            <a:rPr lang="en-US" b="1" i="0" dirty="0"/>
            <a:t>ESL Level courses (5)</a:t>
          </a:r>
          <a:endParaRPr lang="en-US" dirty="0"/>
        </a:p>
      </dgm:t>
    </dgm:pt>
    <dgm:pt modelId="{7AC3B185-108E-44B1-972D-E37613E66451}" type="parTrans" cxnId="{49CA9863-625A-4A26-8380-C453E5FD748E}">
      <dgm:prSet/>
      <dgm:spPr/>
      <dgm:t>
        <a:bodyPr/>
        <a:lstStyle/>
        <a:p>
          <a:endParaRPr lang="en-US"/>
        </a:p>
      </dgm:t>
    </dgm:pt>
    <dgm:pt modelId="{E00F8EEA-3A3B-4DD4-9452-85702FC51617}" type="sibTrans" cxnId="{49CA9863-625A-4A26-8380-C453E5FD748E}">
      <dgm:prSet/>
      <dgm:spPr/>
      <dgm:t>
        <a:bodyPr/>
        <a:lstStyle/>
        <a:p>
          <a:endParaRPr lang="en-US"/>
        </a:p>
      </dgm:t>
    </dgm:pt>
    <dgm:pt modelId="{2E034C6A-3F2C-4868-B37B-A1AA00201CE8}">
      <dgm:prSet/>
      <dgm:spPr/>
      <dgm:t>
        <a:bodyPr/>
        <a:lstStyle/>
        <a:p>
          <a:r>
            <a:rPr lang="en-US" b="1" i="0"/>
            <a:t>ESL Citizenship</a:t>
          </a:r>
          <a:endParaRPr lang="en-US"/>
        </a:p>
      </dgm:t>
    </dgm:pt>
    <dgm:pt modelId="{3147FF0D-7AB6-4E29-A9D3-2835842A9E67}" type="parTrans" cxnId="{DF0DABCE-9B5E-4DE4-95A1-14767E810EBA}">
      <dgm:prSet/>
      <dgm:spPr/>
      <dgm:t>
        <a:bodyPr/>
        <a:lstStyle/>
        <a:p>
          <a:endParaRPr lang="en-US"/>
        </a:p>
      </dgm:t>
    </dgm:pt>
    <dgm:pt modelId="{84804180-F8D8-494D-9B40-A5E0CA632E7A}" type="sibTrans" cxnId="{DF0DABCE-9B5E-4DE4-95A1-14767E810EBA}">
      <dgm:prSet/>
      <dgm:spPr/>
      <dgm:t>
        <a:bodyPr/>
        <a:lstStyle/>
        <a:p>
          <a:endParaRPr lang="en-US"/>
        </a:p>
      </dgm:t>
    </dgm:pt>
    <dgm:pt modelId="{B4180710-A66F-450C-837E-11EEEBC31B33}">
      <dgm:prSet/>
      <dgm:spPr/>
      <dgm:t>
        <a:bodyPr/>
        <a:lstStyle/>
        <a:p>
          <a:r>
            <a:rPr lang="en-US" b="1" i="0" dirty="0"/>
            <a:t>ESL Conversation</a:t>
          </a:r>
          <a:endParaRPr lang="en-US" dirty="0"/>
        </a:p>
      </dgm:t>
    </dgm:pt>
    <dgm:pt modelId="{176AF4A8-433B-4B70-B71C-21C1204B35A5}" type="parTrans" cxnId="{D2BF6501-9336-462B-908A-86AB8869ECED}">
      <dgm:prSet/>
      <dgm:spPr/>
      <dgm:t>
        <a:bodyPr/>
        <a:lstStyle/>
        <a:p>
          <a:endParaRPr lang="en-US"/>
        </a:p>
      </dgm:t>
    </dgm:pt>
    <dgm:pt modelId="{778313B1-C44B-4C0F-894F-F2C70BE6C9DA}" type="sibTrans" cxnId="{D2BF6501-9336-462B-908A-86AB8869ECED}">
      <dgm:prSet/>
      <dgm:spPr/>
      <dgm:t>
        <a:bodyPr/>
        <a:lstStyle/>
        <a:p>
          <a:endParaRPr lang="en-US"/>
        </a:p>
      </dgm:t>
    </dgm:pt>
    <dgm:pt modelId="{088D5FE0-156C-49A2-B969-596803F821D8}">
      <dgm:prSet/>
      <dgm:spPr/>
      <dgm:t>
        <a:bodyPr/>
        <a:lstStyle/>
        <a:p>
          <a:r>
            <a:rPr lang="en-US" b="1" i="0"/>
            <a:t>HSE Preparation</a:t>
          </a:r>
          <a:endParaRPr lang="en-US"/>
        </a:p>
      </dgm:t>
    </dgm:pt>
    <dgm:pt modelId="{60A0B76F-2049-4D3F-9E65-AB60DCFEF1D3}" type="parTrans" cxnId="{8B181DF9-68A9-48F5-95A2-C3E59EB4207F}">
      <dgm:prSet/>
      <dgm:spPr/>
      <dgm:t>
        <a:bodyPr/>
        <a:lstStyle/>
        <a:p>
          <a:endParaRPr lang="en-US"/>
        </a:p>
      </dgm:t>
    </dgm:pt>
    <dgm:pt modelId="{E5B27B85-C21C-4663-AE90-A286A3EDD672}" type="sibTrans" cxnId="{8B181DF9-68A9-48F5-95A2-C3E59EB4207F}">
      <dgm:prSet/>
      <dgm:spPr/>
      <dgm:t>
        <a:bodyPr/>
        <a:lstStyle/>
        <a:p>
          <a:endParaRPr lang="en-US"/>
        </a:p>
      </dgm:t>
    </dgm:pt>
    <dgm:pt modelId="{58F8D288-3C19-454D-BDA7-834C9DEAB8B7}">
      <dgm:prSet/>
      <dgm:spPr/>
      <dgm:t>
        <a:bodyPr/>
        <a:lstStyle/>
        <a:p>
          <a:r>
            <a:rPr lang="en-US" b="1" i="0"/>
            <a:t>Workplace Skills</a:t>
          </a:r>
          <a:endParaRPr lang="en-US"/>
        </a:p>
      </dgm:t>
    </dgm:pt>
    <dgm:pt modelId="{CAAE1E66-E582-4E36-B6FF-7319DF1FC497}" type="parTrans" cxnId="{DCB5AE9E-1D20-41D6-9120-A8B34D74CDA0}">
      <dgm:prSet/>
      <dgm:spPr/>
      <dgm:t>
        <a:bodyPr/>
        <a:lstStyle/>
        <a:p>
          <a:endParaRPr lang="en-US"/>
        </a:p>
      </dgm:t>
    </dgm:pt>
    <dgm:pt modelId="{A4761BA7-C77C-46A0-83DC-08B6DFBE560B}" type="sibTrans" cxnId="{DCB5AE9E-1D20-41D6-9120-A8B34D74CDA0}">
      <dgm:prSet/>
      <dgm:spPr/>
      <dgm:t>
        <a:bodyPr/>
        <a:lstStyle/>
        <a:p>
          <a:endParaRPr lang="en-US"/>
        </a:p>
      </dgm:t>
    </dgm:pt>
    <dgm:pt modelId="{E26C2623-6A0A-401E-BEAA-664FB34D4AFE}">
      <dgm:prSet/>
      <dgm:spPr/>
      <dgm:t>
        <a:bodyPr/>
        <a:lstStyle/>
        <a:p>
          <a:r>
            <a:rPr lang="en-US" b="1" i="0" dirty="0"/>
            <a:t>Career Technical Education (CTE)</a:t>
          </a:r>
          <a:endParaRPr lang="en-US" dirty="0"/>
        </a:p>
      </dgm:t>
    </dgm:pt>
    <dgm:pt modelId="{85B66FE0-3651-47A4-AD4B-D4FC8B607F23}" type="parTrans" cxnId="{B20DF289-A9BC-49A4-9369-93ADCF0D7263}">
      <dgm:prSet/>
      <dgm:spPr/>
      <dgm:t>
        <a:bodyPr/>
        <a:lstStyle/>
        <a:p>
          <a:endParaRPr lang="en-US"/>
        </a:p>
      </dgm:t>
    </dgm:pt>
    <dgm:pt modelId="{57E4DF85-90E8-4205-9ED4-DFB7B1F1498A}" type="sibTrans" cxnId="{B20DF289-A9BC-49A4-9369-93ADCF0D7263}">
      <dgm:prSet/>
      <dgm:spPr/>
      <dgm:t>
        <a:bodyPr/>
        <a:lstStyle/>
        <a:p>
          <a:endParaRPr lang="en-US"/>
        </a:p>
      </dgm:t>
    </dgm:pt>
    <dgm:pt modelId="{5DF05D79-2EE8-433A-B679-1B95475AFFBF}">
      <dgm:prSet/>
      <dgm:spPr/>
      <dgm:t>
        <a:bodyPr/>
        <a:lstStyle/>
        <a:p>
          <a:r>
            <a:rPr lang="en-US" b="1" i="0" dirty="0"/>
            <a:t>Basic Skills</a:t>
          </a:r>
          <a:endParaRPr lang="en-US" dirty="0"/>
        </a:p>
      </dgm:t>
    </dgm:pt>
    <dgm:pt modelId="{1C9AA532-46F9-423E-9750-B7D88D7C1222}" type="parTrans" cxnId="{4DAEEFA9-EF3D-4F3E-BFD8-CC4D65D7B334}">
      <dgm:prSet/>
      <dgm:spPr/>
      <dgm:t>
        <a:bodyPr/>
        <a:lstStyle/>
        <a:p>
          <a:endParaRPr lang="en-US"/>
        </a:p>
      </dgm:t>
    </dgm:pt>
    <dgm:pt modelId="{62663EA3-74EE-4A1F-94CD-2EB835F0429C}" type="sibTrans" cxnId="{4DAEEFA9-EF3D-4F3E-BFD8-CC4D65D7B334}">
      <dgm:prSet/>
      <dgm:spPr/>
      <dgm:t>
        <a:bodyPr/>
        <a:lstStyle/>
        <a:p>
          <a:endParaRPr lang="en-US"/>
        </a:p>
      </dgm:t>
    </dgm:pt>
    <dgm:pt modelId="{926B59ED-8E5B-4C94-BC93-A60C2D9BE79A}">
      <dgm:prSet/>
      <dgm:spPr/>
      <dgm:t>
        <a:bodyPr/>
        <a:lstStyle/>
        <a:p>
          <a:r>
            <a:rPr lang="en-US" b="1" dirty="0"/>
            <a:t>Vocational ESL</a:t>
          </a:r>
        </a:p>
      </dgm:t>
    </dgm:pt>
    <dgm:pt modelId="{64AC1793-FBA8-4E8B-B69B-56ECC3FEC8A9}" type="parTrans" cxnId="{213FA4CC-3225-428D-B81C-653721A776F9}">
      <dgm:prSet/>
      <dgm:spPr/>
      <dgm:t>
        <a:bodyPr/>
        <a:lstStyle/>
        <a:p>
          <a:endParaRPr lang="en-US"/>
        </a:p>
      </dgm:t>
    </dgm:pt>
    <dgm:pt modelId="{529FE372-ABD1-44F9-B378-813963FB10BC}" type="sibTrans" cxnId="{213FA4CC-3225-428D-B81C-653721A776F9}">
      <dgm:prSet/>
      <dgm:spPr/>
      <dgm:t>
        <a:bodyPr/>
        <a:lstStyle/>
        <a:p>
          <a:endParaRPr lang="en-US"/>
        </a:p>
      </dgm:t>
    </dgm:pt>
    <dgm:pt modelId="{4F6B3424-D1B8-49B8-AD8C-32477EF6A2AA}" type="pres">
      <dgm:prSet presAssocID="{EDACBE69-0B40-49ED-9EDF-9E17347DC048}" presName="vert0" presStyleCnt="0">
        <dgm:presLayoutVars>
          <dgm:dir/>
          <dgm:animOne val="branch"/>
          <dgm:animLvl val="lvl"/>
        </dgm:presLayoutVars>
      </dgm:prSet>
      <dgm:spPr/>
      <dgm:t>
        <a:bodyPr/>
        <a:lstStyle/>
        <a:p>
          <a:endParaRPr lang="en-US"/>
        </a:p>
      </dgm:t>
    </dgm:pt>
    <dgm:pt modelId="{3B350B67-C386-4017-B072-7EEEE4F66855}" type="pres">
      <dgm:prSet presAssocID="{D48E4827-85C8-4806-82DD-398062DE13E1}" presName="thickLine" presStyleLbl="alignNode1" presStyleIdx="0" presStyleCnt="8"/>
      <dgm:spPr/>
    </dgm:pt>
    <dgm:pt modelId="{7B943256-170B-4780-9F3E-D68328698D98}" type="pres">
      <dgm:prSet presAssocID="{D48E4827-85C8-4806-82DD-398062DE13E1}" presName="horz1" presStyleCnt="0"/>
      <dgm:spPr/>
    </dgm:pt>
    <dgm:pt modelId="{83340F67-9B17-4361-82EC-D3211F78D2A7}" type="pres">
      <dgm:prSet presAssocID="{D48E4827-85C8-4806-82DD-398062DE13E1}" presName="tx1" presStyleLbl="revTx" presStyleIdx="0" presStyleCnt="8"/>
      <dgm:spPr/>
      <dgm:t>
        <a:bodyPr/>
        <a:lstStyle/>
        <a:p>
          <a:endParaRPr lang="en-US"/>
        </a:p>
      </dgm:t>
    </dgm:pt>
    <dgm:pt modelId="{B7ED98E8-DC36-494B-B5E6-D2EE56ADA4A1}" type="pres">
      <dgm:prSet presAssocID="{D48E4827-85C8-4806-82DD-398062DE13E1}" presName="vert1" presStyleCnt="0"/>
      <dgm:spPr/>
    </dgm:pt>
    <dgm:pt modelId="{50425399-CA6D-4B41-AFBC-CA13C6E974C9}" type="pres">
      <dgm:prSet presAssocID="{2E034C6A-3F2C-4868-B37B-A1AA00201CE8}" presName="thickLine" presStyleLbl="alignNode1" presStyleIdx="1" presStyleCnt="8"/>
      <dgm:spPr/>
    </dgm:pt>
    <dgm:pt modelId="{4AD8930E-5839-45CE-929A-A5AE660CDE93}" type="pres">
      <dgm:prSet presAssocID="{2E034C6A-3F2C-4868-B37B-A1AA00201CE8}" presName="horz1" presStyleCnt="0"/>
      <dgm:spPr/>
    </dgm:pt>
    <dgm:pt modelId="{4646508E-4200-4085-BC8E-C052C7F14164}" type="pres">
      <dgm:prSet presAssocID="{2E034C6A-3F2C-4868-B37B-A1AA00201CE8}" presName="tx1" presStyleLbl="revTx" presStyleIdx="1" presStyleCnt="8"/>
      <dgm:spPr/>
      <dgm:t>
        <a:bodyPr/>
        <a:lstStyle/>
        <a:p>
          <a:endParaRPr lang="en-US"/>
        </a:p>
      </dgm:t>
    </dgm:pt>
    <dgm:pt modelId="{901BA0E6-559F-4BC3-9C22-9B0A771EE1A4}" type="pres">
      <dgm:prSet presAssocID="{2E034C6A-3F2C-4868-B37B-A1AA00201CE8}" presName="vert1" presStyleCnt="0"/>
      <dgm:spPr/>
    </dgm:pt>
    <dgm:pt modelId="{132EA769-42CE-4C86-995E-3AFF442B94EA}" type="pres">
      <dgm:prSet presAssocID="{B4180710-A66F-450C-837E-11EEEBC31B33}" presName="thickLine" presStyleLbl="alignNode1" presStyleIdx="2" presStyleCnt="8"/>
      <dgm:spPr/>
    </dgm:pt>
    <dgm:pt modelId="{916FCEE9-B20A-465B-9E77-F434DDB288DD}" type="pres">
      <dgm:prSet presAssocID="{B4180710-A66F-450C-837E-11EEEBC31B33}" presName="horz1" presStyleCnt="0"/>
      <dgm:spPr/>
    </dgm:pt>
    <dgm:pt modelId="{C2B893E4-59F4-41AC-9385-D5FF2B8B79E1}" type="pres">
      <dgm:prSet presAssocID="{B4180710-A66F-450C-837E-11EEEBC31B33}" presName="tx1" presStyleLbl="revTx" presStyleIdx="2" presStyleCnt="8"/>
      <dgm:spPr/>
      <dgm:t>
        <a:bodyPr/>
        <a:lstStyle/>
        <a:p>
          <a:endParaRPr lang="en-US"/>
        </a:p>
      </dgm:t>
    </dgm:pt>
    <dgm:pt modelId="{14395C7F-6964-4DD4-9655-C4B6B63ED07F}" type="pres">
      <dgm:prSet presAssocID="{B4180710-A66F-450C-837E-11EEEBC31B33}" presName="vert1" presStyleCnt="0"/>
      <dgm:spPr/>
    </dgm:pt>
    <dgm:pt modelId="{7B828B7C-C352-4E5E-A668-D1DBBA234A16}" type="pres">
      <dgm:prSet presAssocID="{926B59ED-8E5B-4C94-BC93-A60C2D9BE79A}" presName="thickLine" presStyleLbl="alignNode1" presStyleIdx="3" presStyleCnt="8"/>
      <dgm:spPr/>
    </dgm:pt>
    <dgm:pt modelId="{96F2FE96-98A3-4CE1-B20A-77A0A5B58156}" type="pres">
      <dgm:prSet presAssocID="{926B59ED-8E5B-4C94-BC93-A60C2D9BE79A}" presName="horz1" presStyleCnt="0"/>
      <dgm:spPr/>
    </dgm:pt>
    <dgm:pt modelId="{15B22BE1-1467-4959-A045-DE1BC47A4D6C}" type="pres">
      <dgm:prSet presAssocID="{926B59ED-8E5B-4C94-BC93-A60C2D9BE79A}" presName="tx1" presStyleLbl="revTx" presStyleIdx="3" presStyleCnt="8"/>
      <dgm:spPr/>
      <dgm:t>
        <a:bodyPr/>
        <a:lstStyle/>
        <a:p>
          <a:endParaRPr lang="en-US"/>
        </a:p>
      </dgm:t>
    </dgm:pt>
    <dgm:pt modelId="{4ED29942-E434-4CBE-BF3C-95B27531AF6B}" type="pres">
      <dgm:prSet presAssocID="{926B59ED-8E5B-4C94-BC93-A60C2D9BE79A}" presName="vert1" presStyleCnt="0"/>
      <dgm:spPr/>
    </dgm:pt>
    <dgm:pt modelId="{A16B37BE-08A9-4A38-B56B-A25D9E7DABF5}" type="pres">
      <dgm:prSet presAssocID="{5DF05D79-2EE8-433A-B679-1B95475AFFBF}" presName="thickLine" presStyleLbl="alignNode1" presStyleIdx="4" presStyleCnt="8"/>
      <dgm:spPr/>
    </dgm:pt>
    <dgm:pt modelId="{6CBC812C-E86A-4048-94E1-8FE89EF60FB3}" type="pres">
      <dgm:prSet presAssocID="{5DF05D79-2EE8-433A-B679-1B95475AFFBF}" presName="horz1" presStyleCnt="0"/>
      <dgm:spPr/>
    </dgm:pt>
    <dgm:pt modelId="{A82F0E0E-9BA1-44B5-AEB7-41621BAE22D4}" type="pres">
      <dgm:prSet presAssocID="{5DF05D79-2EE8-433A-B679-1B95475AFFBF}" presName="tx1" presStyleLbl="revTx" presStyleIdx="4" presStyleCnt="8"/>
      <dgm:spPr/>
      <dgm:t>
        <a:bodyPr/>
        <a:lstStyle/>
        <a:p>
          <a:endParaRPr lang="en-US"/>
        </a:p>
      </dgm:t>
    </dgm:pt>
    <dgm:pt modelId="{F1DE527D-04FA-48AD-8768-90737F8EACA4}" type="pres">
      <dgm:prSet presAssocID="{5DF05D79-2EE8-433A-B679-1B95475AFFBF}" presName="vert1" presStyleCnt="0"/>
      <dgm:spPr/>
    </dgm:pt>
    <dgm:pt modelId="{E1973E44-9954-451D-9941-9245A7D95975}" type="pres">
      <dgm:prSet presAssocID="{088D5FE0-156C-49A2-B969-596803F821D8}" presName="thickLine" presStyleLbl="alignNode1" presStyleIdx="5" presStyleCnt="8"/>
      <dgm:spPr/>
    </dgm:pt>
    <dgm:pt modelId="{118EC47C-97F1-425D-975E-97220BE266E7}" type="pres">
      <dgm:prSet presAssocID="{088D5FE0-156C-49A2-B969-596803F821D8}" presName="horz1" presStyleCnt="0"/>
      <dgm:spPr/>
    </dgm:pt>
    <dgm:pt modelId="{F2CF2AF2-C2EF-4625-AABB-42A9106DF1B0}" type="pres">
      <dgm:prSet presAssocID="{088D5FE0-156C-49A2-B969-596803F821D8}" presName="tx1" presStyleLbl="revTx" presStyleIdx="5" presStyleCnt="8"/>
      <dgm:spPr/>
      <dgm:t>
        <a:bodyPr/>
        <a:lstStyle/>
        <a:p>
          <a:endParaRPr lang="en-US"/>
        </a:p>
      </dgm:t>
    </dgm:pt>
    <dgm:pt modelId="{1FC274DB-B7CB-4F5E-9605-B4EA88C59391}" type="pres">
      <dgm:prSet presAssocID="{088D5FE0-156C-49A2-B969-596803F821D8}" presName="vert1" presStyleCnt="0"/>
      <dgm:spPr/>
    </dgm:pt>
    <dgm:pt modelId="{F380FDB5-02C4-49C6-BAD2-858D58DBDF4F}" type="pres">
      <dgm:prSet presAssocID="{58F8D288-3C19-454D-BDA7-834C9DEAB8B7}" presName="thickLine" presStyleLbl="alignNode1" presStyleIdx="6" presStyleCnt="8"/>
      <dgm:spPr/>
    </dgm:pt>
    <dgm:pt modelId="{04FEA28F-685E-4407-9625-930791B44FC3}" type="pres">
      <dgm:prSet presAssocID="{58F8D288-3C19-454D-BDA7-834C9DEAB8B7}" presName="horz1" presStyleCnt="0"/>
      <dgm:spPr/>
    </dgm:pt>
    <dgm:pt modelId="{117BF2A8-8830-40C1-A226-04CA88822A30}" type="pres">
      <dgm:prSet presAssocID="{58F8D288-3C19-454D-BDA7-834C9DEAB8B7}" presName="tx1" presStyleLbl="revTx" presStyleIdx="6" presStyleCnt="8"/>
      <dgm:spPr/>
      <dgm:t>
        <a:bodyPr/>
        <a:lstStyle/>
        <a:p>
          <a:endParaRPr lang="en-US"/>
        </a:p>
      </dgm:t>
    </dgm:pt>
    <dgm:pt modelId="{87E995ED-160D-48D7-BB5F-A366E9F19954}" type="pres">
      <dgm:prSet presAssocID="{58F8D288-3C19-454D-BDA7-834C9DEAB8B7}" presName="vert1" presStyleCnt="0"/>
      <dgm:spPr/>
    </dgm:pt>
    <dgm:pt modelId="{8811E5C3-4195-4137-ACF2-4E9D0ACBC07B}" type="pres">
      <dgm:prSet presAssocID="{E26C2623-6A0A-401E-BEAA-664FB34D4AFE}" presName="thickLine" presStyleLbl="alignNode1" presStyleIdx="7" presStyleCnt="8"/>
      <dgm:spPr/>
    </dgm:pt>
    <dgm:pt modelId="{0212EC39-E63B-43DF-8A89-0123E9AFC93D}" type="pres">
      <dgm:prSet presAssocID="{E26C2623-6A0A-401E-BEAA-664FB34D4AFE}" presName="horz1" presStyleCnt="0"/>
      <dgm:spPr/>
    </dgm:pt>
    <dgm:pt modelId="{B4747273-EFC2-4D9C-A903-E1BEED958028}" type="pres">
      <dgm:prSet presAssocID="{E26C2623-6A0A-401E-BEAA-664FB34D4AFE}" presName="tx1" presStyleLbl="revTx" presStyleIdx="7" presStyleCnt="8"/>
      <dgm:spPr/>
      <dgm:t>
        <a:bodyPr/>
        <a:lstStyle/>
        <a:p>
          <a:endParaRPr lang="en-US"/>
        </a:p>
      </dgm:t>
    </dgm:pt>
    <dgm:pt modelId="{B3F87299-04D2-47AC-9BD9-369D91E9D789}" type="pres">
      <dgm:prSet presAssocID="{E26C2623-6A0A-401E-BEAA-664FB34D4AFE}" presName="vert1" presStyleCnt="0"/>
      <dgm:spPr/>
    </dgm:pt>
  </dgm:ptLst>
  <dgm:cxnLst>
    <dgm:cxn modelId="{A60FBF4B-7A38-497E-831F-82610B371C81}" type="presOf" srcId="{5DF05D79-2EE8-433A-B679-1B95475AFFBF}" destId="{A82F0E0E-9BA1-44B5-AEB7-41621BAE22D4}" srcOrd="0" destOrd="0" presId="urn:microsoft.com/office/officeart/2008/layout/LinedList"/>
    <dgm:cxn modelId="{457EE485-B22C-431E-9FFF-43CFE8F42B91}" type="presOf" srcId="{E26C2623-6A0A-401E-BEAA-664FB34D4AFE}" destId="{B4747273-EFC2-4D9C-A903-E1BEED958028}" srcOrd="0" destOrd="0" presId="urn:microsoft.com/office/officeart/2008/layout/LinedList"/>
    <dgm:cxn modelId="{213FA4CC-3225-428D-B81C-653721A776F9}" srcId="{EDACBE69-0B40-49ED-9EDF-9E17347DC048}" destId="{926B59ED-8E5B-4C94-BC93-A60C2D9BE79A}" srcOrd="3" destOrd="0" parTransId="{64AC1793-FBA8-4E8B-B69B-56ECC3FEC8A9}" sibTransId="{529FE372-ABD1-44F9-B378-813963FB10BC}"/>
    <dgm:cxn modelId="{4DAEEFA9-EF3D-4F3E-BFD8-CC4D65D7B334}" srcId="{EDACBE69-0B40-49ED-9EDF-9E17347DC048}" destId="{5DF05D79-2EE8-433A-B679-1B95475AFFBF}" srcOrd="4" destOrd="0" parTransId="{1C9AA532-46F9-423E-9750-B7D88D7C1222}" sibTransId="{62663EA3-74EE-4A1F-94CD-2EB835F0429C}"/>
    <dgm:cxn modelId="{8B181DF9-68A9-48F5-95A2-C3E59EB4207F}" srcId="{EDACBE69-0B40-49ED-9EDF-9E17347DC048}" destId="{088D5FE0-156C-49A2-B969-596803F821D8}" srcOrd="5" destOrd="0" parTransId="{60A0B76F-2049-4D3F-9E65-AB60DCFEF1D3}" sibTransId="{E5B27B85-C21C-4663-AE90-A286A3EDD672}"/>
    <dgm:cxn modelId="{E04F4A5B-A89E-4FA6-AAD2-D6C188F020CE}" type="presOf" srcId="{D48E4827-85C8-4806-82DD-398062DE13E1}" destId="{83340F67-9B17-4361-82EC-D3211F78D2A7}" srcOrd="0" destOrd="0" presId="urn:microsoft.com/office/officeart/2008/layout/LinedList"/>
    <dgm:cxn modelId="{5FCE0768-998C-4BBC-BA87-107D098E1394}" type="presOf" srcId="{58F8D288-3C19-454D-BDA7-834C9DEAB8B7}" destId="{117BF2A8-8830-40C1-A226-04CA88822A30}" srcOrd="0" destOrd="0" presId="urn:microsoft.com/office/officeart/2008/layout/LinedList"/>
    <dgm:cxn modelId="{DF0DABCE-9B5E-4DE4-95A1-14767E810EBA}" srcId="{EDACBE69-0B40-49ED-9EDF-9E17347DC048}" destId="{2E034C6A-3F2C-4868-B37B-A1AA00201CE8}" srcOrd="1" destOrd="0" parTransId="{3147FF0D-7AB6-4E29-A9D3-2835842A9E67}" sibTransId="{84804180-F8D8-494D-9B40-A5E0CA632E7A}"/>
    <dgm:cxn modelId="{EF654D9D-8094-4A4B-A934-6AAEE54BDF90}" type="presOf" srcId="{088D5FE0-156C-49A2-B969-596803F821D8}" destId="{F2CF2AF2-C2EF-4625-AABB-42A9106DF1B0}" srcOrd="0" destOrd="0" presId="urn:microsoft.com/office/officeart/2008/layout/LinedList"/>
    <dgm:cxn modelId="{943A8BC6-9701-4E8C-B79A-DCBD616DAFC7}" type="presOf" srcId="{2E034C6A-3F2C-4868-B37B-A1AA00201CE8}" destId="{4646508E-4200-4085-BC8E-C052C7F14164}" srcOrd="0" destOrd="0" presId="urn:microsoft.com/office/officeart/2008/layout/LinedList"/>
    <dgm:cxn modelId="{CFBBB65A-194F-40B7-B11C-F828F4E87D07}" type="presOf" srcId="{926B59ED-8E5B-4C94-BC93-A60C2D9BE79A}" destId="{15B22BE1-1467-4959-A045-DE1BC47A4D6C}" srcOrd="0" destOrd="0" presId="urn:microsoft.com/office/officeart/2008/layout/LinedList"/>
    <dgm:cxn modelId="{B20DF289-A9BC-49A4-9369-93ADCF0D7263}" srcId="{EDACBE69-0B40-49ED-9EDF-9E17347DC048}" destId="{E26C2623-6A0A-401E-BEAA-664FB34D4AFE}" srcOrd="7" destOrd="0" parTransId="{85B66FE0-3651-47A4-AD4B-D4FC8B607F23}" sibTransId="{57E4DF85-90E8-4205-9ED4-DFB7B1F1498A}"/>
    <dgm:cxn modelId="{7BC28A98-FBC2-4EB2-9891-A65048C2E2B4}" type="presOf" srcId="{B4180710-A66F-450C-837E-11EEEBC31B33}" destId="{C2B893E4-59F4-41AC-9385-D5FF2B8B79E1}" srcOrd="0" destOrd="0" presId="urn:microsoft.com/office/officeart/2008/layout/LinedList"/>
    <dgm:cxn modelId="{349A0559-2801-4665-A8CF-05B7B1383F1C}" type="presOf" srcId="{EDACBE69-0B40-49ED-9EDF-9E17347DC048}" destId="{4F6B3424-D1B8-49B8-AD8C-32477EF6A2AA}" srcOrd="0" destOrd="0" presId="urn:microsoft.com/office/officeart/2008/layout/LinedList"/>
    <dgm:cxn modelId="{D2BF6501-9336-462B-908A-86AB8869ECED}" srcId="{EDACBE69-0B40-49ED-9EDF-9E17347DC048}" destId="{B4180710-A66F-450C-837E-11EEEBC31B33}" srcOrd="2" destOrd="0" parTransId="{176AF4A8-433B-4B70-B71C-21C1204B35A5}" sibTransId="{778313B1-C44B-4C0F-894F-F2C70BE6C9DA}"/>
    <dgm:cxn modelId="{49CA9863-625A-4A26-8380-C453E5FD748E}" srcId="{EDACBE69-0B40-49ED-9EDF-9E17347DC048}" destId="{D48E4827-85C8-4806-82DD-398062DE13E1}" srcOrd="0" destOrd="0" parTransId="{7AC3B185-108E-44B1-972D-E37613E66451}" sibTransId="{E00F8EEA-3A3B-4DD4-9452-85702FC51617}"/>
    <dgm:cxn modelId="{DCB5AE9E-1D20-41D6-9120-A8B34D74CDA0}" srcId="{EDACBE69-0B40-49ED-9EDF-9E17347DC048}" destId="{58F8D288-3C19-454D-BDA7-834C9DEAB8B7}" srcOrd="6" destOrd="0" parTransId="{CAAE1E66-E582-4E36-B6FF-7319DF1FC497}" sibTransId="{A4761BA7-C77C-46A0-83DC-08B6DFBE560B}"/>
    <dgm:cxn modelId="{60FE6834-E94D-484E-9B85-1CF4CBEBF96B}" type="presParOf" srcId="{4F6B3424-D1B8-49B8-AD8C-32477EF6A2AA}" destId="{3B350B67-C386-4017-B072-7EEEE4F66855}" srcOrd="0" destOrd="0" presId="urn:microsoft.com/office/officeart/2008/layout/LinedList"/>
    <dgm:cxn modelId="{CE4AB969-5668-4775-AB0A-CADF1CD21668}" type="presParOf" srcId="{4F6B3424-D1B8-49B8-AD8C-32477EF6A2AA}" destId="{7B943256-170B-4780-9F3E-D68328698D98}" srcOrd="1" destOrd="0" presId="urn:microsoft.com/office/officeart/2008/layout/LinedList"/>
    <dgm:cxn modelId="{E82BEEFC-123A-443C-A12C-1675DDE23BF1}" type="presParOf" srcId="{7B943256-170B-4780-9F3E-D68328698D98}" destId="{83340F67-9B17-4361-82EC-D3211F78D2A7}" srcOrd="0" destOrd="0" presId="urn:microsoft.com/office/officeart/2008/layout/LinedList"/>
    <dgm:cxn modelId="{A244C6ED-DA76-4188-AC8D-27C4EC99CC59}" type="presParOf" srcId="{7B943256-170B-4780-9F3E-D68328698D98}" destId="{B7ED98E8-DC36-494B-B5E6-D2EE56ADA4A1}" srcOrd="1" destOrd="0" presId="urn:microsoft.com/office/officeart/2008/layout/LinedList"/>
    <dgm:cxn modelId="{DC175706-5999-408C-BE16-E392E8841207}" type="presParOf" srcId="{4F6B3424-D1B8-49B8-AD8C-32477EF6A2AA}" destId="{50425399-CA6D-4B41-AFBC-CA13C6E974C9}" srcOrd="2" destOrd="0" presId="urn:microsoft.com/office/officeart/2008/layout/LinedList"/>
    <dgm:cxn modelId="{57FB0107-5292-45C1-9F44-B16BCDC3936C}" type="presParOf" srcId="{4F6B3424-D1B8-49B8-AD8C-32477EF6A2AA}" destId="{4AD8930E-5839-45CE-929A-A5AE660CDE93}" srcOrd="3" destOrd="0" presId="urn:microsoft.com/office/officeart/2008/layout/LinedList"/>
    <dgm:cxn modelId="{E3B21456-52D6-451F-8263-1F3A28CE0B52}" type="presParOf" srcId="{4AD8930E-5839-45CE-929A-A5AE660CDE93}" destId="{4646508E-4200-4085-BC8E-C052C7F14164}" srcOrd="0" destOrd="0" presId="urn:microsoft.com/office/officeart/2008/layout/LinedList"/>
    <dgm:cxn modelId="{04DB6DF8-4777-4E2B-824C-3D1C499D7462}" type="presParOf" srcId="{4AD8930E-5839-45CE-929A-A5AE660CDE93}" destId="{901BA0E6-559F-4BC3-9C22-9B0A771EE1A4}" srcOrd="1" destOrd="0" presId="urn:microsoft.com/office/officeart/2008/layout/LinedList"/>
    <dgm:cxn modelId="{09F71E1A-9DD5-4DA6-A3B3-7DB8978A92C4}" type="presParOf" srcId="{4F6B3424-D1B8-49B8-AD8C-32477EF6A2AA}" destId="{132EA769-42CE-4C86-995E-3AFF442B94EA}" srcOrd="4" destOrd="0" presId="urn:microsoft.com/office/officeart/2008/layout/LinedList"/>
    <dgm:cxn modelId="{9F6A2B00-762C-4BEE-820B-D8DCBDFA2545}" type="presParOf" srcId="{4F6B3424-D1B8-49B8-AD8C-32477EF6A2AA}" destId="{916FCEE9-B20A-465B-9E77-F434DDB288DD}" srcOrd="5" destOrd="0" presId="urn:microsoft.com/office/officeart/2008/layout/LinedList"/>
    <dgm:cxn modelId="{153EC5E3-EF55-4A5B-A054-355A48E5CE1B}" type="presParOf" srcId="{916FCEE9-B20A-465B-9E77-F434DDB288DD}" destId="{C2B893E4-59F4-41AC-9385-D5FF2B8B79E1}" srcOrd="0" destOrd="0" presId="urn:microsoft.com/office/officeart/2008/layout/LinedList"/>
    <dgm:cxn modelId="{C2C64A01-F67B-43AD-B2AA-2A9500AABF1B}" type="presParOf" srcId="{916FCEE9-B20A-465B-9E77-F434DDB288DD}" destId="{14395C7F-6964-4DD4-9655-C4B6B63ED07F}" srcOrd="1" destOrd="0" presId="urn:microsoft.com/office/officeart/2008/layout/LinedList"/>
    <dgm:cxn modelId="{B5E84DB4-A898-456A-8125-1434746330B9}" type="presParOf" srcId="{4F6B3424-D1B8-49B8-AD8C-32477EF6A2AA}" destId="{7B828B7C-C352-4E5E-A668-D1DBBA234A16}" srcOrd="6" destOrd="0" presId="urn:microsoft.com/office/officeart/2008/layout/LinedList"/>
    <dgm:cxn modelId="{24FB778D-436B-4D13-B83B-A6802441A7FE}" type="presParOf" srcId="{4F6B3424-D1B8-49B8-AD8C-32477EF6A2AA}" destId="{96F2FE96-98A3-4CE1-B20A-77A0A5B58156}" srcOrd="7" destOrd="0" presId="urn:microsoft.com/office/officeart/2008/layout/LinedList"/>
    <dgm:cxn modelId="{60D2838A-F743-4C99-A4B9-D0C117BA52BB}" type="presParOf" srcId="{96F2FE96-98A3-4CE1-B20A-77A0A5B58156}" destId="{15B22BE1-1467-4959-A045-DE1BC47A4D6C}" srcOrd="0" destOrd="0" presId="urn:microsoft.com/office/officeart/2008/layout/LinedList"/>
    <dgm:cxn modelId="{7829AE46-49E8-46A8-B109-93B0664982CE}" type="presParOf" srcId="{96F2FE96-98A3-4CE1-B20A-77A0A5B58156}" destId="{4ED29942-E434-4CBE-BF3C-95B27531AF6B}" srcOrd="1" destOrd="0" presId="urn:microsoft.com/office/officeart/2008/layout/LinedList"/>
    <dgm:cxn modelId="{1CCBA916-67B2-4F1C-BA37-7BBCABE1AC38}" type="presParOf" srcId="{4F6B3424-D1B8-49B8-AD8C-32477EF6A2AA}" destId="{A16B37BE-08A9-4A38-B56B-A25D9E7DABF5}" srcOrd="8" destOrd="0" presId="urn:microsoft.com/office/officeart/2008/layout/LinedList"/>
    <dgm:cxn modelId="{810199F1-995B-450D-86E1-9398242D9624}" type="presParOf" srcId="{4F6B3424-D1B8-49B8-AD8C-32477EF6A2AA}" destId="{6CBC812C-E86A-4048-94E1-8FE89EF60FB3}" srcOrd="9" destOrd="0" presId="urn:microsoft.com/office/officeart/2008/layout/LinedList"/>
    <dgm:cxn modelId="{1F0EEBBF-4C4B-48A3-B473-EA3BF6063882}" type="presParOf" srcId="{6CBC812C-E86A-4048-94E1-8FE89EF60FB3}" destId="{A82F0E0E-9BA1-44B5-AEB7-41621BAE22D4}" srcOrd="0" destOrd="0" presId="urn:microsoft.com/office/officeart/2008/layout/LinedList"/>
    <dgm:cxn modelId="{B1296021-763C-4AC7-A58F-6BEDDC5E66D4}" type="presParOf" srcId="{6CBC812C-E86A-4048-94E1-8FE89EF60FB3}" destId="{F1DE527D-04FA-48AD-8768-90737F8EACA4}" srcOrd="1" destOrd="0" presId="urn:microsoft.com/office/officeart/2008/layout/LinedList"/>
    <dgm:cxn modelId="{5D41DDA3-4B79-408D-A2C1-0E6BD1FD7851}" type="presParOf" srcId="{4F6B3424-D1B8-49B8-AD8C-32477EF6A2AA}" destId="{E1973E44-9954-451D-9941-9245A7D95975}" srcOrd="10" destOrd="0" presId="urn:microsoft.com/office/officeart/2008/layout/LinedList"/>
    <dgm:cxn modelId="{DE95D1E9-EDD3-4AEB-8E85-1A870DA1CA64}" type="presParOf" srcId="{4F6B3424-D1B8-49B8-AD8C-32477EF6A2AA}" destId="{118EC47C-97F1-425D-975E-97220BE266E7}" srcOrd="11" destOrd="0" presId="urn:microsoft.com/office/officeart/2008/layout/LinedList"/>
    <dgm:cxn modelId="{4FC1C5BE-A6AD-47A6-A667-6EA601F39E7A}" type="presParOf" srcId="{118EC47C-97F1-425D-975E-97220BE266E7}" destId="{F2CF2AF2-C2EF-4625-AABB-42A9106DF1B0}" srcOrd="0" destOrd="0" presId="urn:microsoft.com/office/officeart/2008/layout/LinedList"/>
    <dgm:cxn modelId="{540A478B-E47F-4DF9-92E7-7EFCFC43343C}" type="presParOf" srcId="{118EC47C-97F1-425D-975E-97220BE266E7}" destId="{1FC274DB-B7CB-4F5E-9605-B4EA88C59391}" srcOrd="1" destOrd="0" presId="urn:microsoft.com/office/officeart/2008/layout/LinedList"/>
    <dgm:cxn modelId="{B1A5324A-1BFA-429D-BD29-91B4FE739C24}" type="presParOf" srcId="{4F6B3424-D1B8-49B8-AD8C-32477EF6A2AA}" destId="{F380FDB5-02C4-49C6-BAD2-858D58DBDF4F}" srcOrd="12" destOrd="0" presId="urn:microsoft.com/office/officeart/2008/layout/LinedList"/>
    <dgm:cxn modelId="{49C9C4FF-066D-401E-BD5E-379FD4D890D7}" type="presParOf" srcId="{4F6B3424-D1B8-49B8-AD8C-32477EF6A2AA}" destId="{04FEA28F-685E-4407-9625-930791B44FC3}" srcOrd="13" destOrd="0" presId="urn:microsoft.com/office/officeart/2008/layout/LinedList"/>
    <dgm:cxn modelId="{F94566DE-17A1-4D71-BB64-AAB43AB25F10}" type="presParOf" srcId="{04FEA28F-685E-4407-9625-930791B44FC3}" destId="{117BF2A8-8830-40C1-A226-04CA88822A30}" srcOrd="0" destOrd="0" presId="urn:microsoft.com/office/officeart/2008/layout/LinedList"/>
    <dgm:cxn modelId="{34280508-B7C7-466E-ADC6-FDFAD7BDC76F}" type="presParOf" srcId="{04FEA28F-685E-4407-9625-930791B44FC3}" destId="{87E995ED-160D-48D7-BB5F-A366E9F19954}" srcOrd="1" destOrd="0" presId="urn:microsoft.com/office/officeart/2008/layout/LinedList"/>
    <dgm:cxn modelId="{BAC58DA4-2001-4CA4-A216-F9C78BF8B494}" type="presParOf" srcId="{4F6B3424-D1B8-49B8-AD8C-32477EF6A2AA}" destId="{8811E5C3-4195-4137-ACF2-4E9D0ACBC07B}" srcOrd="14" destOrd="0" presId="urn:microsoft.com/office/officeart/2008/layout/LinedList"/>
    <dgm:cxn modelId="{08295857-F85B-4DF2-8E2C-D0C0DAD0B3B9}" type="presParOf" srcId="{4F6B3424-D1B8-49B8-AD8C-32477EF6A2AA}" destId="{0212EC39-E63B-43DF-8A89-0123E9AFC93D}" srcOrd="15" destOrd="0" presId="urn:microsoft.com/office/officeart/2008/layout/LinedList"/>
    <dgm:cxn modelId="{6ED6FB30-8B3C-42CB-BE98-50C5B91D7978}" type="presParOf" srcId="{0212EC39-E63B-43DF-8A89-0123E9AFC93D}" destId="{B4747273-EFC2-4D9C-A903-E1BEED958028}" srcOrd="0" destOrd="0" presId="urn:microsoft.com/office/officeart/2008/layout/LinedList"/>
    <dgm:cxn modelId="{BD8DA87D-950C-456B-B5A5-254F82063C91}" type="presParOf" srcId="{0212EC39-E63B-43DF-8A89-0123E9AFC93D}" destId="{B3F87299-04D2-47AC-9BD9-369D91E9D78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DF4AAB-91E7-4F60-9B17-3BD9AAEFEE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69A374D-F5F2-4A35-9AA7-D4825A5AADFD}">
      <dgm:prSet/>
      <dgm:spPr/>
      <dgm:t>
        <a:bodyPr/>
        <a:lstStyle/>
        <a:p>
          <a:r>
            <a:rPr lang="en-US" b="1" i="0"/>
            <a:t>A mobile app for entering attendance seamlessly to the TE database.</a:t>
          </a:r>
          <a:endParaRPr lang="en-US"/>
        </a:p>
      </dgm:t>
    </dgm:pt>
    <dgm:pt modelId="{FC0835D1-0228-4E58-A8B8-35530BF9A761}" type="parTrans" cxnId="{2BC652FF-8291-4F47-B1CA-FCB5185348AD}">
      <dgm:prSet/>
      <dgm:spPr/>
      <dgm:t>
        <a:bodyPr/>
        <a:lstStyle/>
        <a:p>
          <a:endParaRPr lang="en-US"/>
        </a:p>
      </dgm:t>
    </dgm:pt>
    <dgm:pt modelId="{F3372041-5C2E-49D2-BF31-D41B15B55E3E}" type="sibTrans" cxnId="{2BC652FF-8291-4F47-B1CA-FCB5185348AD}">
      <dgm:prSet/>
      <dgm:spPr/>
      <dgm:t>
        <a:bodyPr/>
        <a:lstStyle/>
        <a:p>
          <a:endParaRPr lang="en-US"/>
        </a:p>
      </dgm:t>
    </dgm:pt>
    <dgm:pt modelId="{4BA8745A-8296-480F-993B-B93B419F11EC}">
      <dgm:prSet/>
      <dgm:spPr/>
      <dgm:t>
        <a:bodyPr/>
        <a:lstStyle/>
        <a:p>
          <a:r>
            <a:rPr lang="en-US" b="1" i="0"/>
            <a:t>Available on both Android and iOS platforms</a:t>
          </a:r>
          <a:endParaRPr lang="en-US"/>
        </a:p>
      </dgm:t>
    </dgm:pt>
    <dgm:pt modelId="{D3FD6628-4B22-4587-B2B4-DA077988846B}" type="parTrans" cxnId="{9AE20921-8EFD-43CC-8AD8-5A9CE8143488}">
      <dgm:prSet/>
      <dgm:spPr/>
      <dgm:t>
        <a:bodyPr/>
        <a:lstStyle/>
        <a:p>
          <a:endParaRPr lang="en-US"/>
        </a:p>
      </dgm:t>
    </dgm:pt>
    <dgm:pt modelId="{BD80E909-3AE9-4BF8-B8BD-9E1F79DE003B}" type="sibTrans" cxnId="{9AE20921-8EFD-43CC-8AD8-5A9CE8143488}">
      <dgm:prSet/>
      <dgm:spPr/>
      <dgm:t>
        <a:bodyPr/>
        <a:lstStyle/>
        <a:p>
          <a:endParaRPr lang="en-US"/>
        </a:p>
      </dgm:t>
    </dgm:pt>
    <dgm:pt modelId="{CCB54ABB-85D9-456E-A80E-7491B773CC8F}">
      <dgm:prSet/>
      <dgm:spPr/>
      <dgm:t>
        <a:bodyPr/>
        <a:lstStyle/>
        <a:p>
          <a:r>
            <a:rPr lang="en-US" b="1" i="0"/>
            <a:t>Negligible use of memory </a:t>
          </a:r>
          <a:endParaRPr lang="en-US"/>
        </a:p>
      </dgm:t>
    </dgm:pt>
    <dgm:pt modelId="{0D9F23A4-D9DA-454B-80E0-797FB668E52E}" type="parTrans" cxnId="{B13AF255-0557-4759-A6DD-37088954BF63}">
      <dgm:prSet/>
      <dgm:spPr/>
      <dgm:t>
        <a:bodyPr/>
        <a:lstStyle/>
        <a:p>
          <a:endParaRPr lang="en-US"/>
        </a:p>
      </dgm:t>
    </dgm:pt>
    <dgm:pt modelId="{C6B8F8F2-1B1B-43EC-8406-034D5E5D7C11}" type="sibTrans" cxnId="{B13AF255-0557-4759-A6DD-37088954BF63}">
      <dgm:prSet/>
      <dgm:spPr/>
      <dgm:t>
        <a:bodyPr/>
        <a:lstStyle/>
        <a:p>
          <a:endParaRPr lang="en-US"/>
        </a:p>
      </dgm:t>
    </dgm:pt>
    <dgm:pt modelId="{260569CA-76FB-4AD2-B0B4-ADA747C99B58}">
      <dgm:prSet/>
      <dgm:spPr/>
      <dgm:t>
        <a:bodyPr/>
        <a:lstStyle/>
        <a:p>
          <a:r>
            <a:rPr lang="en-US" b="1" i="0" dirty="0"/>
            <a:t>Available with Enhanced TE (requiring TEUs) at no charge</a:t>
          </a:r>
          <a:endParaRPr lang="en-US" dirty="0"/>
        </a:p>
      </dgm:t>
    </dgm:pt>
    <dgm:pt modelId="{A11A9B88-2FFF-4282-B2D8-583FED4C8D66}" type="parTrans" cxnId="{3360245D-F0C7-4586-92E7-07C0362DEC33}">
      <dgm:prSet/>
      <dgm:spPr/>
      <dgm:t>
        <a:bodyPr/>
        <a:lstStyle/>
        <a:p>
          <a:endParaRPr lang="en-US"/>
        </a:p>
      </dgm:t>
    </dgm:pt>
    <dgm:pt modelId="{79B65BFD-B65D-4932-9C44-466058E782DD}" type="sibTrans" cxnId="{3360245D-F0C7-4586-92E7-07C0362DEC33}">
      <dgm:prSet/>
      <dgm:spPr/>
      <dgm:t>
        <a:bodyPr/>
        <a:lstStyle/>
        <a:p>
          <a:endParaRPr lang="en-US"/>
        </a:p>
      </dgm:t>
    </dgm:pt>
    <dgm:pt modelId="{0F78CF64-3A60-410A-8241-B67A970AC63F}" type="pres">
      <dgm:prSet presAssocID="{40DF4AAB-91E7-4F60-9B17-3BD9AAEFEEB9}" presName="linear" presStyleCnt="0">
        <dgm:presLayoutVars>
          <dgm:animLvl val="lvl"/>
          <dgm:resizeHandles val="exact"/>
        </dgm:presLayoutVars>
      </dgm:prSet>
      <dgm:spPr/>
      <dgm:t>
        <a:bodyPr/>
        <a:lstStyle/>
        <a:p>
          <a:endParaRPr lang="en-US"/>
        </a:p>
      </dgm:t>
    </dgm:pt>
    <dgm:pt modelId="{B20565AD-0F97-4C99-83D5-F17639D8AF10}" type="pres">
      <dgm:prSet presAssocID="{869A374D-F5F2-4A35-9AA7-D4825A5AADFD}" presName="parentText" presStyleLbl="node1" presStyleIdx="0" presStyleCnt="4">
        <dgm:presLayoutVars>
          <dgm:chMax val="0"/>
          <dgm:bulletEnabled val="1"/>
        </dgm:presLayoutVars>
      </dgm:prSet>
      <dgm:spPr/>
      <dgm:t>
        <a:bodyPr/>
        <a:lstStyle/>
        <a:p>
          <a:endParaRPr lang="en-US"/>
        </a:p>
      </dgm:t>
    </dgm:pt>
    <dgm:pt modelId="{3360693A-C4EA-47D2-B784-472DE2FBC16E}" type="pres">
      <dgm:prSet presAssocID="{F3372041-5C2E-49D2-BF31-D41B15B55E3E}" presName="spacer" presStyleCnt="0"/>
      <dgm:spPr/>
    </dgm:pt>
    <dgm:pt modelId="{AE292046-5FA3-445A-B55D-822677AB4FE9}" type="pres">
      <dgm:prSet presAssocID="{4BA8745A-8296-480F-993B-B93B419F11EC}" presName="parentText" presStyleLbl="node1" presStyleIdx="1" presStyleCnt="4">
        <dgm:presLayoutVars>
          <dgm:chMax val="0"/>
          <dgm:bulletEnabled val="1"/>
        </dgm:presLayoutVars>
      </dgm:prSet>
      <dgm:spPr/>
      <dgm:t>
        <a:bodyPr/>
        <a:lstStyle/>
        <a:p>
          <a:endParaRPr lang="en-US"/>
        </a:p>
      </dgm:t>
    </dgm:pt>
    <dgm:pt modelId="{E8E5B273-991F-403E-94B1-8758EAD3EA6A}" type="pres">
      <dgm:prSet presAssocID="{BD80E909-3AE9-4BF8-B8BD-9E1F79DE003B}" presName="spacer" presStyleCnt="0"/>
      <dgm:spPr/>
    </dgm:pt>
    <dgm:pt modelId="{82570CBF-1823-4EAF-9827-4BCC774EE467}" type="pres">
      <dgm:prSet presAssocID="{CCB54ABB-85D9-456E-A80E-7491B773CC8F}" presName="parentText" presStyleLbl="node1" presStyleIdx="2" presStyleCnt="4">
        <dgm:presLayoutVars>
          <dgm:chMax val="0"/>
          <dgm:bulletEnabled val="1"/>
        </dgm:presLayoutVars>
      </dgm:prSet>
      <dgm:spPr/>
      <dgm:t>
        <a:bodyPr/>
        <a:lstStyle/>
        <a:p>
          <a:endParaRPr lang="en-US"/>
        </a:p>
      </dgm:t>
    </dgm:pt>
    <dgm:pt modelId="{A39860BF-0289-4516-863E-A8D08851ACFA}" type="pres">
      <dgm:prSet presAssocID="{C6B8F8F2-1B1B-43EC-8406-034D5E5D7C11}" presName="spacer" presStyleCnt="0"/>
      <dgm:spPr/>
    </dgm:pt>
    <dgm:pt modelId="{BA1C30EE-0826-4861-86BB-61508D4538A2}" type="pres">
      <dgm:prSet presAssocID="{260569CA-76FB-4AD2-B0B4-ADA747C99B58}" presName="parentText" presStyleLbl="node1" presStyleIdx="3" presStyleCnt="4">
        <dgm:presLayoutVars>
          <dgm:chMax val="0"/>
          <dgm:bulletEnabled val="1"/>
        </dgm:presLayoutVars>
      </dgm:prSet>
      <dgm:spPr/>
      <dgm:t>
        <a:bodyPr/>
        <a:lstStyle/>
        <a:p>
          <a:endParaRPr lang="en-US"/>
        </a:p>
      </dgm:t>
    </dgm:pt>
  </dgm:ptLst>
  <dgm:cxnLst>
    <dgm:cxn modelId="{2BC652FF-8291-4F47-B1CA-FCB5185348AD}" srcId="{40DF4AAB-91E7-4F60-9B17-3BD9AAEFEEB9}" destId="{869A374D-F5F2-4A35-9AA7-D4825A5AADFD}" srcOrd="0" destOrd="0" parTransId="{FC0835D1-0228-4E58-A8B8-35530BF9A761}" sibTransId="{F3372041-5C2E-49D2-BF31-D41B15B55E3E}"/>
    <dgm:cxn modelId="{D4EE085E-1C1E-438D-A2C5-21B43B491F03}" type="presOf" srcId="{869A374D-F5F2-4A35-9AA7-D4825A5AADFD}" destId="{B20565AD-0F97-4C99-83D5-F17639D8AF10}" srcOrd="0" destOrd="0" presId="urn:microsoft.com/office/officeart/2005/8/layout/vList2"/>
    <dgm:cxn modelId="{B13AF255-0557-4759-A6DD-37088954BF63}" srcId="{40DF4AAB-91E7-4F60-9B17-3BD9AAEFEEB9}" destId="{CCB54ABB-85D9-456E-A80E-7491B773CC8F}" srcOrd="2" destOrd="0" parTransId="{0D9F23A4-D9DA-454B-80E0-797FB668E52E}" sibTransId="{C6B8F8F2-1B1B-43EC-8406-034D5E5D7C11}"/>
    <dgm:cxn modelId="{9AE20921-8EFD-43CC-8AD8-5A9CE8143488}" srcId="{40DF4AAB-91E7-4F60-9B17-3BD9AAEFEEB9}" destId="{4BA8745A-8296-480F-993B-B93B419F11EC}" srcOrd="1" destOrd="0" parTransId="{D3FD6628-4B22-4587-B2B4-DA077988846B}" sibTransId="{BD80E909-3AE9-4BF8-B8BD-9E1F79DE003B}"/>
    <dgm:cxn modelId="{C5F1C41C-6527-4EB7-B059-E08A70BCC912}" type="presOf" srcId="{40DF4AAB-91E7-4F60-9B17-3BD9AAEFEEB9}" destId="{0F78CF64-3A60-410A-8241-B67A970AC63F}" srcOrd="0" destOrd="0" presId="urn:microsoft.com/office/officeart/2005/8/layout/vList2"/>
    <dgm:cxn modelId="{C08AD319-14F8-46E7-B10F-3E5F6D49679D}" type="presOf" srcId="{4BA8745A-8296-480F-993B-B93B419F11EC}" destId="{AE292046-5FA3-445A-B55D-822677AB4FE9}" srcOrd="0" destOrd="0" presId="urn:microsoft.com/office/officeart/2005/8/layout/vList2"/>
    <dgm:cxn modelId="{9F032E68-C08A-41ED-8A62-BEF65CDB2B96}" type="presOf" srcId="{260569CA-76FB-4AD2-B0B4-ADA747C99B58}" destId="{BA1C30EE-0826-4861-86BB-61508D4538A2}" srcOrd="0" destOrd="0" presId="urn:microsoft.com/office/officeart/2005/8/layout/vList2"/>
    <dgm:cxn modelId="{3360245D-F0C7-4586-92E7-07C0362DEC33}" srcId="{40DF4AAB-91E7-4F60-9B17-3BD9AAEFEEB9}" destId="{260569CA-76FB-4AD2-B0B4-ADA747C99B58}" srcOrd="3" destOrd="0" parTransId="{A11A9B88-2FFF-4282-B2D8-583FED4C8D66}" sibTransId="{79B65BFD-B65D-4932-9C44-466058E782DD}"/>
    <dgm:cxn modelId="{B86918C2-4329-473C-A72E-30CFF374D664}" type="presOf" srcId="{CCB54ABB-85D9-456E-A80E-7491B773CC8F}" destId="{82570CBF-1823-4EAF-9827-4BCC774EE467}" srcOrd="0" destOrd="0" presId="urn:microsoft.com/office/officeart/2005/8/layout/vList2"/>
    <dgm:cxn modelId="{F9AB9452-CBEC-49B2-B417-950D870E134D}" type="presParOf" srcId="{0F78CF64-3A60-410A-8241-B67A970AC63F}" destId="{B20565AD-0F97-4C99-83D5-F17639D8AF10}" srcOrd="0" destOrd="0" presId="urn:microsoft.com/office/officeart/2005/8/layout/vList2"/>
    <dgm:cxn modelId="{BD071F89-EBF6-498F-91C7-21DB3E3F2EEE}" type="presParOf" srcId="{0F78CF64-3A60-410A-8241-B67A970AC63F}" destId="{3360693A-C4EA-47D2-B784-472DE2FBC16E}" srcOrd="1" destOrd="0" presId="urn:microsoft.com/office/officeart/2005/8/layout/vList2"/>
    <dgm:cxn modelId="{32CFACCD-F746-4D41-A27D-83EB054FB8F4}" type="presParOf" srcId="{0F78CF64-3A60-410A-8241-B67A970AC63F}" destId="{AE292046-5FA3-445A-B55D-822677AB4FE9}" srcOrd="2" destOrd="0" presId="urn:microsoft.com/office/officeart/2005/8/layout/vList2"/>
    <dgm:cxn modelId="{F28026BC-9620-4AA7-A361-62A4F18C8AE0}" type="presParOf" srcId="{0F78CF64-3A60-410A-8241-B67A970AC63F}" destId="{E8E5B273-991F-403E-94B1-8758EAD3EA6A}" srcOrd="3" destOrd="0" presId="urn:microsoft.com/office/officeart/2005/8/layout/vList2"/>
    <dgm:cxn modelId="{32962C19-4881-4FA8-A638-E7D860284FDF}" type="presParOf" srcId="{0F78CF64-3A60-410A-8241-B67A970AC63F}" destId="{82570CBF-1823-4EAF-9827-4BCC774EE467}" srcOrd="4" destOrd="0" presId="urn:microsoft.com/office/officeart/2005/8/layout/vList2"/>
    <dgm:cxn modelId="{A656778A-3F60-4A94-8F39-C14FD85D962E}" type="presParOf" srcId="{0F78CF64-3A60-410A-8241-B67A970AC63F}" destId="{A39860BF-0289-4516-863E-A8D08851ACFA}" srcOrd="5" destOrd="0" presId="urn:microsoft.com/office/officeart/2005/8/layout/vList2"/>
    <dgm:cxn modelId="{30BE468E-3993-4712-9DC4-D575E59F007E}" type="presParOf" srcId="{0F78CF64-3A60-410A-8241-B67A970AC63F}" destId="{BA1C30EE-0826-4861-86BB-61508D4538A2}"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50B67-C386-4017-B072-7EEEE4F66855}">
      <dsp:nvSpPr>
        <dsp:cNvPr id="0" name=""/>
        <dsp:cNvSpPr/>
      </dsp:nvSpPr>
      <dsp:spPr>
        <a:xfrm>
          <a:off x="0" y="0"/>
          <a:ext cx="8077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3340F67-9B17-4361-82EC-D3211F78D2A7}">
      <dsp:nvSpPr>
        <dsp:cNvPr id="0" name=""/>
        <dsp:cNvSpPr/>
      </dsp:nvSpPr>
      <dsp:spPr>
        <a:xfrm>
          <a:off x="0" y="0"/>
          <a:ext cx="8077200" cy="5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i="0" kern="1200" dirty="0"/>
            <a:t>ESL Level courses (5)</a:t>
          </a:r>
          <a:endParaRPr lang="en-US" sz="2700" kern="1200" dirty="0"/>
        </a:p>
      </dsp:txBody>
      <dsp:txXfrm>
        <a:off x="0" y="0"/>
        <a:ext cx="8077200" cy="578842"/>
      </dsp:txXfrm>
    </dsp:sp>
    <dsp:sp modelId="{50425399-CA6D-4B41-AFBC-CA13C6E974C9}">
      <dsp:nvSpPr>
        <dsp:cNvPr id="0" name=""/>
        <dsp:cNvSpPr/>
      </dsp:nvSpPr>
      <dsp:spPr>
        <a:xfrm>
          <a:off x="0" y="578842"/>
          <a:ext cx="8077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646508E-4200-4085-BC8E-C052C7F14164}">
      <dsp:nvSpPr>
        <dsp:cNvPr id="0" name=""/>
        <dsp:cNvSpPr/>
      </dsp:nvSpPr>
      <dsp:spPr>
        <a:xfrm>
          <a:off x="0" y="578842"/>
          <a:ext cx="8077200" cy="5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i="0" kern="1200"/>
            <a:t>ESL Citizenship</a:t>
          </a:r>
          <a:endParaRPr lang="en-US" sz="2700" kern="1200"/>
        </a:p>
      </dsp:txBody>
      <dsp:txXfrm>
        <a:off x="0" y="578842"/>
        <a:ext cx="8077200" cy="578842"/>
      </dsp:txXfrm>
    </dsp:sp>
    <dsp:sp modelId="{132EA769-42CE-4C86-995E-3AFF442B94EA}">
      <dsp:nvSpPr>
        <dsp:cNvPr id="0" name=""/>
        <dsp:cNvSpPr/>
      </dsp:nvSpPr>
      <dsp:spPr>
        <a:xfrm>
          <a:off x="0" y="1157684"/>
          <a:ext cx="8077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2B893E4-59F4-41AC-9385-D5FF2B8B79E1}">
      <dsp:nvSpPr>
        <dsp:cNvPr id="0" name=""/>
        <dsp:cNvSpPr/>
      </dsp:nvSpPr>
      <dsp:spPr>
        <a:xfrm>
          <a:off x="0" y="1157684"/>
          <a:ext cx="8077200" cy="5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i="0" kern="1200" dirty="0"/>
            <a:t>ESL Conversation</a:t>
          </a:r>
          <a:endParaRPr lang="en-US" sz="2700" kern="1200" dirty="0"/>
        </a:p>
      </dsp:txBody>
      <dsp:txXfrm>
        <a:off x="0" y="1157684"/>
        <a:ext cx="8077200" cy="578842"/>
      </dsp:txXfrm>
    </dsp:sp>
    <dsp:sp modelId="{7B828B7C-C352-4E5E-A668-D1DBBA234A16}">
      <dsp:nvSpPr>
        <dsp:cNvPr id="0" name=""/>
        <dsp:cNvSpPr/>
      </dsp:nvSpPr>
      <dsp:spPr>
        <a:xfrm>
          <a:off x="0" y="1736526"/>
          <a:ext cx="8077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5B22BE1-1467-4959-A045-DE1BC47A4D6C}">
      <dsp:nvSpPr>
        <dsp:cNvPr id="0" name=""/>
        <dsp:cNvSpPr/>
      </dsp:nvSpPr>
      <dsp:spPr>
        <a:xfrm>
          <a:off x="0" y="1736526"/>
          <a:ext cx="8077200" cy="5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kern="1200" dirty="0"/>
            <a:t>Vocational ESL</a:t>
          </a:r>
        </a:p>
      </dsp:txBody>
      <dsp:txXfrm>
        <a:off x="0" y="1736526"/>
        <a:ext cx="8077200" cy="578842"/>
      </dsp:txXfrm>
    </dsp:sp>
    <dsp:sp modelId="{A16B37BE-08A9-4A38-B56B-A25D9E7DABF5}">
      <dsp:nvSpPr>
        <dsp:cNvPr id="0" name=""/>
        <dsp:cNvSpPr/>
      </dsp:nvSpPr>
      <dsp:spPr>
        <a:xfrm>
          <a:off x="0" y="2315368"/>
          <a:ext cx="8077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82F0E0E-9BA1-44B5-AEB7-41621BAE22D4}">
      <dsp:nvSpPr>
        <dsp:cNvPr id="0" name=""/>
        <dsp:cNvSpPr/>
      </dsp:nvSpPr>
      <dsp:spPr>
        <a:xfrm>
          <a:off x="0" y="2315368"/>
          <a:ext cx="8077200" cy="5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i="0" kern="1200" dirty="0"/>
            <a:t>Basic Skills</a:t>
          </a:r>
          <a:endParaRPr lang="en-US" sz="2700" kern="1200" dirty="0"/>
        </a:p>
      </dsp:txBody>
      <dsp:txXfrm>
        <a:off x="0" y="2315368"/>
        <a:ext cx="8077200" cy="578842"/>
      </dsp:txXfrm>
    </dsp:sp>
    <dsp:sp modelId="{E1973E44-9954-451D-9941-9245A7D95975}">
      <dsp:nvSpPr>
        <dsp:cNvPr id="0" name=""/>
        <dsp:cNvSpPr/>
      </dsp:nvSpPr>
      <dsp:spPr>
        <a:xfrm>
          <a:off x="0" y="2894210"/>
          <a:ext cx="8077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2CF2AF2-C2EF-4625-AABB-42A9106DF1B0}">
      <dsp:nvSpPr>
        <dsp:cNvPr id="0" name=""/>
        <dsp:cNvSpPr/>
      </dsp:nvSpPr>
      <dsp:spPr>
        <a:xfrm>
          <a:off x="0" y="2894210"/>
          <a:ext cx="8077200" cy="5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i="0" kern="1200"/>
            <a:t>HSE Preparation</a:t>
          </a:r>
          <a:endParaRPr lang="en-US" sz="2700" kern="1200"/>
        </a:p>
      </dsp:txBody>
      <dsp:txXfrm>
        <a:off x="0" y="2894210"/>
        <a:ext cx="8077200" cy="578842"/>
      </dsp:txXfrm>
    </dsp:sp>
    <dsp:sp modelId="{F380FDB5-02C4-49C6-BAD2-858D58DBDF4F}">
      <dsp:nvSpPr>
        <dsp:cNvPr id="0" name=""/>
        <dsp:cNvSpPr/>
      </dsp:nvSpPr>
      <dsp:spPr>
        <a:xfrm>
          <a:off x="0" y="3473052"/>
          <a:ext cx="8077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17BF2A8-8830-40C1-A226-04CA88822A30}">
      <dsp:nvSpPr>
        <dsp:cNvPr id="0" name=""/>
        <dsp:cNvSpPr/>
      </dsp:nvSpPr>
      <dsp:spPr>
        <a:xfrm>
          <a:off x="0" y="3473052"/>
          <a:ext cx="8077200" cy="5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i="0" kern="1200"/>
            <a:t>Workplace Skills</a:t>
          </a:r>
          <a:endParaRPr lang="en-US" sz="2700" kern="1200"/>
        </a:p>
      </dsp:txBody>
      <dsp:txXfrm>
        <a:off x="0" y="3473052"/>
        <a:ext cx="8077200" cy="578842"/>
      </dsp:txXfrm>
    </dsp:sp>
    <dsp:sp modelId="{8811E5C3-4195-4137-ACF2-4E9D0ACBC07B}">
      <dsp:nvSpPr>
        <dsp:cNvPr id="0" name=""/>
        <dsp:cNvSpPr/>
      </dsp:nvSpPr>
      <dsp:spPr>
        <a:xfrm>
          <a:off x="0" y="4051894"/>
          <a:ext cx="8077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4747273-EFC2-4D9C-A903-E1BEED958028}">
      <dsp:nvSpPr>
        <dsp:cNvPr id="0" name=""/>
        <dsp:cNvSpPr/>
      </dsp:nvSpPr>
      <dsp:spPr>
        <a:xfrm>
          <a:off x="0" y="4051894"/>
          <a:ext cx="8077200" cy="57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i="0" kern="1200" dirty="0"/>
            <a:t>Career Technical Education (CTE)</a:t>
          </a:r>
          <a:endParaRPr lang="en-US" sz="2700" kern="1200" dirty="0"/>
        </a:p>
      </dsp:txBody>
      <dsp:txXfrm>
        <a:off x="0" y="4051894"/>
        <a:ext cx="8077200" cy="578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565AD-0F97-4C99-83D5-F17639D8AF10}">
      <dsp:nvSpPr>
        <dsp:cNvPr id="0" name=""/>
        <dsp:cNvSpPr/>
      </dsp:nvSpPr>
      <dsp:spPr>
        <a:xfrm>
          <a:off x="0" y="135658"/>
          <a:ext cx="5819335" cy="926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A mobile app for entering attendance seamlessly to the TE database.</a:t>
          </a:r>
          <a:endParaRPr lang="en-US" sz="2400" kern="1200"/>
        </a:p>
      </dsp:txBody>
      <dsp:txXfrm>
        <a:off x="45235" y="180893"/>
        <a:ext cx="5728865" cy="836169"/>
      </dsp:txXfrm>
    </dsp:sp>
    <dsp:sp modelId="{AE292046-5FA3-445A-B55D-822677AB4FE9}">
      <dsp:nvSpPr>
        <dsp:cNvPr id="0" name=""/>
        <dsp:cNvSpPr/>
      </dsp:nvSpPr>
      <dsp:spPr>
        <a:xfrm>
          <a:off x="0" y="1131418"/>
          <a:ext cx="5819335" cy="926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Available on both Android and iOS platforms</a:t>
          </a:r>
          <a:endParaRPr lang="en-US" sz="2400" kern="1200"/>
        </a:p>
      </dsp:txBody>
      <dsp:txXfrm>
        <a:off x="45235" y="1176653"/>
        <a:ext cx="5728865" cy="836169"/>
      </dsp:txXfrm>
    </dsp:sp>
    <dsp:sp modelId="{82570CBF-1823-4EAF-9827-4BCC774EE467}">
      <dsp:nvSpPr>
        <dsp:cNvPr id="0" name=""/>
        <dsp:cNvSpPr/>
      </dsp:nvSpPr>
      <dsp:spPr>
        <a:xfrm>
          <a:off x="0" y="2127178"/>
          <a:ext cx="5819335" cy="926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Negligible use of memory </a:t>
          </a:r>
          <a:endParaRPr lang="en-US" sz="2400" kern="1200"/>
        </a:p>
      </dsp:txBody>
      <dsp:txXfrm>
        <a:off x="45235" y="2172413"/>
        <a:ext cx="5728865" cy="836169"/>
      </dsp:txXfrm>
    </dsp:sp>
    <dsp:sp modelId="{BA1C30EE-0826-4861-86BB-61508D4538A2}">
      <dsp:nvSpPr>
        <dsp:cNvPr id="0" name=""/>
        <dsp:cNvSpPr/>
      </dsp:nvSpPr>
      <dsp:spPr>
        <a:xfrm>
          <a:off x="0" y="3122938"/>
          <a:ext cx="5819335" cy="926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dirty="0"/>
            <a:t>Available with Enhanced TE (requiring TEUs) at no charge</a:t>
          </a:r>
          <a:endParaRPr lang="en-US" sz="2400" kern="1200" dirty="0"/>
        </a:p>
      </dsp:txBody>
      <dsp:txXfrm>
        <a:off x="45235" y="3168173"/>
        <a:ext cx="5728865" cy="8361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E5B313-A797-4C3D-B97F-1888C5E20D3E}" type="datetimeFigureOut">
              <a:rPr lang="en-US" smtClean="0"/>
              <a:t>11/17/2021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7C0AA8-353E-422F-93C6-AE8C6BD3C262}" type="slidenum">
              <a:rPr lang="en-US" smtClean="0"/>
              <a:t>‹#›</a:t>
            </a:fld>
            <a:endParaRPr lang="en-US"/>
          </a:p>
        </p:txBody>
      </p:sp>
    </p:spTree>
    <p:extLst>
      <p:ext uri="{BB962C8B-B14F-4D97-AF65-F5344CB8AC3E}">
        <p14:creationId xmlns:p14="http://schemas.microsoft.com/office/powerpoint/2010/main" val="168973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Tischel Diaz and I am the CASAS Coordinator for the Cerritos College Adult Education and Diversity Program, lovingly called AED</a:t>
            </a:r>
          </a:p>
        </p:txBody>
      </p:sp>
      <p:sp>
        <p:nvSpPr>
          <p:cNvPr id="4" name="Slide Number Placeholder 3"/>
          <p:cNvSpPr>
            <a:spLocks noGrp="1"/>
          </p:cNvSpPr>
          <p:nvPr>
            <p:ph type="sldNum" sz="quarter" idx="5"/>
          </p:nvPr>
        </p:nvSpPr>
        <p:spPr/>
        <p:txBody>
          <a:bodyPr/>
          <a:lstStyle/>
          <a:p>
            <a:fld id="{DE7C0AA8-353E-422F-93C6-AE8C6BD3C262}" type="slidenum">
              <a:rPr lang="en-US" smtClean="0"/>
              <a:t>1</a:t>
            </a:fld>
            <a:endParaRPr lang="en-US"/>
          </a:p>
        </p:txBody>
      </p:sp>
    </p:spTree>
    <p:extLst>
      <p:ext uri="{BB962C8B-B14F-4D97-AF65-F5344CB8AC3E}">
        <p14:creationId xmlns:p14="http://schemas.microsoft.com/office/powerpoint/2010/main" val="1015814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back to TE Classmate.  TE Classmate is a mobile app for entering attendance seamlessly to the TE database.  Its flexibility is that it is mobile and available on both Android and iOS platforms.  Memory usage is negligible. It’s free for Enhanced  TE users.</a:t>
            </a:r>
          </a:p>
        </p:txBody>
      </p:sp>
      <p:sp>
        <p:nvSpPr>
          <p:cNvPr id="4" name="Slide Number Placeholder 3"/>
          <p:cNvSpPr>
            <a:spLocks noGrp="1"/>
          </p:cNvSpPr>
          <p:nvPr>
            <p:ph type="sldNum" sz="quarter" idx="5"/>
          </p:nvPr>
        </p:nvSpPr>
        <p:spPr/>
        <p:txBody>
          <a:bodyPr/>
          <a:lstStyle/>
          <a:p>
            <a:fld id="{DE7C0AA8-353E-422F-93C6-AE8C6BD3C262}" type="slidenum">
              <a:rPr lang="en-US" smtClean="0"/>
              <a:t>10</a:t>
            </a:fld>
            <a:endParaRPr lang="en-US"/>
          </a:p>
        </p:txBody>
      </p:sp>
    </p:spTree>
    <p:extLst>
      <p:ext uri="{BB962C8B-B14F-4D97-AF65-F5344CB8AC3E}">
        <p14:creationId xmlns:p14="http://schemas.microsoft.com/office/powerpoint/2010/main" val="251187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piloting TE Classmate app since Summer 2020.  It was introduced at a faculty meeting and each faculty meeting since, I have current faculty users share a moment or so on how awesome its use has been!</a:t>
            </a:r>
          </a:p>
        </p:txBody>
      </p:sp>
      <p:sp>
        <p:nvSpPr>
          <p:cNvPr id="4" name="Slide Number Placeholder 3"/>
          <p:cNvSpPr>
            <a:spLocks noGrp="1"/>
          </p:cNvSpPr>
          <p:nvPr>
            <p:ph type="sldNum" sz="quarter" idx="5"/>
          </p:nvPr>
        </p:nvSpPr>
        <p:spPr/>
        <p:txBody>
          <a:bodyPr/>
          <a:lstStyle/>
          <a:p>
            <a:fld id="{DE7C0AA8-353E-422F-93C6-AE8C6BD3C262}" type="slidenum">
              <a:rPr lang="en-US" smtClean="0"/>
              <a:t>11</a:t>
            </a:fld>
            <a:endParaRPr lang="en-US"/>
          </a:p>
        </p:txBody>
      </p:sp>
    </p:spTree>
    <p:extLst>
      <p:ext uri="{BB962C8B-B14F-4D97-AF65-F5344CB8AC3E}">
        <p14:creationId xmlns:p14="http://schemas.microsoft.com/office/powerpoint/2010/main" val="2415222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 Classmate is free and easy to download from either the Apple or Google Play stores. Sign up and login is quick and easy.  I do want to make to say teachers do have to be assigned to classes in TE in order for them to have access to the classes in TE Classmate.</a:t>
            </a:r>
          </a:p>
        </p:txBody>
      </p:sp>
      <p:sp>
        <p:nvSpPr>
          <p:cNvPr id="4" name="Slide Number Placeholder 3"/>
          <p:cNvSpPr>
            <a:spLocks noGrp="1"/>
          </p:cNvSpPr>
          <p:nvPr>
            <p:ph type="sldNum" sz="quarter" idx="5"/>
          </p:nvPr>
        </p:nvSpPr>
        <p:spPr/>
        <p:txBody>
          <a:bodyPr/>
          <a:lstStyle/>
          <a:p>
            <a:fld id="{DE7C0AA8-353E-422F-93C6-AE8C6BD3C262}" type="slidenum">
              <a:rPr lang="en-US" smtClean="0"/>
              <a:t>12</a:t>
            </a:fld>
            <a:endParaRPr lang="en-US"/>
          </a:p>
        </p:txBody>
      </p:sp>
    </p:spTree>
    <p:extLst>
      <p:ext uri="{BB962C8B-B14F-4D97-AF65-F5344CB8AC3E}">
        <p14:creationId xmlns:p14="http://schemas.microsoft.com/office/powerpoint/2010/main" val="1986723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logged in, teachers will see a listing of their current classes on the top.  Any completed classes for the program year will show at the bottom and greyed out.  In order to enter attendance, you click on the arrow on the right of the class.</a:t>
            </a:r>
          </a:p>
        </p:txBody>
      </p:sp>
      <p:sp>
        <p:nvSpPr>
          <p:cNvPr id="4" name="Slide Number Placeholder 3"/>
          <p:cNvSpPr>
            <a:spLocks noGrp="1"/>
          </p:cNvSpPr>
          <p:nvPr>
            <p:ph type="sldNum" sz="quarter" idx="5"/>
          </p:nvPr>
        </p:nvSpPr>
        <p:spPr/>
        <p:txBody>
          <a:bodyPr/>
          <a:lstStyle/>
          <a:p>
            <a:fld id="{DE7C0AA8-353E-422F-93C6-AE8C6BD3C262}" type="slidenum">
              <a:rPr lang="en-US" smtClean="0"/>
              <a:t>13</a:t>
            </a:fld>
            <a:endParaRPr lang="en-US"/>
          </a:p>
        </p:txBody>
      </p:sp>
    </p:spTree>
    <p:extLst>
      <p:ext uri="{BB962C8B-B14F-4D97-AF65-F5344CB8AC3E}">
        <p14:creationId xmlns:p14="http://schemas.microsoft.com/office/powerpoint/2010/main" val="1288391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on the arrow below the class will show you a history of entered attendance for up to three weeks.  Here is where’d you go in case you need to update submitted attendance.</a:t>
            </a:r>
          </a:p>
        </p:txBody>
      </p:sp>
      <p:sp>
        <p:nvSpPr>
          <p:cNvPr id="4" name="Slide Number Placeholder 3"/>
          <p:cNvSpPr>
            <a:spLocks noGrp="1"/>
          </p:cNvSpPr>
          <p:nvPr>
            <p:ph type="sldNum" sz="quarter" idx="5"/>
          </p:nvPr>
        </p:nvSpPr>
        <p:spPr/>
        <p:txBody>
          <a:bodyPr/>
          <a:lstStyle/>
          <a:p>
            <a:fld id="{DE7C0AA8-353E-422F-93C6-AE8C6BD3C262}" type="slidenum">
              <a:rPr lang="en-US" smtClean="0"/>
              <a:t>14</a:t>
            </a:fld>
            <a:endParaRPr lang="en-US"/>
          </a:p>
        </p:txBody>
      </p:sp>
    </p:spTree>
    <p:extLst>
      <p:ext uri="{BB962C8B-B14F-4D97-AF65-F5344CB8AC3E}">
        <p14:creationId xmlns:p14="http://schemas.microsoft.com/office/powerpoint/2010/main" val="705176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attendance history, once inside the class, you can click on the date and get an at-a-glance view of entered (or missing) attendance.  Color coded for ease of use.</a:t>
            </a:r>
          </a:p>
        </p:txBody>
      </p:sp>
      <p:sp>
        <p:nvSpPr>
          <p:cNvPr id="4" name="Slide Number Placeholder 3"/>
          <p:cNvSpPr>
            <a:spLocks noGrp="1"/>
          </p:cNvSpPr>
          <p:nvPr>
            <p:ph type="sldNum" sz="quarter" idx="5"/>
          </p:nvPr>
        </p:nvSpPr>
        <p:spPr/>
        <p:txBody>
          <a:bodyPr/>
          <a:lstStyle/>
          <a:p>
            <a:fld id="{DE7C0AA8-353E-422F-93C6-AE8C6BD3C262}" type="slidenum">
              <a:rPr lang="en-US" smtClean="0"/>
              <a:t>15</a:t>
            </a:fld>
            <a:endParaRPr lang="en-US"/>
          </a:p>
        </p:txBody>
      </p:sp>
    </p:spTree>
    <p:extLst>
      <p:ext uri="{BB962C8B-B14F-4D97-AF65-F5344CB8AC3E}">
        <p14:creationId xmlns:p14="http://schemas.microsoft.com/office/powerpoint/2010/main" val="759636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screen will present differently based on teaching modality and the setup in TE.  This class is a strictly in-person course so the attendance is denoted as Face to Face.  The set max time is setup in TE.  All students are defaulted as attending for the full time of the class. If a student is absent, hit the X next to their name.  If a student was late, you can reduce their time individually.</a:t>
            </a:r>
          </a:p>
        </p:txBody>
      </p:sp>
      <p:sp>
        <p:nvSpPr>
          <p:cNvPr id="4" name="Slide Number Placeholder 3"/>
          <p:cNvSpPr>
            <a:spLocks noGrp="1"/>
          </p:cNvSpPr>
          <p:nvPr>
            <p:ph type="sldNum" sz="quarter" idx="5"/>
          </p:nvPr>
        </p:nvSpPr>
        <p:spPr/>
        <p:txBody>
          <a:bodyPr/>
          <a:lstStyle/>
          <a:p>
            <a:fld id="{DE7C0AA8-353E-422F-93C6-AE8C6BD3C262}" type="slidenum">
              <a:rPr lang="en-US" smtClean="0"/>
              <a:t>16</a:t>
            </a:fld>
            <a:endParaRPr lang="en-US"/>
          </a:p>
        </p:txBody>
      </p:sp>
    </p:spTree>
    <p:extLst>
      <p:ext uri="{BB962C8B-B14F-4D97-AF65-F5344CB8AC3E}">
        <p14:creationId xmlns:p14="http://schemas.microsoft.com/office/powerpoint/2010/main" val="1538905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class that is set up as distance learning only.</a:t>
            </a:r>
          </a:p>
        </p:txBody>
      </p:sp>
      <p:sp>
        <p:nvSpPr>
          <p:cNvPr id="4" name="Slide Number Placeholder 3"/>
          <p:cNvSpPr>
            <a:spLocks noGrp="1"/>
          </p:cNvSpPr>
          <p:nvPr>
            <p:ph type="sldNum" sz="quarter" idx="5"/>
          </p:nvPr>
        </p:nvSpPr>
        <p:spPr/>
        <p:txBody>
          <a:bodyPr/>
          <a:lstStyle/>
          <a:p>
            <a:fld id="{DE7C0AA8-353E-422F-93C6-AE8C6BD3C262}" type="slidenum">
              <a:rPr lang="en-US" smtClean="0"/>
              <a:t>17</a:t>
            </a:fld>
            <a:endParaRPr lang="en-US"/>
          </a:p>
        </p:txBody>
      </p:sp>
    </p:spTree>
    <p:extLst>
      <p:ext uri="{BB962C8B-B14F-4D97-AF65-F5344CB8AC3E}">
        <p14:creationId xmlns:p14="http://schemas.microsoft.com/office/powerpoint/2010/main" val="620287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of a mixed modality class that has both an in person AND Distance Learning component.</a:t>
            </a:r>
          </a:p>
        </p:txBody>
      </p:sp>
      <p:sp>
        <p:nvSpPr>
          <p:cNvPr id="4" name="Slide Number Placeholder 3"/>
          <p:cNvSpPr>
            <a:spLocks noGrp="1"/>
          </p:cNvSpPr>
          <p:nvPr>
            <p:ph type="sldNum" sz="quarter" idx="5"/>
          </p:nvPr>
        </p:nvSpPr>
        <p:spPr/>
        <p:txBody>
          <a:bodyPr/>
          <a:lstStyle/>
          <a:p>
            <a:fld id="{DE7C0AA8-353E-422F-93C6-AE8C6BD3C262}" type="slidenum">
              <a:rPr lang="en-US" smtClean="0"/>
              <a:t>18</a:t>
            </a:fld>
            <a:endParaRPr lang="en-US"/>
          </a:p>
        </p:txBody>
      </p:sp>
    </p:spTree>
    <p:extLst>
      <p:ext uri="{BB962C8B-B14F-4D97-AF65-F5344CB8AC3E}">
        <p14:creationId xmlns:p14="http://schemas.microsoft.com/office/powerpoint/2010/main" val="3103382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believer that if you want to know whether a product works well or not, you have to go to the end user.  I went directly to my faculty and asked for their impressions and thoughts regarding their use of TE Classmate. </a:t>
            </a:r>
          </a:p>
        </p:txBody>
      </p:sp>
      <p:sp>
        <p:nvSpPr>
          <p:cNvPr id="4" name="Slide Number Placeholder 3"/>
          <p:cNvSpPr>
            <a:spLocks noGrp="1"/>
          </p:cNvSpPr>
          <p:nvPr>
            <p:ph type="sldNum" sz="quarter" idx="5"/>
          </p:nvPr>
        </p:nvSpPr>
        <p:spPr/>
        <p:txBody>
          <a:bodyPr/>
          <a:lstStyle/>
          <a:p>
            <a:fld id="{DE7C0AA8-353E-422F-93C6-AE8C6BD3C262}" type="slidenum">
              <a:rPr lang="en-US" smtClean="0"/>
              <a:t>19</a:t>
            </a:fld>
            <a:endParaRPr lang="en-US"/>
          </a:p>
        </p:txBody>
      </p:sp>
    </p:spTree>
    <p:extLst>
      <p:ext uri="{BB962C8B-B14F-4D97-AF65-F5344CB8AC3E}">
        <p14:creationId xmlns:p14="http://schemas.microsoft.com/office/powerpoint/2010/main" val="129520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Cerritos College is one of five largest community colleges in the Southeast regions od LA county.  Our students coming from many of the surrounding cities and beyond.  We service an average of 22,000 students annually with over 10% of those funneling through our department at some point in their journey.  Our department, AED, serves 1,300 ABE (including ASE) and 1,200 ESL students annually.</a:t>
            </a:r>
          </a:p>
        </p:txBody>
      </p:sp>
      <p:sp>
        <p:nvSpPr>
          <p:cNvPr id="4" name="Slide Number Placeholder 3"/>
          <p:cNvSpPr>
            <a:spLocks noGrp="1"/>
          </p:cNvSpPr>
          <p:nvPr>
            <p:ph type="sldNum" sz="quarter" idx="5"/>
          </p:nvPr>
        </p:nvSpPr>
        <p:spPr/>
        <p:txBody>
          <a:bodyPr/>
          <a:lstStyle/>
          <a:p>
            <a:fld id="{DE7C0AA8-353E-422F-93C6-AE8C6BD3C262}" type="slidenum">
              <a:rPr lang="en-US" smtClean="0"/>
              <a:t>2</a:t>
            </a:fld>
            <a:endParaRPr lang="en-US"/>
          </a:p>
        </p:txBody>
      </p:sp>
    </p:spTree>
    <p:extLst>
      <p:ext uri="{BB962C8B-B14F-4D97-AF65-F5344CB8AC3E}">
        <p14:creationId xmlns:p14="http://schemas.microsoft.com/office/powerpoint/2010/main" val="1646386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Instructor Samel, Adjunct Faculty, Basic Skills Math/HSE Preparation had this to say: </a:t>
            </a:r>
            <a:r>
              <a:rPr lang="en-US" sz="1100" b="1" i="1" dirty="0"/>
              <a:t>“</a:t>
            </a:r>
            <a:r>
              <a:rPr lang="en-US" b="1" i="1" dirty="0"/>
              <a:t>So far, I love the app. It is quick and easy to use. I really like that they change the colors to green when someone is marked present.” </a:t>
            </a:r>
            <a:endParaRPr lang="en-US" dirty="0"/>
          </a:p>
          <a:p>
            <a:endParaRPr lang="en-US" dirty="0"/>
          </a:p>
        </p:txBody>
      </p:sp>
      <p:sp>
        <p:nvSpPr>
          <p:cNvPr id="4" name="Slide Number Placeholder 3"/>
          <p:cNvSpPr>
            <a:spLocks noGrp="1"/>
          </p:cNvSpPr>
          <p:nvPr>
            <p:ph type="sldNum" sz="quarter" idx="5"/>
          </p:nvPr>
        </p:nvSpPr>
        <p:spPr/>
        <p:txBody>
          <a:bodyPr/>
          <a:lstStyle/>
          <a:p>
            <a:fld id="{DE7C0AA8-353E-422F-93C6-AE8C6BD3C262}" type="slidenum">
              <a:rPr lang="en-US" smtClean="0"/>
              <a:t>20</a:t>
            </a:fld>
            <a:endParaRPr lang="en-US"/>
          </a:p>
        </p:txBody>
      </p:sp>
    </p:spTree>
    <p:extLst>
      <p:ext uri="{BB962C8B-B14F-4D97-AF65-F5344CB8AC3E}">
        <p14:creationId xmlns:p14="http://schemas.microsoft.com/office/powerpoint/2010/main" val="3662131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Zugschwerdt, Adjunct Faculty, English as Second Language </a:t>
            </a:r>
            <a:r>
              <a:rPr lang="en-US" b="1" i="1" dirty="0"/>
              <a:t>“When I'm in the classroom at an off-site location, I am dependent upon the location's computers and IT department. If I need to leave right after class, or if we unexpectedly need to change classrooms, I don't have to worry about going back just to do attendance. </a:t>
            </a:r>
          </a:p>
          <a:p>
            <a:endParaRPr lang="en-US" b="1" i="1" dirty="0"/>
          </a:p>
          <a:p>
            <a:r>
              <a:rPr lang="en-US" b="1" i="1" dirty="0"/>
              <a:t>As a Mac user, it is also great to have easy access to attendance for my online classes without having to use a school computer. Anytime we can eliminate extra steps, it just makes a lot more room for keeping students the priority. That's why I love this TE app!”</a:t>
            </a:r>
          </a:p>
          <a:p>
            <a:pPr defTabSz="931774"/>
            <a:endParaRPr lang="en-US" dirty="0"/>
          </a:p>
        </p:txBody>
      </p:sp>
      <p:sp>
        <p:nvSpPr>
          <p:cNvPr id="4" name="Slide Number Placeholder 3"/>
          <p:cNvSpPr>
            <a:spLocks noGrp="1"/>
          </p:cNvSpPr>
          <p:nvPr>
            <p:ph type="sldNum" sz="quarter" idx="5"/>
          </p:nvPr>
        </p:nvSpPr>
        <p:spPr/>
        <p:txBody>
          <a:bodyPr/>
          <a:lstStyle/>
          <a:p>
            <a:fld id="{DE7C0AA8-353E-422F-93C6-AE8C6BD3C262}" type="slidenum">
              <a:rPr lang="en-US" smtClean="0"/>
              <a:t>21</a:t>
            </a:fld>
            <a:endParaRPr lang="en-US"/>
          </a:p>
        </p:txBody>
      </p:sp>
    </p:spTree>
    <p:extLst>
      <p:ext uri="{BB962C8B-B14F-4D97-AF65-F5344CB8AC3E}">
        <p14:creationId xmlns:p14="http://schemas.microsoft.com/office/powerpoint/2010/main" val="427976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Instructor Kouznetsova, another adjunct Faculty member teaching English as Second Language stated: </a:t>
            </a:r>
            <a:r>
              <a:rPr lang="en-US" b="1" i="1" dirty="0"/>
              <a:t>“I like using the TE Classmate application on my iPhone. Using it for entering the attendance is truly convenient. It is just like sending an email or text.”</a:t>
            </a:r>
          </a:p>
          <a:p>
            <a:pPr defTabSz="931774"/>
            <a:endParaRPr lang="en-US" dirty="0"/>
          </a:p>
        </p:txBody>
      </p:sp>
      <p:sp>
        <p:nvSpPr>
          <p:cNvPr id="4" name="Slide Number Placeholder 3"/>
          <p:cNvSpPr>
            <a:spLocks noGrp="1"/>
          </p:cNvSpPr>
          <p:nvPr>
            <p:ph type="sldNum" sz="quarter" idx="5"/>
          </p:nvPr>
        </p:nvSpPr>
        <p:spPr/>
        <p:txBody>
          <a:bodyPr/>
          <a:lstStyle/>
          <a:p>
            <a:fld id="{DE7C0AA8-353E-422F-93C6-AE8C6BD3C262}" type="slidenum">
              <a:rPr lang="en-US" smtClean="0"/>
              <a:t>22</a:t>
            </a:fld>
            <a:endParaRPr lang="en-US"/>
          </a:p>
        </p:txBody>
      </p:sp>
    </p:spTree>
    <p:extLst>
      <p:ext uri="{BB962C8B-B14F-4D97-AF65-F5344CB8AC3E}">
        <p14:creationId xmlns:p14="http://schemas.microsoft.com/office/powerpoint/2010/main" val="1960920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have Instructor Ramos, Adjunct Faculty, HSE Preparation/Vocational ESL </a:t>
            </a:r>
            <a:r>
              <a:rPr lang="en-US" sz="1200" b="1" i="1" dirty="0"/>
              <a:t>“The TE Classmate app is very convenient... I can have the Canvas Attendance open on my main computer and input the minutes attendance into TE from my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E7C0AA8-353E-422F-93C6-AE8C6BD3C262}" type="slidenum">
              <a:rPr lang="en-US" smtClean="0"/>
              <a:t>23</a:t>
            </a:fld>
            <a:endParaRPr lang="en-US"/>
          </a:p>
        </p:txBody>
      </p:sp>
    </p:spTree>
    <p:extLst>
      <p:ext uri="{BB962C8B-B14F-4D97-AF65-F5344CB8AC3E}">
        <p14:creationId xmlns:p14="http://schemas.microsoft.com/office/powerpoint/2010/main" val="2906720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Last, but not least, Instructor Oviedo, Adjunct Faculty, HSE Preparation/Basic Skills states: </a:t>
            </a:r>
            <a:r>
              <a:rPr lang="en-US" b="1" i="1" dirty="0"/>
              <a:t>“This app allows me to input attendance quickly in real-time, as easily as sending a text. Convenience in the palm of your hand.”</a:t>
            </a:r>
          </a:p>
          <a:p>
            <a:pPr defTabSz="931774"/>
            <a:endParaRPr lang="en-US" dirty="0"/>
          </a:p>
        </p:txBody>
      </p:sp>
      <p:sp>
        <p:nvSpPr>
          <p:cNvPr id="4" name="Slide Number Placeholder 3"/>
          <p:cNvSpPr>
            <a:spLocks noGrp="1"/>
          </p:cNvSpPr>
          <p:nvPr>
            <p:ph type="sldNum" sz="quarter" idx="5"/>
          </p:nvPr>
        </p:nvSpPr>
        <p:spPr/>
        <p:txBody>
          <a:bodyPr/>
          <a:lstStyle/>
          <a:p>
            <a:fld id="{DE7C0AA8-353E-422F-93C6-AE8C6BD3C262}" type="slidenum">
              <a:rPr lang="en-US" smtClean="0"/>
              <a:t>24</a:t>
            </a:fld>
            <a:endParaRPr lang="en-US"/>
          </a:p>
        </p:txBody>
      </p:sp>
    </p:spTree>
    <p:extLst>
      <p:ext uri="{BB962C8B-B14F-4D97-AF65-F5344CB8AC3E}">
        <p14:creationId xmlns:p14="http://schemas.microsoft.com/office/powerpoint/2010/main" val="1739159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has been great about taking part in the TE classmate pilot is how responsive CASAS has been.  Our teachers make a suggestion on what would make the experience better, and within days, if possible, it has been implemented.  Being at the ground level of making an app for teachers and influenced by the experience of teachers has been a wonderful experience. So, my recommendation for the field?  TE Classmate…Download it, Use it, Love it.  Thank you.</a:t>
            </a:r>
          </a:p>
        </p:txBody>
      </p:sp>
      <p:sp>
        <p:nvSpPr>
          <p:cNvPr id="4" name="Slide Number Placeholder 3"/>
          <p:cNvSpPr>
            <a:spLocks noGrp="1"/>
          </p:cNvSpPr>
          <p:nvPr>
            <p:ph type="sldNum" sz="quarter" idx="5"/>
          </p:nvPr>
        </p:nvSpPr>
        <p:spPr/>
        <p:txBody>
          <a:bodyPr/>
          <a:lstStyle/>
          <a:p>
            <a:fld id="{DE7C0AA8-353E-422F-93C6-AE8C6BD3C262}" type="slidenum">
              <a:rPr lang="en-US" smtClean="0"/>
              <a:t>25</a:t>
            </a:fld>
            <a:endParaRPr lang="en-US"/>
          </a:p>
        </p:txBody>
      </p:sp>
    </p:spTree>
    <p:extLst>
      <p:ext uri="{BB962C8B-B14F-4D97-AF65-F5344CB8AC3E}">
        <p14:creationId xmlns:p14="http://schemas.microsoft.com/office/powerpoint/2010/main" val="42587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AED hosts a wide range of courses including:</a:t>
            </a:r>
          </a:p>
        </p:txBody>
      </p:sp>
      <p:sp>
        <p:nvSpPr>
          <p:cNvPr id="4" name="Slide Number Placeholder 3"/>
          <p:cNvSpPr>
            <a:spLocks noGrp="1"/>
          </p:cNvSpPr>
          <p:nvPr>
            <p:ph type="sldNum" sz="quarter" idx="5"/>
          </p:nvPr>
        </p:nvSpPr>
        <p:spPr/>
        <p:txBody>
          <a:bodyPr/>
          <a:lstStyle/>
          <a:p>
            <a:fld id="{DE7C0AA8-353E-422F-93C6-AE8C6BD3C262}" type="slidenum">
              <a:rPr lang="en-US" smtClean="0"/>
              <a:t>3</a:t>
            </a:fld>
            <a:endParaRPr lang="en-US"/>
          </a:p>
        </p:txBody>
      </p:sp>
    </p:spTree>
    <p:extLst>
      <p:ext uri="{BB962C8B-B14F-4D97-AF65-F5344CB8AC3E}">
        <p14:creationId xmlns:p14="http://schemas.microsoft.com/office/powerpoint/2010/main" val="206986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fall, we offered three course modalities. However, in the Spring, we are pairing it down to two.</a:t>
            </a:r>
          </a:p>
        </p:txBody>
      </p:sp>
      <p:sp>
        <p:nvSpPr>
          <p:cNvPr id="4" name="Slide Number Placeholder 3"/>
          <p:cNvSpPr>
            <a:spLocks noGrp="1"/>
          </p:cNvSpPr>
          <p:nvPr>
            <p:ph type="sldNum" sz="quarter" idx="5"/>
          </p:nvPr>
        </p:nvSpPr>
        <p:spPr/>
        <p:txBody>
          <a:bodyPr/>
          <a:lstStyle/>
          <a:p>
            <a:fld id="{DE7C0AA8-353E-422F-93C6-AE8C6BD3C262}" type="slidenum">
              <a:rPr lang="en-US" smtClean="0"/>
              <a:t>4</a:t>
            </a:fld>
            <a:endParaRPr lang="en-US"/>
          </a:p>
        </p:txBody>
      </p:sp>
    </p:spTree>
    <p:extLst>
      <p:ext uri="{BB962C8B-B14F-4D97-AF65-F5344CB8AC3E}">
        <p14:creationId xmlns:p14="http://schemas.microsoft.com/office/powerpoint/2010/main" val="4234673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California Agency, we have access to an </a:t>
            </a:r>
            <a:r>
              <a:rPr lang="en-US" dirty="0" err="1"/>
              <a:t>TopsEnterprise</a:t>
            </a:r>
            <a:r>
              <a:rPr lang="en-US" dirty="0"/>
              <a:t> Enhanced which gives us access to track attendance and run accountability reports.</a:t>
            </a:r>
          </a:p>
        </p:txBody>
      </p:sp>
      <p:sp>
        <p:nvSpPr>
          <p:cNvPr id="4" name="Slide Number Placeholder 3"/>
          <p:cNvSpPr>
            <a:spLocks noGrp="1"/>
          </p:cNvSpPr>
          <p:nvPr>
            <p:ph type="sldNum" sz="quarter" idx="5"/>
          </p:nvPr>
        </p:nvSpPr>
        <p:spPr/>
        <p:txBody>
          <a:bodyPr/>
          <a:lstStyle/>
          <a:p>
            <a:fld id="{DE7C0AA8-353E-422F-93C6-AE8C6BD3C262}" type="slidenum">
              <a:rPr lang="en-US" smtClean="0"/>
              <a:t>5</a:t>
            </a:fld>
            <a:endParaRPr lang="en-US"/>
          </a:p>
        </p:txBody>
      </p:sp>
    </p:spTree>
    <p:extLst>
      <p:ext uri="{BB962C8B-B14F-4D97-AF65-F5344CB8AC3E}">
        <p14:creationId xmlns:p14="http://schemas.microsoft.com/office/powerpoint/2010/main" val="385498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campus uses the Canvas Learning Management System.   While this has helped with the transition to online learning and digital literacy implementation, the attendance integration isn’t the best as you are only able to record who is present, but not for how long.</a:t>
            </a:r>
          </a:p>
        </p:txBody>
      </p:sp>
      <p:sp>
        <p:nvSpPr>
          <p:cNvPr id="4" name="Slide Number Placeholder 3"/>
          <p:cNvSpPr>
            <a:spLocks noGrp="1"/>
          </p:cNvSpPr>
          <p:nvPr>
            <p:ph type="sldNum" sz="quarter" idx="5"/>
          </p:nvPr>
        </p:nvSpPr>
        <p:spPr/>
        <p:txBody>
          <a:bodyPr/>
          <a:lstStyle/>
          <a:p>
            <a:fld id="{DE7C0AA8-353E-422F-93C6-AE8C6BD3C262}" type="slidenum">
              <a:rPr lang="en-US" smtClean="0"/>
              <a:t>6</a:t>
            </a:fld>
            <a:endParaRPr lang="en-US"/>
          </a:p>
        </p:txBody>
      </p:sp>
    </p:spTree>
    <p:extLst>
      <p:ext uri="{BB962C8B-B14F-4D97-AF65-F5344CB8AC3E}">
        <p14:creationId xmlns:p14="http://schemas.microsoft.com/office/powerpoint/2010/main" val="100669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Noncredit at the Community College level comes with its own set rules.  As a WIOA, Title II and CAEP funded agencies, tracking student hours whether it be on a daily, weekly, or monthly basis is needed.  On top of that, as a community college, we are required to submit positive attendance for MIS Chancellors’ Office purposes as well. We need to account for daily hours for our students and report them at the end of each </a:t>
            </a:r>
            <a:r>
              <a:rPr lang="en-US" dirty="0" err="1"/>
              <a:t>class’</a:t>
            </a:r>
            <a:r>
              <a:rPr lang="en-US" dirty="0"/>
              <a:t> term.</a:t>
            </a:r>
          </a:p>
        </p:txBody>
      </p:sp>
      <p:sp>
        <p:nvSpPr>
          <p:cNvPr id="4" name="Slide Number Placeholder 3"/>
          <p:cNvSpPr>
            <a:spLocks noGrp="1"/>
          </p:cNvSpPr>
          <p:nvPr>
            <p:ph type="sldNum" sz="quarter" idx="5"/>
          </p:nvPr>
        </p:nvSpPr>
        <p:spPr/>
        <p:txBody>
          <a:bodyPr/>
          <a:lstStyle/>
          <a:p>
            <a:fld id="{DE7C0AA8-353E-422F-93C6-AE8C6BD3C262}" type="slidenum">
              <a:rPr lang="en-US" smtClean="0"/>
              <a:t>7</a:t>
            </a:fld>
            <a:endParaRPr lang="en-US"/>
          </a:p>
        </p:txBody>
      </p:sp>
    </p:spTree>
    <p:extLst>
      <p:ext uri="{BB962C8B-B14F-4D97-AF65-F5344CB8AC3E}">
        <p14:creationId xmlns:p14="http://schemas.microsoft.com/office/powerpoint/2010/main" val="2252612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Cerritos uses the PeopleSoft System for all student records, but doesn’t currently have a tool for collecting daily attendance.  In addition, by collecting attendance, we eliminate having to report the attendance into two or more systems.</a:t>
            </a:r>
          </a:p>
        </p:txBody>
      </p:sp>
      <p:sp>
        <p:nvSpPr>
          <p:cNvPr id="4" name="Slide Number Placeholder 3"/>
          <p:cNvSpPr>
            <a:spLocks noGrp="1"/>
          </p:cNvSpPr>
          <p:nvPr>
            <p:ph type="sldNum" sz="quarter" idx="5"/>
          </p:nvPr>
        </p:nvSpPr>
        <p:spPr/>
        <p:txBody>
          <a:bodyPr/>
          <a:lstStyle/>
          <a:p>
            <a:fld id="{DE7C0AA8-353E-422F-93C6-AE8C6BD3C262}" type="slidenum">
              <a:rPr lang="en-US" smtClean="0"/>
              <a:t>8</a:t>
            </a:fld>
            <a:endParaRPr lang="en-US"/>
          </a:p>
        </p:txBody>
      </p:sp>
    </p:spTree>
    <p:extLst>
      <p:ext uri="{BB962C8B-B14F-4D97-AF65-F5344CB8AC3E}">
        <p14:creationId xmlns:p14="http://schemas.microsoft.com/office/powerpoint/2010/main" val="3603537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TE was one solution we had for collecting daily attendance.  However, as TE can only run a PC using a </a:t>
            </a:r>
            <a:r>
              <a:rPr lang="en-US" dirty="0" err="1"/>
              <a:t>.Net</a:t>
            </a:r>
            <a:r>
              <a:rPr lang="en-US" dirty="0"/>
              <a:t> framework, that was a hinderance for those faculty that used MAC computers.  Pre-Covid, teachers would have access to a PC computer during class time, but switching back and forth for attendance during class could be a distraction if they were presenting. During covid this became an even greater issue as teachers with MAC computers no longer had access to a PC in the classroom.</a:t>
            </a:r>
          </a:p>
        </p:txBody>
      </p:sp>
      <p:sp>
        <p:nvSpPr>
          <p:cNvPr id="4" name="Slide Number Placeholder 3"/>
          <p:cNvSpPr>
            <a:spLocks noGrp="1"/>
          </p:cNvSpPr>
          <p:nvPr>
            <p:ph type="sldNum" sz="quarter" idx="5"/>
          </p:nvPr>
        </p:nvSpPr>
        <p:spPr/>
        <p:txBody>
          <a:bodyPr/>
          <a:lstStyle/>
          <a:p>
            <a:fld id="{DE7C0AA8-353E-422F-93C6-AE8C6BD3C262}" type="slidenum">
              <a:rPr lang="en-US" smtClean="0"/>
              <a:t>9</a:t>
            </a:fld>
            <a:endParaRPr lang="en-US"/>
          </a:p>
        </p:txBody>
      </p:sp>
    </p:spTree>
    <p:extLst>
      <p:ext uri="{BB962C8B-B14F-4D97-AF65-F5344CB8AC3E}">
        <p14:creationId xmlns:p14="http://schemas.microsoft.com/office/powerpoint/2010/main" val="3220153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with Deparrtment Na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C08ED1-E878-B04B-B094-193CCBF3163F}"/>
              </a:ext>
              <a:ext uri="{C183D7F6-B498-43B3-948B-1728B52AA6E4}">
                <adec:decorative xmlns:adec="http://schemas.microsoft.com/office/drawing/2017/decorative" xmlns="" val="1"/>
              </a:ext>
            </a:extLst>
          </p:cNvPr>
          <p:cNvSpPr/>
          <p:nvPr userDrawn="1"/>
        </p:nvSpPr>
        <p:spPr>
          <a:xfrm>
            <a:off x="0" y="0"/>
            <a:ext cx="4196615" cy="6858001"/>
          </a:xfrm>
          <a:prstGeom prst="rect">
            <a:avLst/>
          </a:prstGeom>
          <a:solidFill>
            <a:srgbClr val="002E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B1932B9-39A3-0041-B765-4E2958B2936D}"/>
              </a:ext>
            </a:extLst>
          </p:cNvPr>
          <p:cNvSpPr>
            <a:spLocks noGrp="1"/>
          </p:cNvSpPr>
          <p:nvPr>
            <p:ph type="dt" sz="half" idx="10"/>
          </p:nvPr>
        </p:nvSpPr>
        <p:spPr>
          <a:xfrm>
            <a:off x="838200" y="6356350"/>
            <a:ext cx="2743200" cy="365125"/>
          </a:xfrm>
          <a:prstGeom prst="rect">
            <a:avLst/>
          </a:prstGeom>
        </p:spPr>
        <p:txBody>
          <a:bodyPr/>
          <a:lstStyle/>
          <a:p>
            <a:fld id="{5E451EB1-5EF7-D84E-B8C0-70D0B852F0F6}" type="datetimeFigureOut">
              <a:rPr lang="en-US" smtClean="0"/>
              <a:t>11/17/2021</a:t>
            </a:fld>
            <a:endParaRPr lang="en-US"/>
          </a:p>
        </p:txBody>
      </p:sp>
      <p:sp>
        <p:nvSpPr>
          <p:cNvPr id="5" name="Footer Placeholder 4">
            <a:extLst>
              <a:ext uri="{FF2B5EF4-FFF2-40B4-BE49-F238E27FC236}">
                <a16:creationId xmlns:a16="http://schemas.microsoft.com/office/drawing/2014/main" id="{0BC48AC2-AD4A-F54C-B26F-ABB9E4A9D6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E0E56F-64D4-2448-B920-C501D9348A90}"/>
              </a:ext>
            </a:extLst>
          </p:cNvPr>
          <p:cNvSpPr>
            <a:spLocks noGrp="1"/>
          </p:cNvSpPr>
          <p:nvPr>
            <p:ph type="sldNum" sz="quarter" idx="12"/>
          </p:nvPr>
        </p:nvSpPr>
        <p:spPr>
          <a:xfrm>
            <a:off x="8610600" y="6356350"/>
            <a:ext cx="2743200" cy="365125"/>
          </a:xfrm>
          <a:prstGeom prst="rect">
            <a:avLst/>
          </a:prstGeom>
        </p:spPr>
        <p:txBody>
          <a:bodyPr/>
          <a:lstStyle/>
          <a:p>
            <a:fld id="{99E7D833-7F78-5C41-ADB5-9EF51B3C6B66}" type="slidenum">
              <a:rPr lang="en-US" smtClean="0"/>
              <a:t>‹#›</a:t>
            </a:fld>
            <a:endParaRPr lang="en-US"/>
          </a:p>
        </p:txBody>
      </p:sp>
      <p:pic>
        <p:nvPicPr>
          <p:cNvPr id="8" name="Picture 7" descr="Cerritos College logo">
            <a:extLst>
              <a:ext uri="{FF2B5EF4-FFF2-40B4-BE49-F238E27FC236}">
                <a16:creationId xmlns:a16="http://schemas.microsoft.com/office/drawing/2014/main" id="{494BE801-9DA4-1A48-AAC9-8643084A3DD7}"/>
              </a:ext>
            </a:extLst>
          </p:cNvPr>
          <p:cNvPicPr>
            <a:picLocks noChangeAspect="1"/>
          </p:cNvPicPr>
          <p:nvPr userDrawn="1"/>
        </p:nvPicPr>
        <p:blipFill>
          <a:blip r:embed="rId2"/>
          <a:stretch>
            <a:fillRect/>
          </a:stretch>
        </p:blipFill>
        <p:spPr>
          <a:xfrm>
            <a:off x="933650" y="840223"/>
            <a:ext cx="2348565" cy="2487170"/>
          </a:xfrm>
          <a:prstGeom prst="rect">
            <a:avLst/>
          </a:prstGeom>
        </p:spPr>
      </p:pic>
      <p:cxnSp>
        <p:nvCxnSpPr>
          <p:cNvPr id="13" name="Straight Connector 12">
            <a:extLst>
              <a:ext uri="{FF2B5EF4-FFF2-40B4-BE49-F238E27FC236}">
                <a16:creationId xmlns:a16="http://schemas.microsoft.com/office/drawing/2014/main" id="{4935F8A9-50A3-2F44-8DE9-ECE126D8C86C}"/>
              </a:ext>
              <a:ext uri="{C183D7F6-B498-43B3-948B-1728B52AA6E4}">
                <adec:decorative xmlns:adec="http://schemas.microsoft.com/office/drawing/2017/decorative" xmlns="" val="1"/>
              </a:ext>
            </a:extLst>
          </p:cNvPr>
          <p:cNvCxnSpPr/>
          <p:nvPr userDrawn="1"/>
        </p:nvCxnSpPr>
        <p:spPr>
          <a:xfrm>
            <a:off x="933650" y="3616889"/>
            <a:ext cx="23485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4564DE2-9E1A-A341-8EF2-4D13F3650D55}"/>
              </a:ext>
            </a:extLst>
          </p:cNvPr>
          <p:cNvPicPr>
            <a:picLocks noChangeAspect="1"/>
          </p:cNvPicPr>
          <p:nvPr userDrawn="1"/>
        </p:nvPicPr>
        <p:blipFill>
          <a:blip r:embed="rId3">
            <a:alphaModFix amt="29000"/>
          </a:blip>
          <a:stretch>
            <a:fillRect/>
          </a:stretch>
        </p:blipFill>
        <p:spPr>
          <a:xfrm rot="20484363">
            <a:off x="-451594" y="4040106"/>
            <a:ext cx="5406264" cy="5716969"/>
          </a:xfrm>
          <a:prstGeom prst="rect">
            <a:avLst/>
          </a:prstGeom>
        </p:spPr>
      </p:pic>
      <p:sp>
        <p:nvSpPr>
          <p:cNvPr id="14" name="Text Placeholder 3">
            <a:extLst>
              <a:ext uri="{FF2B5EF4-FFF2-40B4-BE49-F238E27FC236}">
                <a16:creationId xmlns:a16="http://schemas.microsoft.com/office/drawing/2014/main" id="{0AE4BD91-E4E5-5940-9BE7-200A832B4B18}"/>
              </a:ext>
            </a:extLst>
          </p:cNvPr>
          <p:cNvSpPr>
            <a:spLocks noGrp="1"/>
          </p:cNvSpPr>
          <p:nvPr>
            <p:ph type="body" sz="half" idx="2" hasCustomPrompt="1"/>
          </p:nvPr>
        </p:nvSpPr>
        <p:spPr>
          <a:xfrm>
            <a:off x="164115" y="3847139"/>
            <a:ext cx="3932237" cy="3811588"/>
          </a:xfrm>
          <a:prstGeom prst="rect">
            <a:avLst/>
          </a:prstGeom>
        </p:spPr>
        <p:txBody>
          <a:bodyPr/>
          <a:lstStyle>
            <a:lvl1pPr marL="0" indent="0" algn="ctr">
              <a:buNone/>
              <a:defRPr sz="2600" b="0" i="0">
                <a:solidFill>
                  <a:schemeClr val="bg1"/>
                </a:solidFill>
                <a:latin typeface="Lora"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Department Name</a:t>
            </a:r>
          </a:p>
        </p:txBody>
      </p:sp>
      <p:sp>
        <p:nvSpPr>
          <p:cNvPr id="3" name="Picture Placeholder 2">
            <a:extLst>
              <a:ext uri="{FF2B5EF4-FFF2-40B4-BE49-F238E27FC236}">
                <a16:creationId xmlns:a16="http://schemas.microsoft.com/office/drawing/2014/main" id="{8EA26DF7-EED2-E44C-B936-475E541FC50F}"/>
              </a:ext>
            </a:extLst>
          </p:cNvPr>
          <p:cNvSpPr>
            <a:spLocks noGrp="1"/>
          </p:cNvSpPr>
          <p:nvPr>
            <p:ph type="pic" sz="quarter" idx="13"/>
          </p:nvPr>
        </p:nvSpPr>
        <p:spPr>
          <a:xfrm>
            <a:off x="4196614" y="0"/>
            <a:ext cx="7995385" cy="6858000"/>
          </a:xfrm>
          <a:prstGeom prst="rect">
            <a:avLst/>
          </a:prstGeom>
        </p:spPr>
        <p:txBody>
          <a:bodyPr/>
          <a:lstStyle/>
          <a:p>
            <a:r>
              <a:rPr lang="en-US"/>
              <a:t>Click icon to add picture</a:t>
            </a:r>
            <a:endParaRPr lang="en-US" dirty="0"/>
          </a:p>
        </p:txBody>
      </p:sp>
      <p:sp>
        <p:nvSpPr>
          <p:cNvPr id="11" name="Title 10">
            <a:extLst>
              <a:ext uri="{FF2B5EF4-FFF2-40B4-BE49-F238E27FC236}">
                <a16:creationId xmlns:a16="http://schemas.microsoft.com/office/drawing/2014/main" id="{163E8CE3-C8BD-884A-8B21-28A3350D7D1F}"/>
              </a:ext>
            </a:extLst>
          </p:cNvPr>
          <p:cNvSpPr>
            <a:spLocks noGrp="1"/>
          </p:cNvSpPr>
          <p:nvPr>
            <p:ph type="title"/>
          </p:nvPr>
        </p:nvSpPr>
        <p:spPr>
          <a:xfrm>
            <a:off x="5725026" y="2772076"/>
            <a:ext cx="5771147" cy="2377440"/>
          </a:xfrm>
          <a:prstGeom prst="rect">
            <a:avLst/>
          </a:prstGeom>
        </p:spPr>
        <p:txBody>
          <a:bodyPr/>
          <a:lstStyle>
            <a:lvl1pPr>
              <a:defRPr b="1" i="0">
                <a:solidFill>
                  <a:srgbClr val="002E66"/>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168667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anim calcmode="lin" valueType="num">
                                      <p:cBhvr>
                                        <p:cTn id="8" dur="800" fill="hold"/>
                                        <p:tgtEl>
                                          <p:spTgt spid="16"/>
                                        </p:tgtEl>
                                        <p:attrNameLst>
                                          <p:attrName>ppt_x</p:attrName>
                                        </p:attrNameLst>
                                      </p:cBhvr>
                                      <p:tavLst>
                                        <p:tav tm="0">
                                          <p:val>
                                            <p:strVal val="#ppt_x"/>
                                          </p:val>
                                        </p:tav>
                                        <p:tav tm="100000">
                                          <p:val>
                                            <p:strVal val="#ppt_x"/>
                                          </p:val>
                                        </p:tav>
                                      </p:tavLst>
                                    </p:anim>
                                    <p:anim calcmode="lin" valueType="num">
                                      <p:cBhvr>
                                        <p:cTn id="9" dur="800" fill="hold"/>
                                        <p:tgtEl>
                                          <p:spTgt spid="16"/>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2000"/>
                            </p:stCondLst>
                            <p:childTnLst>
                              <p:par>
                                <p:cTn id="13" presetID="1"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CB5D6C-F434-204D-A08C-3338B863C991}"/>
              </a:ext>
            </a:extLst>
          </p:cNvPr>
          <p:cNvSpPr/>
          <p:nvPr userDrawn="1"/>
        </p:nvSpPr>
        <p:spPr>
          <a:xfrm>
            <a:off x="0" y="151371"/>
            <a:ext cx="12192000" cy="6858000"/>
          </a:xfrm>
          <a:prstGeom prst="rect">
            <a:avLst/>
          </a:prstGeom>
          <a:gradFill>
            <a:gsLst>
              <a:gs pos="0">
                <a:schemeClr val="accent1">
                  <a:lumMod val="5000"/>
                  <a:lumOff val="9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14797-FF73-2549-98DE-759D65E5D80C}"/>
              </a:ext>
            </a:extLst>
          </p:cNvPr>
          <p:cNvSpPr>
            <a:spLocks noGrp="1"/>
          </p:cNvSpPr>
          <p:nvPr>
            <p:ph type="title"/>
          </p:nvPr>
        </p:nvSpPr>
        <p:spPr>
          <a:xfrm>
            <a:off x="727208" y="3764951"/>
            <a:ext cx="4905633" cy="1147975"/>
          </a:xfrm>
          <a:prstGeom prst="rect">
            <a:avLst/>
          </a:prstGeom>
        </p:spPr>
        <p:txBody>
          <a:bodyPr anchor="b"/>
          <a:lstStyle>
            <a:lvl1pPr>
              <a:defRPr sz="3600">
                <a:solidFill>
                  <a:srgbClr val="002E66"/>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D058A7E2-14F8-2947-92E4-5DAC3E9CC0F2}"/>
              </a:ext>
            </a:extLst>
          </p:cNvPr>
          <p:cNvSpPr>
            <a:spLocks noGrp="1"/>
          </p:cNvSpPr>
          <p:nvPr>
            <p:ph type="dt" sz="half" idx="10"/>
          </p:nvPr>
        </p:nvSpPr>
        <p:spPr>
          <a:xfrm>
            <a:off x="9154298" y="6356349"/>
            <a:ext cx="2743200" cy="365125"/>
          </a:xfrm>
          <a:prstGeom prst="rect">
            <a:avLst/>
          </a:prstGeom>
        </p:spPr>
        <p:txBody>
          <a:bodyPr/>
          <a:lstStyle/>
          <a:p>
            <a:fld id="{5E451EB1-5EF7-D84E-B8C0-70D0B852F0F6}" type="datetimeFigureOut">
              <a:rPr lang="en-US" smtClean="0"/>
              <a:t>11/17/2021</a:t>
            </a:fld>
            <a:endParaRPr lang="en-US"/>
          </a:p>
        </p:txBody>
      </p:sp>
      <p:sp>
        <p:nvSpPr>
          <p:cNvPr id="5" name="Footer Placeholder 4">
            <a:extLst>
              <a:ext uri="{FF2B5EF4-FFF2-40B4-BE49-F238E27FC236}">
                <a16:creationId xmlns:a16="http://schemas.microsoft.com/office/drawing/2014/main" id="{5C5750F8-03F3-0047-98D9-01CD501EFF60}"/>
              </a:ext>
            </a:extLst>
          </p:cNvPr>
          <p:cNvSpPr>
            <a:spLocks noGrp="1"/>
          </p:cNvSpPr>
          <p:nvPr>
            <p:ph type="ftr" sz="quarter" idx="11"/>
          </p:nvPr>
        </p:nvSpPr>
        <p:spPr>
          <a:xfrm>
            <a:off x="4940643" y="6373682"/>
            <a:ext cx="4114800"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5DC5DA0D-5D2E-9349-8225-CD9E00C6B0DB}"/>
              </a:ext>
              <a:ext uri="{C183D7F6-B498-43B3-948B-1728B52AA6E4}">
                <adec:decorative xmlns:adec="http://schemas.microsoft.com/office/drawing/2017/decorative" xmlns="" val="1"/>
              </a:ext>
            </a:extLst>
          </p:cNvPr>
          <p:cNvSpPr/>
          <p:nvPr userDrawn="1"/>
        </p:nvSpPr>
        <p:spPr>
          <a:xfrm>
            <a:off x="0" y="1"/>
            <a:ext cx="12192000" cy="365125"/>
          </a:xfrm>
          <a:prstGeom prst="rect">
            <a:avLst/>
          </a:prstGeom>
          <a:solidFill>
            <a:srgbClr val="002E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392585-75E9-1244-A38F-85152E39ED5E}"/>
              </a:ext>
            </a:extLst>
          </p:cNvPr>
          <p:cNvPicPr>
            <a:picLocks noChangeAspect="1"/>
          </p:cNvPicPr>
          <p:nvPr userDrawn="1"/>
        </p:nvPicPr>
        <p:blipFill rotWithShape="1">
          <a:blip r:embed="rId2"/>
          <a:srcRect b="31343"/>
          <a:stretch/>
        </p:blipFill>
        <p:spPr>
          <a:xfrm>
            <a:off x="125408" y="5897035"/>
            <a:ext cx="1079596" cy="784964"/>
          </a:xfrm>
          <a:prstGeom prst="rect">
            <a:avLst/>
          </a:prstGeom>
        </p:spPr>
      </p:pic>
      <p:sp>
        <p:nvSpPr>
          <p:cNvPr id="8" name="Picture Placeholder 7">
            <a:extLst>
              <a:ext uri="{FF2B5EF4-FFF2-40B4-BE49-F238E27FC236}">
                <a16:creationId xmlns:a16="http://schemas.microsoft.com/office/drawing/2014/main" id="{7C7667D3-40F7-F84B-950D-A2B94FE22A1A}"/>
              </a:ext>
            </a:extLst>
          </p:cNvPr>
          <p:cNvSpPr>
            <a:spLocks noGrp="1"/>
          </p:cNvSpPr>
          <p:nvPr>
            <p:ph type="pic" sz="quarter" idx="12"/>
          </p:nvPr>
        </p:nvSpPr>
        <p:spPr>
          <a:xfrm>
            <a:off x="1" y="365126"/>
            <a:ext cx="3991231" cy="3063875"/>
          </a:xfrm>
          <a:prstGeom prst="rect">
            <a:avLst/>
          </a:prstGeom>
        </p:spPr>
        <p:txBody>
          <a:bodyPr/>
          <a:lstStyle/>
          <a:p>
            <a:r>
              <a:rPr lang="en-US"/>
              <a:t>Click icon to add picture</a:t>
            </a:r>
          </a:p>
        </p:txBody>
      </p:sp>
      <p:sp>
        <p:nvSpPr>
          <p:cNvPr id="12" name="Text Placeholder 11">
            <a:extLst>
              <a:ext uri="{FF2B5EF4-FFF2-40B4-BE49-F238E27FC236}">
                <a16:creationId xmlns:a16="http://schemas.microsoft.com/office/drawing/2014/main" id="{1649659B-3F1B-EE4E-BFB4-24173B5506C2}"/>
              </a:ext>
            </a:extLst>
          </p:cNvPr>
          <p:cNvSpPr>
            <a:spLocks noGrp="1"/>
          </p:cNvSpPr>
          <p:nvPr>
            <p:ph type="body" sz="quarter" idx="13"/>
          </p:nvPr>
        </p:nvSpPr>
        <p:spPr>
          <a:xfrm>
            <a:off x="5758249" y="3750105"/>
            <a:ext cx="6308343" cy="2353013"/>
          </a:xfrm>
          <a:prstGeom prst="rect">
            <a:avLst/>
          </a:prstGeo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7">
            <a:extLst>
              <a:ext uri="{FF2B5EF4-FFF2-40B4-BE49-F238E27FC236}">
                <a16:creationId xmlns:a16="http://schemas.microsoft.com/office/drawing/2014/main" id="{B802F5A9-2108-DF40-A799-4028F67D9EC2}"/>
              </a:ext>
            </a:extLst>
          </p:cNvPr>
          <p:cNvSpPr>
            <a:spLocks noGrp="1"/>
          </p:cNvSpPr>
          <p:nvPr>
            <p:ph type="pic" sz="quarter" idx="14"/>
          </p:nvPr>
        </p:nvSpPr>
        <p:spPr>
          <a:xfrm>
            <a:off x="4201296" y="365126"/>
            <a:ext cx="3818238" cy="3063875"/>
          </a:xfrm>
          <a:prstGeom prst="rect">
            <a:avLst/>
          </a:prstGeom>
        </p:spPr>
        <p:txBody>
          <a:bodyPr/>
          <a:lstStyle/>
          <a:p>
            <a:r>
              <a:rPr lang="en-US"/>
              <a:t>Click icon to add picture</a:t>
            </a:r>
          </a:p>
        </p:txBody>
      </p:sp>
      <p:sp>
        <p:nvSpPr>
          <p:cNvPr id="13" name="Picture Placeholder 7">
            <a:extLst>
              <a:ext uri="{FF2B5EF4-FFF2-40B4-BE49-F238E27FC236}">
                <a16:creationId xmlns:a16="http://schemas.microsoft.com/office/drawing/2014/main" id="{01C6FF17-5BCC-5C4F-8EDB-94DFFAF5EC9C}"/>
              </a:ext>
            </a:extLst>
          </p:cNvPr>
          <p:cNvSpPr>
            <a:spLocks noGrp="1"/>
          </p:cNvSpPr>
          <p:nvPr>
            <p:ph type="pic" sz="quarter" idx="15"/>
          </p:nvPr>
        </p:nvSpPr>
        <p:spPr>
          <a:xfrm>
            <a:off x="8229599" y="365126"/>
            <a:ext cx="3954163" cy="3063875"/>
          </a:xfrm>
          <a:prstGeom prst="rect">
            <a:avLst/>
          </a:prstGeom>
        </p:spPr>
        <p:txBody>
          <a:bodyPr/>
          <a:lstStyle/>
          <a:p>
            <a:r>
              <a:rPr lang="en-US"/>
              <a:t>Click icon to add picture</a:t>
            </a:r>
          </a:p>
        </p:txBody>
      </p:sp>
    </p:spTree>
    <p:extLst>
      <p:ext uri="{BB962C8B-B14F-4D97-AF65-F5344CB8AC3E}">
        <p14:creationId xmlns:p14="http://schemas.microsoft.com/office/powerpoint/2010/main" val="36274940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7AE5-2C48-5347-B78A-9AE2B2E500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4C67CF-1FEB-104B-AA15-9173252811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FA4B2A7-29DF-624C-A432-3DDC83B7BF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3ED1C7-6C6E-0747-97EF-5A68F40E33BF}"/>
              </a:ext>
            </a:extLst>
          </p:cNvPr>
          <p:cNvSpPr>
            <a:spLocks noGrp="1"/>
          </p:cNvSpPr>
          <p:nvPr>
            <p:ph type="dt" sz="half" idx="10"/>
          </p:nvPr>
        </p:nvSpPr>
        <p:spPr>
          <a:xfrm>
            <a:off x="838200" y="6356350"/>
            <a:ext cx="2743200" cy="365125"/>
          </a:xfrm>
          <a:prstGeom prst="rect">
            <a:avLst/>
          </a:prstGeom>
        </p:spPr>
        <p:txBody>
          <a:bodyPr/>
          <a:lstStyle/>
          <a:p>
            <a:fld id="{5E451EB1-5EF7-D84E-B8C0-70D0B852F0F6}" type="datetimeFigureOut">
              <a:rPr lang="en-US" smtClean="0"/>
              <a:t>11/17/2021</a:t>
            </a:fld>
            <a:endParaRPr lang="en-US"/>
          </a:p>
        </p:txBody>
      </p:sp>
      <p:sp>
        <p:nvSpPr>
          <p:cNvPr id="6" name="Footer Placeholder 5">
            <a:extLst>
              <a:ext uri="{FF2B5EF4-FFF2-40B4-BE49-F238E27FC236}">
                <a16:creationId xmlns:a16="http://schemas.microsoft.com/office/drawing/2014/main" id="{AA974A4F-8E73-9040-9CA4-86EDAFE1D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2D7457-2AFB-4B41-B739-8F48C450A977}"/>
              </a:ext>
            </a:extLst>
          </p:cNvPr>
          <p:cNvSpPr>
            <a:spLocks noGrp="1"/>
          </p:cNvSpPr>
          <p:nvPr>
            <p:ph type="sldNum" sz="quarter" idx="12"/>
          </p:nvPr>
        </p:nvSpPr>
        <p:spPr>
          <a:xfrm>
            <a:off x="8610600" y="6356350"/>
            <a:ext cx="2743200" cy="365125"/>
          </a:xfrm>
          <a:prstGeom prst="rect">
            <a:avLst/>
          </a:prstGeom>
        </p:spPr>
        <p:txBody>
          <a:bodyPr/>
          <a:lstStyle/>
          <a:p>
            <a:fld id="{99E7D833-7F78-5C41-ADB5-9EF51B3C6B66}" type="slidenum">
              <a:rPr lang="en-US" smtClean="0"/>
              <a:t>‹#›</a:t>
            </a:fld>
            <a:endParaRPr lang="en-US"/>
          </a:p>
        </p:txBody>
      </p:sp>
    </p:spTree>
    <p:extLst>
      <p:ext uri="{BB962C8B-B14F-4D97-AF65-F5344CB8AC3E}">
        <p14:creationId xmlns:p14="http://schemas.microsoft.com/office/powerpoint/2010/main" val="34619527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F2B3-9678-734A-BE21-0340FC2092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1EE27D-5387-494C-93D8-A15EBE5F70A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910167-2500-6C40-9092-2AA283767A5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59F95D-4869-6E44-93DC-FD3AF4D269E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F1698-96A4-D241-85A3-A62C55436F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3E5273-50DB-4A41-A01D-3DFA2804AC3A}"/>
              </a:ext>
            </a:extLst>
          </p:cNvPr>
          <p:cNvSpPr>
            <a:spLocks noGrp="1"/>
          </p:cNvSpPr>
          <p:nvPr>
            <p:ph type="dt" sz="half" idx="10"/>
          </p:nvPr>
        </p:nvSpPr>
        <p:spPr>
          <a:xfrm>
            <a:off x="838200" y="6356350"/>
            <a:ext cx="2743200" cy="365125"/>
          </a:xfrm>
          <a:prstGeom prst="rect">
            <a:avLst/>
          </a:prstGeom>
        </p:spPr>
        <p:txBody>
          <a:bodyPr/>
          <a:lstStyle/>
          <a:p>
            <a:fld id="{5E451EB1-5EF7-D84E-B8C0-70D0B852F0F6}" type="datetimeFigureOut">
              <a:rPr lang="en-US" smtClean="0"/>
              <a:t>11/17/2021</a:t>
            </a:fld>
            <a:endParaRPr lang="en-US"/>
          </a:p>
        </p:txBody>
      </p:sp>
      <p:sp>
        <p:nvSpPr>
          <p:cNvPr id="8" name="Footer Placeholder 7">
            <a:extLst>
              <a:ext uri="{FF2B5EF4-FFF2-40B4-BE49-F238E27FC236}">
                <a16:creationId xmlns:a16="http://schemas.microsoft.com/office/drawing/2014/main" id="{CB68ED0F-1450-D14D-B769-4A4E65B2B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D2C7767-2190-024A-94F6-D9F0B1033199}"/>
              </a:ext>
            </a:extLst>
          </p:cNvPr>
          <p:cNvSpPr>
            <a:spLocks noGrp="1"/>
          </p:cNvSpPr>
          <p:nvPr>
            <p:ph type="sldNum" sz="quarter" idx="12"/>
          </p:nvPr>
        </p:nvSpPr>
        <p:spPr>
          <a:xfrm>
            <a:off x="8610600" y="6356350"/>
            <a:ext cx="2743200" cy="365125"/>
          </a:xfrm>
          <a:prstGeom prst="rect">
            <a:avLst/>
          </a:prstGeom>
        </p:spPr>
        <p:txBody>
          <a:bodyPr/>
          <a:lstStyle/>
          <a:p>
            <a:fld id="{99E7D833-7F78-5C41-ADB5-9EF51B3C6B66}" type="slidenum">
              <a:rPr lang="en-US" smtClean="0"/>
              <a:t>‹#›</a:t>
            </a:fld>
            <a:endParaRPr lang="en-US"/>
          </a:p>
        </p:txBody>
      </p:sp>
    </p:spTree>
    <p:extLst>
      <p:ext uri="{BB962C8B-B14F-4D97-AF65-F5344CB8AC3E}">
        <p14:creationId xmlns:p14="http://schemas.microsoft.com/office/powerpoint/2010/main" val="33334501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6A8806-EBA9-7549-A5A0-DFB03F0C4015}"/>
              </a:ext>
            </a:extLst>
          </p:cNvPr>
          <p:cNvSpPr>
            <a:spLocks noGrp="1"/>
          </p:cNvSpPr>
          <p:nvPr>
            <p:ph type="dt" sz="half" idx="10"/>
          </p:nvPr>
        </p:nvSpPr>
        <p:spPr>
          <a:xfrm>
            <a:off x="838200" y="6356350"/>
            <a:ext cx="2743200" cy="365125"/>
          </a:xfrm>
          <a:prstGeom prst="rect">
            <a:avLst/>
          </a:prstGeom>
        </p:spPr>
        <p:txBody>
          <a:bodyPr/>
          <a:lstStyle/>
          <a:p>
            <a:fld id="{5E451EB1-5EF7-D84E-B8C0-70D0B852F0F6}" type="datetimeFigureOut">
              <a:rPr lang="en-US" smtClean="0"/>
              <a:t>11/17/2021</a:t>
            </a:fld>
            <a:endParaRPr lang="en-US"/>
          </a:p>
        </p:txBody>
      </p:sp>
      <p:sp>
        <p:nvSpPr>
          <p:cNvPr id="3" name="Footer Placeholder 2">
            <a:extLst>
              <a:ext uri="{FF2B5EF4-FFF2-40B4-BE49-F238E27FC236}">
                <a16:creationId xmlns:a16="http://schemas.microsoft.com/office/drawing/2014/main" id="{D4BEC19C-BA17-D64D-BC41-53DC980E95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02573D-318E-184D-B2B8-A8E5713239B0}"/>
              </a:ext>
            </a:extLst>
          </p:cNvPr>
          <p:cNvSpPr>
            <a:spLocks noGrp="1"/>
          </p:cNvSpPr>
          <p:nvPr>
            <p:ph type="sldNum" sz="quarter" idx="12"/>
          </p:nvPr>
        </p:nvSpPr>
        <p:spPr>
          <a:xfrm>
            <a:off x="8610600" y="6356350"/>
            <a:ext cx="2743200" cy="365125"/>
          </a:xfrm>
          <a:prstGeom prst="rect">
            <a:avLst/>
          </a:prstGeom>
        </p:spPr>
        <p:txBody>
          <a:bodyPr/>
          <a:lstStyle/>
          <a:p>
            <a:fld id="{99E7D833-7F78-5C41-ADB5-9EF51B3C6B66}" type="slidenum">
              <a:rPr lang="en-US" smtClean="0"/>
              <a:t>‹#›</a:t>
            </a:fld>
            <a:endParaRPr lang="en-US"/>
          </a:p>
        </p:txBody>
      </p:sp>
    </p:spTree>
    <p:extLst>
      <p:ext uri="{BB962C8B-B14F-4D97-AF65-F5344CB8AC3E}">
        <p14:creationId xmlns:p14="http://schemas.microsoft.com/office/powerpoint/2010/main" val="3493095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8E4B-916A-8841-81D1-93D8A42308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450CF3-8EB3-794B-B87F-4284C497D41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D27B8F-C8FB-A84F-B1F1-76D8084E04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852F31-361E-5341-A97E-A9C60F3D40B0}"/>
              </a:ext>
            </a:extLst>
          </p:cNvPr>
          <p:cNvSpPr>
            <a:spLocks noGrp="1"/>
          </p:cNvSpPr>
          <p:nvPr>
            <p:ph type="dt" sz="half" idx="10"/>
          </p:nvPr>
        </p:nvSpPr>
        <p:spPr>
          <a:xfrm>
            <a:off x="838200" y="6356350"/>
            <a:ext cx="2743200" cy="365125"/>
          </a:xfrm>
          <a:prstGeom prst="rect">
            <a:avLst/>
          </a:prstGeom>
        </p:spPr>
        <p:txBody>
          <a:bodyPr/>
          <a:lstStyle/>
          <a:p>
            <a:fld id="{5E451EB1-5EF7-D84E-B8C0-70D0B852F0F6}" type="datetimeFigureOut">
              <a:rPr lang="en-US" smtClean="0"/>
              <a:t>11/17/2021</a:t>
            </a:fld>
            <a:endParaRPr lang="en-US"/>
          </a:p>
        </p:txBody>
      </p:sp>
      <p:sp>
        <p:nvSpPr>
          <p:cNvPr id="6" name="Footer Placeholder 5">
            <a:extLst>
              <a:ext uri="{FF2B5EF4-FFF2-40B4-BE49-F238E27FC236}">
                <a16:creationId xmlns:a16="http://schemas.microsoft.com/office/drawing/2014/main" id="{1DF5D393-CBAB-234B-82B7-E9173C6911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FBB6B-AAD0-5346-9B2C-5ED4033207ED}"/>
              </a:ext>
            </a:extLst>
          </p:cNvPr>
          <p:cNvSpPr>
            <a:spLocks noGrp="1"/>
          </p:cNvSpPr>
          <p:nvPr>
            <p:ph type="sldNum" sz="quarter" idx="12"/>
          </p:nvPr>
        </p:nvSpPr>
        <p:spPr>
          <a:xfrm>
            <a:off x="8610600" y="6356350"/>
            <a:ext cx="2743200" cy="365125"/>
          </a:xfrm>
          <a:prstGeom prst="rect">
            <a:avLst/>
          </a:prstGeom>
        </p:spPr>
        <p:txBody>
          <a:bodyPr/>
          <a:lstStyle/>
          <a:p>
            <a:fld id="{99E7D833-7F78-5C41-ADB5-9EF51B3C6B66}" type="slidenum">
              <a:rPr lang="en-US" smtClean="0"/>
              <a:t>‹#›</a:t>
            </a:fld>
            <a:endParaRPr lang="en-US"/>
          </a:p>
        </p:txBody>
      </p:sp>
    </p:spTree>
    <p:extLst>
      <p:ext uri="{BB962C8B-B14F-4D97-AF65-F5344CB8AC3E}">
        <p14:creationId xmlns:p14="http://schemas.microsoft.com/office/powerpoint/2010/main" val="39018338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E620-5465-1547-8DE6-4A0E292FBC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39A93A-2FB5-1E47-9EBC-CA19EF4989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FD52E5F-366E-964A-B88D-95A37BE5D2CE}"/>
              </a:ext>
            </a:extLst>
          </p:cNvPr>
          <p:cNvSpPr>
            <a:spLocks noGrp="1"/>
          </p:cNvSpPr>
          <p:nvPr>
            <p:ph type="body" sz="half" idx="2" hasCustomPrompt="1"/>
          </p:nvPr>
        </p:nvSpPr>
        <p:spPr>
          <a:xfrm>
            <a:off x="839788" y="2057400"/>
            <a:ext cx="3932237" cy="3811588"/>
          </a:xfrm>
          <a:prstGeom prst="rect">
            <a:avLst/>
          </a:prstGeom>
        </p:spPr>
        <p:txBody>
          <a:bodyPr/>
          <a:lstStyle>
            <a:lvl1pPr marL="0" indent="0" algn="ctr">
              <a:buNone/>
              <a:defRPr sz="3600">
                <a:latin typeface="Garamond" panose="020204040303010108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Department Name</a:t>
            </a:r>
          </a:p>
        </p:txBody>
      </p:sp>
      <p:sp>
        <p:nvSpPr>
          <p:cNvPr id="5" name="Date Placeholder 4">
            <a:extLst>
              <a:ext uri="{FF2B5EF4-FFF2-40B4-BE49-F238E27FC236}">
                <a16:creationId xmlns:a16="http://schemas.microsoft.com/office/drawing/2014/main" id="{624DB489-0795-5F48-861A-3D6787AE8E47}"/>
              </a:ext>
            </a:extLst>
          </p:cNvPr>
          <p:cNvSpPr>
            <a:spLocks noGrp="1"/>
          </p:cNvSpPr>
          <p:nvPr>
            <p:ph type="dt" sz="half" idx="10"/>
          </p:nvPr>
        </p:nvSpPr>
        <p:spPr>
          <a:xfrm>
            <a:off x="838200" y="6356350"/>
            <a:ext cx="2743200" cy="365125"/>
          </a:xfrm>
          <a:prstGeom prst="rect">
            <a:avLst/>
          </a:prstGeom>
        </p:spPr>
        <p:txBody>
          <a:bodyPr/>
          <a:lstStyle/>
          <a:p>
            <a:fld id="{5E451EB1-5EF7-D84E-B8C0-70D0B852F0F6}" type="datetimeFigureOut">
              <a:rPr lang="en-US" smtClean="0"/>
              <a:t>11/17/2021</a:t>
            </a:fld>
            <a:endParaRPr lang="en-US"/>
          </a:p>
        </p:txBody>
      </p:sp>
      <p:sp>
        <p:nvSpPr>
          <p:cNvPr id="6" name="Footer Placeholder 5">
            <a:extLst>
              <a:ext uri="{FF2B5EF4-FFF2-40B4-BE49-F238E27FC236}">
                <a16:creationId xmlns:a16="http://schemas.microsoft.com/office/drawing/2014/main" id="{957BC69C-280D-C948-A899-C23E2195B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4DA38-0F68-1140-BBED-CE297F41519A}"/>
              </a:ext>
            </a:extLst>
          </p:cNvPr>
          <p:cNvSpPr>
            <a:spLocks noGrp="1"/>
          </p:cNvSpPr>
          <p:nvPr>
            <p:ph type="sldNum" sz="quarter" idx="12"/>
          </p:nvPr>
        </p:nvSpPr>
        <p:spPr>
          <a:xfrm>
            <a:off x="8610600" y="6356350"/>
            <a:ext cx="2743200" cy="365125"/>
          </a:xfrm>
          <a:prstGeom prst="rect">
            <a:avLst/>
          </a:prstGeom>
        </p:spPr>
        <p:txBody>
          <a:bodyPr/>
          <a:lstStyle/>
          <a:p>
            <a:fld id="{99E7D833-7F78-5C41-ADB5-9EF51B3C6B66}" type="slidenum">
              <a:rPr lang="en-US" smtClean="0"/>
              <a:t>‹#›</a:t>
            </a:fld>
            <a:endParaRPr lang="en-US"/>
          </a:p>
        </p:txBody>
      </p:sp>
    </p:spTree>
    <p:extLst>
      <p:ext uri="{BB962C8B-B14F-4D97-AF65-F5344CB8AC3E}">
        <p14:creationId xmlns:p14="http://schemas.microsoft.com/office/powerpoint/2010/main" val="11754076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EC0E-3F82-1E44-9433-96A864488B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8A2263-B35B-404A-AA47-ACB03D856D0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5AC1B-6257-C943-B0ED-946BFD2D3235}"/>
              </a:ext>
            </a:extLst>
          </p:cNvPr>
          <p:cNvSpPr>
            <a:spLocks noGrp="1"/>
          </p:cNvSpPr>
          <p:nvPr>
            <p:ph type="dt" sz="half" idx="10"/>
          </p:nvPr>
        </p:nvSpPr>
        <p:spPr>
          <a:xfrm>
            <a:off x="838200" y="6356350"/>
            <a:ext cx="2743200" cy="365125"/>
          </a:xfrm>
          <a:prstGeom prst="rect">
            <a:avLst/>
          </a:prstGeom>
        </p:spPr>
        <p:txBody>
          <a:bodyPr/>
          <a:lstStyle/>
          <a:p>
            <a:fld id="{5E451EB1-5EF7-D84E-B8C0-70D0B852F0F6}" type="datetimeFigureOut">
              <a:rPr lang="en-US" smtClean="0"/>
              <a:t>11/17/2021</a:t>
            </a:fld>
            <a:endParaRPr lang="en-US"/>
          </a:p>
        </p:txBody>
      </p:sp>
      <p:sp>
        <p:nvSpPr>
          <p:cNvPr id="5" name="Footer Placeholder 4">
            <a:extLst>
              <a:ext uri="{FF2B5EF4-FFF2-40B4-BE49-F238E27FC236}">
                <a16:creationId xmlns:a16="http://schemas.microsoft.com/office/drawing/2014/main" id="{5C59F252-3704-004C-9C69-77137F649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ADB9F7-CDBA-8240-9EFC-979FC6B4F4CE}"/>
              </a:ext>
            </a:extLst>
          </p:cNvPr>
          <p:cNvSpPr>
            <a:spLocks noGrp="1"/>
          </p:cNvSpPr>
          <p:nvPr>
            <p:ph type="sldNum" sz="quarter" idx="12"/>
          </p:nvPr>
        </p:nvSpPr>
        <p:spPr>
          <a:xfrm>
            <a:off x="8610600" y="6356350"/>
            <a:ext cx="2743200" cy="365125"/>
          </a:xfrm>
          <a:prstGeom prst="rect">
            <a:avLst/>
          </a:prstGeom>
        </p:spPr>
        <p:txBody>
          <a:bodyPr/>
          <a:lstStyle/>
          <a:p>
            <a:fld id="{99E7D833-7F78-5C41-ADB5-9EF51B3C6B66}" type="slidenum">
              <a:rPr lang="en-US" smtClean="0"/>
              <a:t>‹#›</a:t>
            </a:fld>
            <a:endParaRPr lang="en-US"/>
          </a:p>
        </p:txBody>
      </p:sp>
    </p:spTree>
    <p:extLst>
      <p:ext uri="{BB962C8B-B14F-4D97-AF65-F5344CB8AC3E}">
        <p14:creationId xmlns:p14="http://schemas.microsoft.com/office/powerpoint/2010/main" val="22457960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188300-F283-394F-97EA-400F39B2D36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6B9C24-B34B-2E43-927C-516FCC100D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F5235-2850-CC45-912B-1DA57C71C921}"/>
              </a:ext>
            </a:extLst>
          </p:cNvPr>
          <p:cNvSpPr>
            <a:spLocks noGrp="1"/>
          </p:cNvSpPr>
          <p:nvPr>
            <p:ph type="dt" sz="half" idx="10"/>
          </p:nvPr>
        </p:nvSpPr>
        <p:spPr>
          <a:xfrm>
            <a:off x="838200" y="6356350"/>
            <a:ext cx="2743200" cy="365125"/>
          </a:xfrm>
          <a:prstGeom prst="rect">
            <a:avLst/>
          </a:prstGeom>
        </p:spPr>
        <p:txBody>
          <a:bodyPr/>
          <a:lstStyle/>
          <a:p>
            <a:fld id="{5E451EB1-5EF7-D84E-B8C0-70D0B852F0F6}" type="datetimeFigureOut">
              <a:rPr lang="en-US" smtClean="0"/>
              <a:t>11/17/2021</a:t>
            </a:fld>
            <a:endParaRPr lang="en-US"/>
          </a:p>
        </p:txBody>
      </p:sp>
      <p:sp>
        <p:nvSpPr>
          <p:cNvPr id="5" name="Footer Placeholder 4">
            <a:extLst>
              <a:ext uri="{FF2B5EF4-FFF2-40B4-BE49-F238E27FC236}">
                <a16:creationId xmlns:a16="http://schemas.microsoft.com/office/drawing/2014/main" id="{FC8B820D-EB29-DA4D-9A5C-8C0EC29199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A042CE-CC62-4649-A055-1711ED4AB8AA}"/>
              </a:ext>
            </a:extLst>
          </p:cNvPr>
          <p:cNvSpPr>
            <a:spLocks noGrp="1"/>
          </p:cNvSpPr>
          <p:nvPr>
            <p:ph type="sldNum" sz="quarter" idx="12"/>
          </p:nvPr>
        </p:nvSpPr>
        <p:spPr>
          <a:xfrm>
            <a:off x="8610600" y="6356350"/>
            <a:ext cx="2743200" cy="365125"/>
          </a:xfrm>
          <a:prstGeom prst="rect">
            <a:avLst/>
          </a:prstGeom>
        </p:spPr>
        <p:txBody>
          <a:bodyPr/>
          <a:lstStyle/>
          <a:p>
            <a:fld id="{99E7D833-7F78-5C41-ADB5-9EF51B3C6B66}" type="slidenum">
              <a:rPr lang="en-US" smtClean="0"/>
              <a:t>‹#›</a:t>
            </a:fld>
            <a:endParaRPr lang="en-US"/>
          </a:p>
        </p:txBody>
      </p:sp>
    </p:spTree>
    <p:extLst>
      <p:ext uri="{BB962C8B-B14F-4D97-AF65-F5344CB8AC3E}">
        <p14:creationId xmlns:p14="http://schemas.microsoft.com/office/powerpoint/2010/main" val="39445409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with Deparrtment Na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C08ED1-E878-B04B-B094-193CCBF3163F}"/>
              </a:ext>
              <a:ext uri="{C183D7F6-B498-43B3-948B-1728B52AA6E4}">
                <adec:decorative xmlns:adec="http://schemas.microsoft.com/office/drawing/2017/decorative" xmlns="" val="1"/>
              </a:ext>
            </a:extLst>
          </p:cNvPr>
          <p:cNvSpPr/>
          <p:nvPr userDrawn="1"/>
        </p:nvSpPr>
        <p:spPr>
          <a:xfrm>
            <a:off x="0" y="0"/>
            <a:ext cx="4196615" cy="6858001"/>
          </a:xfrm>
          <a:prstGeom prst="rect">
            <a:avLst/>
          </a:prstGeom>
          <a:solidFill>
            <a:srgbClr val="002E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B1932B9-39A3-0041-B765-4E2958B2936D}"/>
              </a:ext>
            </a:extLst>
          </p:cNvPr>
          <p:cNvSpPr>
            <a:spLocks noGrp="1"/>
          </p:cNvSpPr>
          <p:nvPr>
            <p:ph type="dt" sz="half" idx="10"/>
          </p:nvPr>
        </p:nvSpPr>
        <p:spPr>
          <a:xfrm>
            <a:off x="838200" y="6356350"/>
            <a:ext cx="2743200" cy="365125"/>
          </a:xfrm>
          <a:prstGeom prst="rect">
            <a:avLst/>
          </a:prstGeom>
        </p:spPr>
        <p:txBody>
          <a:bodyPr/>
          <a:lstStyle/>
          <a:p>
            <a:fld id="{5E451EB1-5EF7-D84E-B8C0-70D0B852F0F6}" type="datetimeFigureOut">
              <a:rPr lang="en-US" smtClean="0"/>
              <a:t>11/17/2021</a:t>
            </a:fld>
            <a:endParaRPr lang="en-US"/>
          </a:p>
        </p:txBody>
      </p:sp>
      <p:sp>
        <p:nvSpPr>
          <p:cNvPr id="5" name="Footer Placeholder 4">
            <a:extLst>
              <a:ext uri="{FF2B5EF4-FFF2-40B4-BE49-F238E27FC236}">
                <a16:creationId xmlns:a16="http://schemas.microsoft.com/office/drawing/2014/main" id="{0BC48AC2-AD4A-F54C-B26F-ABB9E4A9D6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E0E56F-64D4-2448-B920-C501D9348A90}"/>
              </a:ext>
            </a:extLst>
          </p:cNvPr>
          <p:cNvSpPr>
            <a:spLocks noGrp="1"/>
          </p:cNvSpPr>
          <p:nvPr>
            <p:ph type="sldNum" sz="quarter" idx="12"/>
          </p:nvPr>
        </p:nvSpPr>
        <p:spPr>
          <a:xfrm>
            <a:off x="8610600" y="6356350"/>
            <a:ext cx="2743200" cy="365125"/>
          </a:xfrm>
          <a:prstGeom prst="rect">
            <a:avLst/>
          </a:prstGeom>
        </p:spPr>
        <p:txBody>
          <a:bodyPr/>
          <a:lstStyle/>
          <a:p>
            <a:fld id="{99E7D833-7F78-5C41-ADB5-9EF51B3C6B66}" type="slidenum">
              <a:rPr lang="en-US" smtClean="0"/>
              <a:t>‹#›</a:t>
            </a:fld>
            <a:endParaRPr lang="en-US"/>
          </a:p>
        </p:txBody>
      </p:sp>
      <p:pic>
        <p:nvPicPr>
          <p:cNvPr id="8" name="Picture 7" descr="Cerritos College logo">
            <a:extLst>
              <a:ext uri="{FF2B5EF4-FFF2-40B4-BE49-F238E27FC236}">
                <a16:creationId xmlns:a16="http://schemas.microsoft.com/office/drawing/2014/main" id="{494BE801-9DA4-1A48-AAC9-8643084A3DD7}"/>
              </a:ext>
            </a:extLst>
          </p:cNvPr>
          <p:cNvPicPr>
            <a:picLocks noChangeAspect="1"/>
          </p:cNvPicPr>
          <p:nvPr userDrawn="1"/>
        </p:nvPicPr>
        <p:blipFill>
          <a:blip r:embed="rId2"/>
          <a:stretch>
            <a:fillRect/>
          </a:stretch>
        </p:blipFill>
        <p:spPr>
          <a:xfrm>
            <a:off x="933650" y="2075901"/>
            <a:ext cx="2348565" cy="2487170"/>
          </a:xfrm>
          <a:prstGeom prst="rect">
            <a:avLst/>
          </a:prstGeom>
        </p:spPr>
      </p:pic>
      <p:pic>
        <p:nvPicPr>
          <p:cNvPr id="16" name="Picture 15">
            <a:extLst>
              <a:ext uri="{FF2B5EF4-FFF2-40B4-BE49-F238E27FC236}">
                <a16:creationId xmlns:a16="http://schemas.microsoft.com/office/drawing/2014/main" id="{04564DE2-9E1A-A341-8EF2-4D13F3650D55}"/>
              </a:ext>
            </a:extLst>
          </p:cNvPr>
          <p:cNvPicPr>
            <a:picLocks noChangeAspect="1"/>
          </p:cNvPicPr>
          <p:nvPr userDrawn="1"/>
        </p:nvPicPr>
        <p:blipFill>
          <a:blip r:embed="rId3">
            <a:alphaModFix amt="29000"/>
          </a:blip>
          <a:stretch>
            <a:fillRect/>
          </a:stretch>
        </p:blipFill>
        <p:spPr>
          <a:xfrm rot="20484363">
            <a:off x="-451594" y="4040106"/>
            <a:ext cx="5406264" cy="5716969"/>
          </a:xfrm>
          <a:prstGeom prst="rect">
            <a:avLst/>
          </a:prstGeom>
        </p:spPr>
      </p:pic>
      <p:sp>
        <p:nvSpPr>
          <p:cNvPr id="3" name="Picture Placeholder 2">
            <a:extLst>
              <a:ext uri="{FF2B5EF4-FFF2-40B4-BE49-F238E27FC236}">
                <a16:creationId xmlns:a16="http://schemas.microsoft.com/office/drawing/2014/main" id="{8EA26DF7-EED2-E44C-B936-475E541FC50F}"/>
              </a:ext>
            </a:extLst>
          </p:cNvPr>
          <p:cNvSpPr>
            <a:spLocks noGrp="1"/>
          </p:cNvSpPr>
          <p:nvPr>
            <p:ph type="pic" sz="quarter" idx="13"/>
          </p:nvPr>
        </p:nvSpPr>
        <p:spPr>
          <a:xfrm>
            <a:off x="4196615" y="0"/>
            <a:ext cx="7995385" cy="6858000"/>
          </a:xfrm>
          <a:prstGeom prst="rect">
            <a:avLst/>
          </a:prstGeom>
        </p:spPr>
        <p:txBody>
          <a:bodyPr/>
          <a:lstStyle/>
          <a:p>
            <a:r>
              <a:rPr lang="en-US"/>
              <a:t>Click icon to add picture</a:t>
            </a:r>
            <a:endParaRPr lang="en-US" dirty="0"/>
          </a:p>
        </p:txBody>
      </p:sp>
      <p:sp>
        <p:nvSpPr>
          <p:cNvPr id="11" name="Title 10">
            <a:extLst>
              <a:ext uri="{FF2B5EF4-FFF2-40B4-BE49-F238E27FC236}">
                <a16:creationId xmlns:a16="http://schemas.microsoft.com/office/drawing/2014/main" id="{163E8CE3-C8BD-884A-8B21-28A3350D7D1F}"/>
              </a:ext>
            </a:extLst>
          </p:cNvPr>
          <p:cNvSpPr>
            <a:spLocks noGrp="1"/>
          </p:cNvSpPr>
          <p:nvPr>
            <p:ph type="title"/>
          </p:nvPr>
        </p:nvSpPr>
        <p:spPr>
          <a:xfrm>
            <a:off x="5725026" y="2772076"/>
            <a:ext cx="5771147" cy="2377440"/>
          </a:xfrm>
          <a:prstGeom prst="rect">
            <a:avLst/>
          </a:prstGeom>
        </p:spPr>
        <p:txBody>
          <a:bodyPr/>
          <a:lstStyle>
            <a:lvl1pPr>
              <a:defRPr b="1" i="0">
                <a:solidFill>
                  <a:srgbClr val="002E66"/>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6195228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anim calcmode="lin" valueType="num">
                                      <p:cBhvr>
                                        <p:cTn id="8" dur="800" fill="hold"/>
                                        <p:tgtEl>
                                          <p:spTgt spid="16"/>
                                        </p:tgtEl>
                                        <p:attrNameLst>
                                          <p:attrName>ppt_x</p:attrName>
                                        </p:attrNameLst>
                                      </p:cBhvr>
                                      <p:tavLst>
                                        <p:tav tm="0">
                                          <p:val>
                                            <p:strVal val="#ppt_x"/>
                                          </p:val>
                                        </p:tav>
                                        <p:tav tm="100000">
                                          <p:val>
                                            <p:strVal val="#ppt_x"/>
                                          </p:val>
                                        </p:tav>
                                      </p:tavLst>
                                    </p:anim>
                                    <p:anim calcmode="lin" valueType="num">
                                      <p:cBhvr>
                                        <p:cTn id="9" dur="800" fill="hold"/>
                                        <p:tgtEl>
                                          <p:spTgt spid="16"/>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2000"/>
                            </p:stCondLst>
                            <p:childTnLst>
                              <p:par>
                                <p:cTn id="13" presetID="1"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2BDB49-C5F9-5C4B-A2C1-EEDEDE669DCD}"/>
              </a:ext>
              <a:ext uri="{C183D7F6-B498-43B3-948B-1728B52AA6E4}">
                <adec:decorative xmlns:adec="http://schemas.microsoft.com/office/drawing/2017/decorative" xmlns="" val="1"/>
              </a:ext>
            </a:extLst>
          </p:cNvPr>
          <p:cNvSpPr/>
          <p:nvPr userDrawn="1"/>
        </p:nvSpPr>
        <p:spPr>
          <a:xfrm>
            <a:off x="0" y="0"/>
            <a:ext cx="12192000" cy="6981983"/>
          </a:xfrm>
          <a:prstGeom prst="rect">
            <a:avLst/>
          </a:prstGeom>
          <a:solidFill>
            <a:srgbClr val="002E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87773AB6-C1B2-9B42-808F-D4B19717F1C7}"/>
              </a:ext>
            </a:extLst>
          </p:cNvPr>
          <p:cNvSpPr>
            <a:spLocks noGrp="1"/>
          </p:cNvSpPr>
          <p:nvPr>
            <p:ph type="pic" sz="quarter" idx="13"/>
          </p:nvPr>
        </p:nvSpPr>
        <p:spPr>
          <a:xfrm>
            <a:off x="5122223" y="1"/>
            <a:ext cx="7069778" cy="6981982"/>
          </a:xfrm>
          <a:custGeom>
            <a:avLst/>
            <a:gdLst>
              <a:gd name="connsiteX0" fmla="*/ 6923976 w 6931302"/>
              <a:gd name="connsiteY0" fmla="*/ 5243764 h 6847229"/>
              <a:gd name="connsiteX1" fmla="*/ 6931302 w 6931302"/>
              <a:gd name="connsiteY1" fmla="*/ 5256465 h 6847229"/>
              <a:gd name="connsiteX2" fmla="*/ 6931302 w 6931302"/>
              <a:gd name="connsiteY2" fmla="*/ 6847229 h 6847229"/>
              <a:gd name="connsiteX3" fmla="*/ 6923976 w 6931302"/>
              <a:gd name="connsiteY3" fmla="*/ 6847229 h 6847229"/>
              <a:gd name="connsiteX4" fmla="*/ 5999096 w 6931302"/>
              <a:gd name="connsiteY4" fmla="*/ 6847229 h 6847229"/>
              <a:gd name="connsiteX5" fmla="*/ 6461536 w 6931302"/>
              <a:gd name="connsiteY5" fmla="*/ 6045497 h 6847229"/>
              <a:gd name="connsiteX6" fmla="*/ 4924309 w 6931302"/>
              <a:gd name="connsiteY6" fmla="*/ 5243764 h 6847229"/>
              <a:gd name="connsiteX7" fmla="*/ 5386659 w 6931302"/>
              <a:gd name="connsiteY7" fmla="*/ 6045497 h 6847229"/>
              <a:gd name="connsiteX8" fmla="*/ 5849099 w 6931302"/>
              <a:gd name="connsiteY8" fmla="*/ 6847229 h 6847229"/>
              <a:gd name="connsiteX9" fmla="*/ 4924309 w 6931302"/>
              <a:gd name="connsiteY9" fmla="*/ 6847229 h 6847229"/>
              <a:gd name="connsiteX10" fmla="*/ 3999428 w 6931302"/>
              <a:gd name="connsiteY10" fmla="*/ 6847229 h 6847229"/>
              <a:gd name="connsiteX11" fmla="*/ 4461868 w 6931302"/>
              <a:gd name="connsiteY11" fmla="*/ 6045497 h 6847229"/>
              <a:gd name="connsiteX12" fmla="*/ 2924549 w 6931302"/>
              <a:gd name="connsiteY12" fmla="*/ 5243764 h 6847229"/>
              <a:gd name="connsiteX13" fmla="*/ 3386990 w 6931302"/>
              <a:gd name="connsiteY13" fmla="*/ 6045497 h 6847229"/>
              <a:gd name="connsiteX14" fmla="*/ 3849430 w 6931302"/>
              <a:gd name="connsiteY14" fmla="*/ 6847229 h 6847229"/>
              <a:gd name="connsiteX15" fmla="*/ 2924549 w 6931302"/>
              <a:gd name="connsiteY15" fmla="*/ 6847229 h 6847229"/>
              <a:gd name="connsiteX16" fmla="*/ 1999759 w 6931302"/>
              <a:gd name="connsiteY16" fmla="*/ 6847229 h 6847229"/>
              <a:gd name="connsiteX17" fmla="*/ 2462109 w 6931302"/>
              <a:gd name="connsiteY17" fmla="*/ 6045497 h 6847229"/>
              <a:gd name="connsiteX18" fmla="*/ 924881 w 6931302"/>
              <a:gd name="connsiteY18" fmla="*/ 5243764 h 6847229"/>
              <a:gd name="connsiteX19" fmla="*/ 1387321 w 6931302"/>
              <a:gd name="connsiteY19" fmla="*/ 6045497 h 6847229"/>
              <a:gd name="connsiteX20" fmla="*/ 1849761 w 6931302"/>
              <a:gd name="connsiteY20" fmla="*/ 6847229 h 6847229"/>
              <a:gd name="connsiteX21" fmla="*/ 924881 w 6931302"/>
              <a:gd name="connsiteY21" fmla="*/ 6847229 h 6847229"/>
              <a:gd name="connsiteX22" fmla="*/ 0 w 6931302"/>
              <a:gd name="connsiteY22" fmla="*/ 6847229 h 6847229"/>
              <a:gd name="connsiteX23" fmla="*/ 462441 w 6931302"/>
              <a:gd name="connsiteY23" fmla="*/ 6045497 h 6847229"/>
              <a:gd name="connsiteX24" fmla="*/ 4999262 w 6931302"/>
              <a:gd name="connsiteY24" fmla="*/ 5200427 h 6847229"/>
              <a:gd name="connsiteX25" fmla="*/ 5924142 w 6931302"/>
              <a:gd name="connsiteY25" fmla="*/ 5200427 h 6847229"/>
              <a:gd name="connsiteX26" fmla="*/ 6848932 w 6931302"/>
              <a:gd name="connsiteY26" fmla="*/ 5200427 h 6847229"/>
              <a:gd name="connsiteX27" fmla="*/ 6386583 w 6931302"/>
              <a:gd name="connsiteY27" fmla="*/ 6002160 h 6847229"/>
              <a:gd name="connsiteX28" fmla="*/ 5924142 w 6931302"/>
              <a:gd name="connsiteY28" fmla="*/ 6803892 h 6847229"/>
              <a:gd name="connsiteX29" fmla="*/ 5461702 w 6931302"/>
              <a:gd name="connsiteY29" fmla="*/ 6002160 h 6847229"/>
              <a:gd name="connsiteX30" fmla="*/ 2999593 w 6931302"/>
              <a:gd name="connsiteY30" fmla="*/ 5200427 h 6847229"/>
              <a:gd name="connsiteX31" fmla="*/ 3924383 w 6931302"/>
              <a:gd name="connsiteY31" fmla="*/ 5200427 h 6847229"/>
              <a:gd name="connsiteX32" fmla="*/ 4849264 w 6931302"/>
              <a:gd name="connsiteY32" fmla="*/ 5200427 h 6847229"/>
              <a:gd name="connsiteX33" fmla="*/ 4386824 w 6931302"/>
              <a:gd name="connsiteY33" fmla="*/ 6002160 h 6847229"/>
              <a:gd name="connsiteX34" fmla="*/ 3924383 w 6931302"/>
              <a:gd name="connsiteY34" fmla="*/ 6803892 h 6847229"/>
              <a:gd name="connsiteX35" fmla="*/ 3462033 w 6931302"/>
              <a:gd name="connsiteY35" fmla="*/ 6002160 h 6847229"/>
              <a:gd name="connsiteX36" fmla="*/ 999834 w 6931302"/>
              <a:gd name="connsiteY36" fmla="*/ 5200427 h 6847229"/>
              <a:gd name="connsiteX37" fmla="*/ 1924715 w 6931302"/>
              <a:gd name="connsiteY37" fmla="*/ 5200427 h 6847229"/>
              <a:gd name="connsiteX38" fmla="*/ 2849595 w 6931302"/>
              <a:gd name="connsiteY38" fmla="*/ 5200427 h 6847229"/>
              <a:gd name="connsiteX39" fmla="*/ 2387155 w 6931302"/>
              <a:gd name="connsiteY39" fmla="*/ 6002160 h 6847229"/>
              <a:gd name="connsiteX40" fmla="*/ 1924715 w 6931302"/>
              <a:gd name="connsiteY40" fmla="*/ 6803892 h 6847229"/>
              <a:gd name="connsiteX41" fmla="*/ 1462274 w 6931302"/>
              <a:gd name="connsiteY41" fmla="*/ 6002160 h 6847229"/>
              <a:gd name="connsiteX42" fmla="*/ 5924142 w 6931302"/>
              <a:gd name="connsiteY42" fmla="*/ 3510288 h 6847229"/>
              <a:gd name="connsiteX43" fmla="*/ 6386583 w 6931302"/>
              <a:gd name="connsiteY43" fmla="*/ 4312021 h 6847229"/>
              <a:gd name="connsiteX44" fmla="*/ 6848932 w 6931302"/>
              <a:gd name="connsiteY44" fmla="*/ 5113753 h 6847229"/>
              <a:gd name="connsiteX45" fmla="*/ 5924142 w 6931302"/>
              <a:gd name="connsiteY45" fmla="*/ 5113753 h 6847229"/>
              <a:gd name="connsiteX46" fmla="*/ 4999262 w 6931302"/>
              <a:gd name="connsiteY46" fmla="*/ 5113753 h 6847229"/>
              <a:gd name="connsiteX47" fmla="*/ 5461702 w 6931302"/>
              <a:gd name="connsiteY47" fmla="*/ 4312021 h 6847229"/>
              <a:gd name="connsiteX48" fmla="*/ 3924383 w 6931302"/>
              <a:gd name="connsiteY48" fmla="*/ 3510288 h 6847229"/>
              <a:gd name="connsiteX49" fmla="*/ 4386824 w 6931302"/>
              <a:gd name="connsiteY49" fmla="*/ 4312021 h 6847229"/>
              <a:gd name="connsiteX50" fmla="*/ 4849264 w 6931302"/>
              <a:gd name="connsiteY50" fmla="*/ 5113753 h 6847229"/>
              <a:gd name="connsiteX51" fmla="*/ 3924383 w 6931302"/>
              <a:gd name="connsiteY51" fmla="*/ 5113753 h 6847229"/>
              <a:gd name="connsiteX52" fmla="*/ 2999593 w 6931302"/>
              <a:gd name="connsiteY52" fmla="*/ 5113753 h 6847229"/>
              <a:gd name="connsiteX53" fmla="*/ 3462033 w 6931302"/>
              <a:gd name="connsiteY53" fmla="*/ 4312021 h 6847229"/>
              <a:gd name="connsiteX54" fmla="*/ 1924715 w 6931302"/>
              <a:gd name="connsiteY54" fmla="*/ 3510288 h 6847229"/>
              <a:gd name="connsiteX55" fmla="*/ 2387155 w 6931302"/>
              <a:gd name="connsiteY55" fmla="*/ 4312021 h 6847229"/>
              <a:gd name="connsiteX56" fmla="*/ 2849595 w 6931302"/>
              <a:gd name="connsiteY56" fmla="*/ 5113753 h 6847229"/>
              <a:gd name="connsiteX57" fmla="*/ 1924715 w 6931302"/>
              <a:gd name="connsiteY57" fmla="*/ 5113753 h 6847229"/>
              <a:gd name="connsiteX58" fmla="*/ 999834 w 6931302"/>
              <a:gd name="connsiteY58" fmla="*/ 5113753 h 6847229"/>
              <a:gd name="connsiteX59" fmla="*/ 1462274 w 6931302"/>
              <a:gd name="connsiteY59" fmla="*/ 4312021 h 6847229"/>
              <a:gd name="connsiteX60" fmla="*/ 5999096 w 6931302"/>
              <a:gd name="connsiteY60" fmla="*/ 3466951 h 6847229"/>
              <a:gd name="connsiteX61" fmla="*/ 6923976 w 6931302"/>
              <a:gd name="connsiteY61" fmla="*/ 3466951 h 6847229"/>
              <a:gd name="connsiteX62" fmla="*/ 6931302 w 6931302"/>
              <a:gd name="connsiteY62" fmla="*/ 3466951 h 6847229"/>
              <a:gd name="connsiteX63" fmla="*/ 6931302 w 6931302"/>
              <a:gd name="connsiteY63" fmla="*/ 5057715 h 6847229"/>
              <a:gd name="connsiteX64" fmla="*/ 6923976 w 6931302"/>
              <a:gd name="connsiteY64" fmla="*/ 5070416 h 6847229"/>
              <a:gd name="connsiteX65" fmla="*/ 6461536 w 6931302"/>
              <a:gd name="connsiteY65" fmla="*/ 4268684 h 6847229"/>
              <a:gd name="connsiteX66" fmla="*/ 3999428 w 6931302"/>
              <a:gd name="connsiteY66" fmla="*/ 3466951 h 6847229"/>
              <a:gd name="connsiteX67" fmla="*/ 4924309 w 6931302"/>
              <a:gd name="connsiteY67" fmla="*/ 3466951 h 6847229"/>
              <a:gd name="connsiteX68" fmla="*/ 5849099 w 6931302"/>
              <a:gd name="connsiteY68" fmla="*/ 3466951 h 6847229"/>
              <a:gd name="connsiteX69" fmla="*/ 5386659 w 6931302"/>
              <a:gd name="connsiteY69" fmla="*/ 4268684 h 6847229"/>
              <a:gd name="connsiteX70" fmla="*/ 4924309 w 6931302"/>
              <a:gd name="connsiteY70" fmla="*/ 5070416 h 6847229"/>
              <a:gd name="connsiteX71" fmla="*/ 4461868 w 6931302"/>
              <a:gd name="connsiteY71" fmla="*/ 4268684 h 6847229"/>
              <a:gd name="connsiteX72" fmla="*/ 1999759 w 6931302"/>
              <a:gd name="connsiteY72" fmla="*/ 3466951 h 6847229"/>
              <a:gd name="connsiteX73" fmla="*/ 2924549 w 6931302"/>
              <a:gd name="connsiteY73" fmla="*/ 3466951 h 6847229"/>
              <a:gd name="connsiteX74" fmla="*/ 3849430 w 6931302"/>
              <a:gd name="connsiteY74" fmla="*/ 3466951 h 6847229"/>
              <a:gd name="connsiteX75" fmla="*/ 3386990 w 6931302"/>
              <a:gd name="connsiteY75" fmla="*/ 4268684 h 6847229"/>
              <a:gd name="connsiteX76" fmla="*/ 2924549 w 6931302"/>
              <a:gd name="connsiteY76" fmla="*/ 5070416 h 6847229"/>
              <a:gd name="connsiteX77" fmla="*/ 2462109 w 6931302"/>
              <a:gd name="connsiteY77" fmla="*/ 4268684 h 6847229"/>
              <a:gd name="connsiteX78" fmla="*/ 2924549 w 6931302"/>
              <a:gd name="connsiteY78" fmla="*/ 1776815 h 6847229"/>
              <a:gd name="connsiteX79" fmla="*/ 3386990 w 6931302"/>
              <a:gd name="connsiteY79" fmla="*/ 2578547 h 6847229"/>
              <a:gd name="connsiteX80" fmla="*/ 3849430 w 6931302"/>
              <a:gd name="connsiteY80" fmla="*/ 3380278 h 6847229"/>
              <a:gd name="connsiteX81" fmla="*/ 2924549 w 6931302"/>
              <a:gd name="connsiteY81" fmla="*/ 3380278 h 6847229"/>
              <a:gd name="connsiteX82" fmla="*/ 1999759 w 6931302"/>
              <a:gd name="connsiteY82" fmla="*/ 3380278 h 6847229"/>
              <a:gd name="connsiteX83" fmla="*/ 2462109 w 6931302"/>
              <a:gd name="connsiteY83" fmla="*/ 2578547 h 6847229"/>
              <a:gd name="connsiteX84" fmla="*/ 6923976 w 6931302"/>
              <a:gd name="connsiteY84" fmla="*/ 1776813 h 6847229"/>
              <a:gd name="connsiteX85" fmla="*/ 6931302 w 6931302"/>
              <a:gd name="connsiteY85" fmla="*/ 1789514 h 6847229"/>
              <a:gd name="connsiteX86" fmla="*/ 6931302 w 6931302"/>
              <a:gd name="connsiteY86" fmla="*/ 3380278 h 6847229"/>
              <a:gd name="connsiteX87" fmla="*/ 6923976 w 6931302"/>
              <a:gd name="connsiteY87" fmla="*/ 3380278 h 6847229"/>
              <a:gd name="connsiteX88" fmla="*/ 5999096 w 6931302"/>
              <a:gd name="connsiteY88" fmla="*/ 3380278 h 6847229"/>
              <a:gd name="connsiteX89" fmla="*/ 6461536 w 6931302"/>
              <a:gd name="connsiteY89" fmla="*/ 2578545 h 6847229"/>
              <a:gd name="connsiteX90" fmla="*/ 4924309 w 6931302"/>
              <a:gd name="connsiteY90" fmla="*/ 1776812 h 6847229"/>
              <a:gd name="connsiteX91" fmla="*/ 5386659 w 6931302"/>
              <a:gd name="connsiteY91" fmla="*/ 2578545 h 6847229"/>
              <a:gd name="connsiteX92" fmla="*/ 5849099 w 6931302"/>
              <a:gd name="connsiteY92" fmla="*/ 3380278 h 6847229"/>
              <a:gd name="connsiteX93" fmla="*/ 4924309 w 6931302"/>
              <a:gd name="connsiteY93" fmla="*/ 3380278 h 6847229"/>
              <a:gd name="connsiteX94" fmla="*/ 3999428 w 6931302"/>
              <a:gd name="connsiteY94" fmla="*/ 3380278 h 6847229"/>
              <a:gd name="connsiteX95" fmla="*/ 4461868 w 6931302"/>
              <a:gd name="connsiteY95" fmla="*/ 2578545 h 6847229"/>
              <a:gd name="connsiteX96" fmla="*/ 4999262 w 6931302"/>
              <a:gd name="connsiteY96" fmla="*/ 1733477 h 6847229"/>
              <a:gd name="connsiteX97" fmla="*/ 5924142 w 6931302"/>
              <a:gd name="connsiteY97" fmla="*/ 1733477 h 6847229"/>
              <a:gd name="connsiteX98" fmla="*/ 6848932 w 6931302"/>
              <a:gd name="connsiteY98" fmla="*/ 1733477 h 6847229"/>
              <a:gd name="connsiteX99" fmla="*/ 6386583 w 6931302"/>
              <a:gd name="connsiteY99" fmla="*/ 2535210 h 6847229"/>
              <a:gd name="connsiteX100" fmla="*/ 5924142 w 6931302"/>
              <a:gd name="connsiteY100" fmla="*/ 3336942 h 6847229"/>
              <a:gd name="connsiteX101" fmla="*/ 5461702 w 6931302"/>
              <a:gd name="connsiteY101" fmla="*/ 2535210 h 6847229"/>
              <a:gd name="connsiteX102" fmla="*/ 2999593 w 6931302"/>
              <a:gd name="connsiteY102" fmla="*/ 1733477 h 6847229"/>
              <a:gd name="connsiteX103" fmla="*/ 3924383 w 6931302"/>
              <a:gd name="connsiteY103" fmla="*/ 1733477 h 6847229"/>
              <a:gd name="connsiteX104" fmla="*/ 4849264 w 6931302"/>
              <a:gd name="connsiteY104" fmla="*/ 1733477 h 6847229"/>
              <a:gd name="connsiteX105" fmla="*/ 4386824 w 6931302"/>
              <a:gd name="connsiteY105" fmla="*/ 2535210 h 6847229"/>
              <a:gd name="connsiteX106" fmla="*/ 3924383 w 6931302"/>
              <a:gd name="connsiteY106" fmla="*/ 3336942 h 6847229"/>
              <a:gd name="connsiteX107" fmla="*/ 3462033 w 6931302"/>
              <a:gd name="connsiteY107" fmla="*/ 2535210 h 6847229"/>
              <a:gd name="connsiteX108" fmla="*/ 1002631 w 6931302"/>
              <a:gd name="connsiteY108" fmla="*/ 1733476 h 6847229"/>
              <a:gd name="connsiteX109" fmla="*/ 1927512 w 6931302"/>
              <a:gd name="connsiteY109" fmla="*/ 1733476 h 6847229"/>
              <a:gd name="connsiteX110" fmla="*/ 2852302 w 6931302"/>
              <a:gd name="connsiteY110" fmla="*/ 1733476 h 6847229"/>
              <a:gd name="connsiteX111" fmla="*/ 2389952 w 6931302"/>
              <a:gd name="connsiteY111" fmla="*/ 2535209 h 6847229"/>
              <a:gd name="connsiteX112" fmla="*/ 1927512 w 6931302"/>
              <a:gd name="connsiteY112" fmla="*/ 3336942 h 6847229"/>
              <a:gd name="connsiteX113" fmla="*/ 1465071 w 6931302"/>
              <a:gd name="connsiteY113" fmla="*/ 2535209 h 6847229"/>
              <a:gd name="connsiteX114" fmla="*/ 1927512 w 6931302"/>
              <a:gd name="connsiteY114" fmla="*/ 43338 h 6847229"/>
              <a:gd name="connsiteX115" fmla="*/ 2389952 w 6931302"/>
              <a:gd name="connsiteY115" fmla="*/ 845071 h 6847229"/>
              <a:gd name="connsiteX116" fmla="*/ 2852302 w 6931302"/>
              <a:gd name="connsiteY116" fmla="*/ 1646804 h 6847229"/>
              <a:gd name="connsiteX117" fmla="*/ 1927512 w 6931302"/>
              <a:gd name="connsiteY117" fmla="*/ 1646804 h 6847229"/>
              <a:gd name="connsiteX118" fmla="*/ 1002631 w 6931302"/>
              <a:gd name="connsiteY118" fmla="*/ 1646804 h 6847229"/>
              <a:gd name="connsiteX119" fmla="*/ 1465071 w 6931302"/>
              <a:gd name="connsiteY119" fmla="*/ 845071 h 6847229"/>
              <a:gd name="connsiteX120" fmla="*/ 3924383 w 6931302"/>
              <a:gd name="connsiteY120" fmla="*/ 43337 h 6847229"/>
              <a:gd name="connsiteX121" fmla="*/ 4386824 w 6931302"/>
              <a:gd name="connsiteY121" fmla="*/ 845069 h 6847229"/>
              <a:gd name="connsiteX122" fmla="*/ 4849264 w 6931302"/>
              <a:gd name="connsiteY122" fmla="*/ 1646803 h 6847229"/>
              <a:gd name="connsiteX123" fmla="*/ 3924383 w 6931302"/>
              <a:gd name="connsiteY123" fmla="*/ 1646803 h 6847229"/>
              <a:gd name="connsiteX124" fmla="*/ 2999593 w 6931302"/>
              <a:gd name="connsiteY124" fmla="*/ 1646803 h 6847229"/>
              <a:gd name="connsiteX125" fmla="*/ 3462033 w 6931302"/>
              <a:gd name="connsiteY125" fmla="*/ 845069 h 6847229"/>
              <a:gd name="connsiteX126" fmla="*/ 5924142 w 6931302"/>
              <a:gd name="connsiteY126" fmla="*/ 43336 h 6847229"/>
              <a:gd name="connsiteX127" fmla="*/ 6386583 w 6931302"/>
              <a:gd name="connsiteY127" fmla="*/ 845069 h 6847229"/>
              <a:gd name="connsiteX128" fmla="*/ 6848932 w 6931302"/>
              <a:gd name="connsiteY128" fmla="*/ 1646802 h 6847229"/>
              <a:gd name="connsiteX129" fmla="*/ 5924142 w 6931302"/>
              <a:gd name="connsiteY129" fmla="*/ 1646802 h 6847229"/>
              <a:gd name="connsiteX130" fmla="*/ 4999262 w 6931302"/>
              <a:gd name="connsiteY130" fmla="*/ 1646802 h 6847229"/>
              <a:gd name="connsiteX131" fmla="*/ 5461702 w 6931302"/>
              <a:gd name="connsiteY131" fmla="*/ 845069 h 6847229"/>
              <a:gd name="connsiteX132" fmla="*/ 5999096 w 6931302"/>
              <a:gd name="connsiteY132" fmla="*/ 2 h 6847229"/>
              <a:gd name="connsiteX133" fmla="*/ 6923976 w 6931302"/>
              <a:gd name="connsiteY133" fmla="*/ 2 h 6847229"/>
              <a:gd name="connsiteX134" fmla="*/ 6931302 w 6931302"/>
              <a:gd name="connsiteY134" fmla="*/ 2 h 6847229"/>
              <a:gd name="connsiteX135" fmla="*/ 6931302 w 6931302"/>
              <a:gd name="connsiteY135" fmla="*/ 1590767 h 6847229"/>
              <a:gd name="connsiteX136" fmla="*/ 6923976 w 6931302"/>
              <a:gd name="connsiteY136" fmla="*/ 1603468 h 6847229"/>
              <a:gd name="connsiteX137" fmla="*/ 6461536 w 6931302"/>
              <a:gd name="connsiteY137" fmla="*/ 801735 h 6847229"/>
              <a:gd name="connsiteX138" fmla="*/ 2002466 w 6931302"/>
              <a:gd name="connsiteY138" fmla="*/ 1 h 6847229"/>
              <a:gd name="connsiteX139" fmla="*/ 2927346 w 6931302"/>
              <a:gd name="connsiteY139" fmla="*/ 1 h 6847229"/>
              <a:gd name="connsiteX140" fmla="*/ 3852226 w 6931302"/>
              <a:gd name="connsiteY140" fmla="*/ 1 h 6847229"/>
              <a:gd name="connsiteX141" fmla="*/ 3389786 w 6931302"/>
              <a:gd name="connsiteY141" fmla="*/ 801734 h 6847229"/>
              <a:gd name="connsiteX142" fmla="*/ 2927346 w 6931302"/>
              <a:gd name="connsiteY142" fmla="*/ 1603467 h 6847229"/>
              <a:gd name="connsiteX143" fmla="*/ 2464905 w 6931302"/>
              <a:gd name="connsiteY143" fmla="*/ 801734 h 6847229"/>
              <a:gd name="connsiteX144" fmla="*/ 2796 w 6931302"/>
              <a:gd name="connsiteY144" fmla="*/ 1 h 6847229"/>
              <a:gd name="connsiteX145" fmla="*/ 927677 w 6931302"/>
              <a:gd name="connsiteY145" fmla="*/ 1 h 6847229"/>
              <a:gd name="connsiteX146" fmla="*/ 1852468 w 6931302"/>
              <a:gd name="connsiteY146" fmla="*/ 1 h 6847229"/>
              <a:gd name="connsiteX147" fmla="*/ 1390027 w 6931302"/>
              <a:gd name="connsiteY147" fmla="*/ 801734 h 6847229"/>
              <a:gd name="connsiteX148" fmla="*/ 927677 w 6931302"/>
              <a:gd name="connsiteY148" fmla="*/ 1603467 h 6847229"/>
              <a:gd name="connsiteX149" fmla="*/ 465237 w 6931302"/>
              <a:gd name="connsiteY149" fmla="*/ 801734 h 6847229"/>
              <a:gd name="connsiteX150" fmla="*/ 3999428 w 6931302"/>
              <a:gd name="connsiteY150" fmla="*/ 0 h 6847229"/>
              <a:gd name="connsiteX151" fmla="*/ 4924309 w 6931302"/>
              <a:gd name="connsiteY151" fmla="*/ 0 h 6847229"/>
              <a:gd name="connsiteX152" fmla="*/ 5849099 w 6931302"/>
              <a:gd name="connsiteY152" fmla="*/ 0 h 6847229"/>
              <a:gd name="connsiteX153" fmla="*/ 5386659 w 6931302"/>
              <a:gd name="connsiteY153" fmla="*/ 801733 h 6847229"/>
              <a:gd name="connsiteX154" fmla="*/ 4924309 w 6931302"/>
              <a:gd name="connsiteY154" fmla="*/ 1603467 h 6847229"/>
              <a:gd name="connsiteX155" fmla="*/ 4461868 w 6931302"/>
              <a:gd name="connsiteY155" fmla="*/ 801733 h 684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6931302" h="6847229">
                <a:moveTo>
                  <a:pt x="6923976" y="5243764"/>
                </a:moveTo>
                <a:lnTo>
                  <a:pt x="6931302" y="5256465"/>
                </a:lnTo>
                <a:lnTo>
                  <a:pt x="6931302" y="6847229"/>
                </a:lnTo>
                <a:lnTo>
                  <a:pt x="6923976" y="6847229"/>
                </a:lnTo>
                <a:lnTo>
                  <a:pt x="5999096" y="6847229"/>
                </a:lnTo>
                <a:lnTo>
                  <a:pt x="6461536" y="6045497"/>
                </a:lnTo>
                <a:close/>
                <a:moveTo>
                  <a:pt x="4924309" y="5243764"/>
                </a:moveTo>
                <a:lnTo>
                  <a:pt x="5386659" y="6045497"/>
                </a:lnTo>
                <a:lnTo>
                  <a:pt x="5849099" y="6847229"/>
                </a:lnTo>
                <a:lnTo>
                  <a:pt x="4924309" y="6847229"/>
                </a:lnTo>
                <a:lnTo>
                  <a:pt x="3999428" y="6847229"/>
                </a:lnTo>
                <a:lnTo>
                  <a:pt x="4461868" y="6045497"/>
                </a:lnTo>
                <a:close/>
                <a:moveTo>
                  <a:pt x="2924549" y="5243764"/>
                </a:moveTo>
                <a:lnTo>
                  <a:pt x="3386990" y="6045497"/>
                </a:lnTo>
                <a:lnTo>
                  <a:pt x="3849430" y="6847229"/>
                </a:lnTo>
                <a:lnTo>
                  <a:pt x="2924549" y="6847229"/>
                </a:lnTo>
                <a:lnTo>
                  <a:pt x="1999759" y="6847229"/>
                </a:lnTo>
                <a:lnTo>
                  <a:pt x="2462109" y="6045497"/>
                </a:lnTo>
                <a:close/>
                <a:moveTo>
                  <a:pt x="924881" y="5243764"/>
                </a:moveTo>
                <a:lnTo>
                  <a:pt x="1387321" y="6045497"/>
                </a:lnTo>
                <a:lnTo>
                  <a:pt x="1849761" y="6847229"/>
                </a:lnTo>
                <a:lnTo>
                  <a:pt x="924881" y="6847229"/>
                </a:lnTo>
                <a:lnTo>
                  <a:pt x="0" y="6847229"/>
                </a:lnTo>
                <a:lnTo>
                  <a:pt x="462441" y="6045497"/>
                </a:lnTo>
                <a:close/>
                <a:moveTo>
                  <a:pt x="4999262" y="5200427"/>
                </a:moveTo>
                <a:lnTo>
                  <a:pt x="5924142" y="5200427"/>
                </a:lnTo>
                <a:lnTo>
                  <a:pt x="6848932" y="5200427"/>
                </a:lnTo>
                <a:lnTo>
                  <a:pt x="6386583" y="6002160"/>
                </a:lnTo>
                <a:lnTo>
                  <a:pt x="5924142" y="6803892"/>
                </a:lnTo>
                <a:lnTo>
                  <a:pt x="5461702" y="6002160"/>
                </a:lnTo>
                <a:close/>
                <a:moveTo>
                  <a:pt x="2999593" y="5200427"/>
                </a:moveTo>
                <a:lnTo>
                  <a:pt x="3924383" y="5200427"/>
                </a:lnTo>
                <a:lnTo>
                  <a:pt x="4849264" y="5200427"/>
                </a:lnTo>
                <a:lnTo>
                  <a:pt x="4386824" y="6002160"/>
                </a:lnTo>
                <a:lnTo>
                  <a:pt x="3924383" y="6803892"/>
                </a:lnTo>
                <a:lnTo>
                  <a:pt x="3462033" y="6002160"/>
                </a:lnTo>
                <a:close/>
                <a:moveTo>
                  <a:pt x="999834" y="5200427"/>
                </a:moveTo>
                <a:lnTo>
                  <a:pt x="1924715" y="5200427"/>
                </a:lnTo>
                <a:lnTo>
                  <a:pt x="2849595" y="5200427"/>
                </a:lnTo>
                <a:lnTo>
                  <a:pt x="2387155" y="6002160"/>
                </a:lnTo>
                <a:lnTo>
                  <a:pt x="1924715" y="6803892"/>
                </a:lnTo>
                <a:lnTo>
                  <a:pt x="1462274" y="6002160"/>
                </a:lnTo>
                <a:close/>
                <a:moveTo>
                  <a:pt x="5924142" y="3510288"/>
                </a:moveTo>
                <a:lnTo>
                  <a:pt x="6386583" y="4312021"/>
                </a:lnTo>
                <a:lnTo>
                  <a:pt x="6848932" y="5113753"/>
                </a:lnTo>
                <a:lnTo>
                  <a:pt x="5924142" y="5113753"/>
                </a:lnTo>
                <a:lnTo>
                  <a:pt x="4999262" y="5113753"/>
                </a:lnTo>
                <a:lnTo>
                  <a:pt x="5461702" y="4312021"/>
                </a:lnTo>
                <a:close/>
                <a:moveTo>
                  <a:pt x="3924383" y="3510288"/>
                </a:moveTo>
                <a:lnTo>
                  <a:pt x="4386824" y="4312021"/>
                </a:lnTo>
                <a:lnTo>
                  <a:pt x="4849264" y="5113753"/>
                </a:lnTo>
                <a:lnTo>
                  <a:pt x="3924383" y="5113753"/>
                </a:lnTo>
                <a:lnTo>
                  <a:pt x="2999593" y="5113753"/>
                </a:lnTo>
                <a:lnTo>
                  <a:pt x="3462033" y="4312021"/>
                </a:lnTo>
                <a:close/>
                <a:moveTo>
                  <a:pt x="1924715" y="3510288"/>
                </a:moveTo>
                <a:lnTo>
                  <a:pt x="2387155" y="4312021"/>
                </a:lnTo>
                <a:lnTo>
                  <a:pt x="2849595" y="5113753"/>
                </a:lnTo>
                <a:lnTo>
                  <a:pt x="1924715" y="5113753"/>
                </a:lnTo>
                <a:lnTo>
                  <a:pt x="999834" y="5113753"/>
                </a:lnTo>
                <a:lnTo>
                  <a:pt x="1462274" y="4312021"/>
                </a:lnTo>
                <a:close/>
                <a:moveTo>
                  <a:pt x="5999096" y="3466951"/>
                </a:moveTo>
                <a:lnTo>
                  <a:pt x="6923976" y="3466951"/>
                </a:lnTo>
                <a:lnTo>
                  <a:pt x="6931302" y="3466951"/>
                </a:lnTo>
                <a:lnTo>
                  <a:pt x="6931302" y="5057715"/>
                </a:lnTo>
                <a:lnTo>
                  <a:pt x="6923976" y="5070416"/>
                </a:lnTo>
                <a:lnTo>
                  <a:pt x="6461536" y="4268684"/>
                </a:lnTo>
                <a:close/>
                <a:moveTo>
                  <a:pt x="3999428" y="3466951"/>
                </a:moveTo>
                <a:lnTo>
                  <a:pt x="4924309" y="3466951"/>
                </a:lnTo>
                <a:lnTo>
                  <a:pt x="5849099" y="3466951"/>
                </a:lnTo>
                <a:lnTo>
                  <a:pt x="5386659" y="4268684"/>
                </a:lnTo>
                <a:lnTo>
                  <a:pt x="4924309" y="5070416"/>
                </a:lnTo>
                <a:lnTo>
                  <a:pt x="4461868" y="4268684"/>
                </a:lnTo>
                <a:close/>
                <a:moveTo>
                  <a:pt x="1999759" y="3466951"/>
                </a:moveTo>
                <a:lnTo>
                  <a:pt x="2924549" y="3466951"/>
                </a:lnTo>
                <a:lnTo>
                  <a:pt x="3849430" y="3466951"/>
                </a:lnTo>
                <a:lnTo>
                  <a:pt x="3386990" y="4268684"/>
                </a:lnTo>
                <a:lnTo>
                  <a:pt x="2924549" y="5070416"/>
                </a:lnTo>
                <a:lnTo>
                  <a:pt x="2462109" y="4268684"/>
                </a:lnTo>
                <a:close/>
                <a:moveTo>
                  <a:pt x="2924549" y="1776815"/>
                </a:moveTo>
                <a:lnTo>
                  <a:pt x="3386990" y="2578547"/>
                </a:lnTo>
                <a:lnTo>
                  <a:pt x="3849430" y="3380278"/>
                </a:lnTo>
                <a:lnTo>
                  <a:pt x="2924549" y="3380278"/>
                </a:lnTo>
                <a:lnTo>
                  <a:pt x="1999759" y="3380278"/>
                </a:lnTo>
                <a:lnTo>
                  <a:pt x="2462109" y="2578547"/>
                </a:lnTo>
                <a:close/>
                <a:moveTo>
                  <a:pt x="6923976" y="1776813"/>
                </a:moveTo>
                <a:lnTo>
                  <a:pt x="6931302" y="1789514"/>
                </a:lnTo>
                <a:lnTo>
                  <a:pt x="6931302" y="3380278"/>
                </a:lnTo>
                <a:lnTo>
                  <a:pt x="6923976" y="3380278"/>
                </a:lnTo>
                <a:lnTo>
                  <a:pt x="5999096" y="3380278"/>
                </a:lnTo>
                <a:lnTo>
                  <a:pt x="6461536" y="2578545"/>
                </a:lnTo>
                <a:close/>
                <a:moveTo>
                  <a:pt x="4924309" y="1776812"/>
                </a:moveTo>
                <a:lnTo>
                  <a:pt x="5386659" y="2578545"/>
                </a:lnTo>
                <a:lnTo>
                  <a:pt x="5849099" y="3380278"/>
                </a:lnTo>
                <a:lnTo>
                  <a:pt x="4924309" y="3380278"/>
                </a:lnTo>
                <a:lnTo>
                  <a:pt x="3999428" y="3380278"/>
                </a:lnTo>
                <a:lnTo>
                  <a:pt x="4461868" y="2578545"/>
                </a:lnTo>
                <a:close/>
                <a:moveTo>
                  <a:pt x="4999262" y="1733477"/>
                </a:moveTo>
                <a:lnTo>
                  <a:pt x="5924142" y="1733477"/>
                </a:lnTo>
                <a:lnTo>
                  <a:pt x="6848932" y="1733477"/>
                </a:lnTo>
                <a:lnTo>
                  <a:pt x="6386583" y="2535210"/>
                </a:lnTo>
                <a:lnTo>
                  <a:pt x="5924142" y="3336942"/>
                </a:lnTo>
                <a:lnTo>
                  <a:pt x="5461702" y="2535210"/>
                </a:lnTo>
                <a:close/>
                <a:moveTo>
                  <a:pt x="2999593" y="1733477"/>
                </a:moveTo>
                <a:lnTo>
                  <a:pt x="3924383" y="1733477"/>
                </a:lnTo>
                <a:lnTo>
                  <a:pt x="4849264" y="1733477"/>
                </a:lnTo>
                <a:lnTo>
                  <a:pt x="4386824" y="2535210"/>
                </a:lnTo>
                <a:lnTo>
                  <a:pt x="3924383" y="3336942"/>
                </a:lnTo>
                <a:lnTo>
                  <a:pt x="3462033" y="2535210"/>
                </a:lnTo>
                <a:close/>
                <a:moveTo>
                  <a:pt x="1002631" y="1733476"/>
                </a:moveTo>
                <a:lnTo>
                  <a:pt x="1927512" y="1733476"/>
                </a:lnTo>
                <a:lnTo>
                  <a:pt x="2852302" y="1733476"/>
                </a:lnTo>
                <a:lnTo>
                  <a:pt x="2389952" y="2535209"/>
                </a:lnTo>
                <a:lnTo>
                  <a:pt x="1927512" y="3336942"/>
                </a:lnTo>
                <a:lnTo>
                  <a:pt x="1465071" y="2535209"/>
                </a:lnTo>
                <a:close/>
                <a:moveTo>
                  <a:pt x="1927512" y="43338"/>
                </a:moveTo>
                <a:lnTo>
                  <a:pt x="2389952" y="845071"/>
                </a:lnTo>
                <a:lnTo>
                  <a:pt x="2852302" y="1646804"/>
                </a:lnTo>
                <a:lnTo>
                  <a:pt x="1927512" y="1646804"/>
                </a:lnTo>
                <a:lnTo>
                  <a:pt x="1002631" y="1646804"/>
                </a:lnTo>
                <a:lnTo>
                  <a:pt x="1465071" y="845071"/>
                </a:lnTo>
                <a:close/>
                <a:moveTo>
                  <a:pt x="3924383" y="43337"/>
                </a:moveTo>
                <a:lnTo>
                  <a:pt x="4386824" y="845069"/>
                </a:lnTo>
                <a:lnTo>
                  <a:pt x="4849264" y="1646803"/>
                </a:lnTo>
                <a:lnTo>
                  <a:pt x="3924383" y="1646803"/>
                </a:lnTo>
                <a:lnTo>
                  <a:pt x="2999593" y="1646803"/>
                </a:lnTo>
                <a:lnTo>
                  <a:pt x="3462033" y="845069"/>
                </a:lnTo>
                <a:close/>
                <a:moveTo>
                  <a:pt x="5924142" y="43336"/>
                </a:moveTo>
                <a:lnTo>
                  <a:pt x="6386583" y="845069"/>
                </a:lnTo>
                <a:lnTo>
                  <a:pt x="6848932" y="1646802"/>
                </a:lnTo>
                <a:lnTo>
                  <a:pt x="5924142" y="1646802"/>
                </a:lnTo>
                <a:lnTo>
                  <a:pt x="4999262" y="1646802"/>
                </a:lnTo>
                <a:lnTo>
                  <a:pt x="5461702" y="845069"/>
                </a:lnTo>
                <a:close/>
                <a:moveTo>
                  <a:pt x="5999096" y="2"/>
                </a:moveTo>
                <a:lnTo>
                  <a:pt x="6923976" y="2"/>
                </a:lnTo>
                <a:lnTo>
                  <a:pt x="6931302" y="2"/>
                </a:lnTo>
                <a:lnTo>
                  <a:pt x="6931302" y="1590767"/>
                </a:lnTo>
                <a:lnTo>
                  <a:pt x="6923976" y="1603468"/>
                </a:lnTo>
                <a:lnTo>
                  <a:pt x="6461536" y="801735"/>
                </a:lnTo>
                <a:close/>
                <a:moveTo>
                  <a:pt x="2002466" y="1"/>
                </a:moveTo>
                <a:lnTo>
                  <a:pt x="2927346" y="1"/>
                </a:lnTo>
                <a:lnTo>
                  <a:pt x="3852226" y="1"/>
                </a:lnTo>
                <a:lnTo>
                  <a:pt x="3389786" y="801734"/>
                </a:lnTo>
                <a:lnTo>
                  <a:pt x="2927346" y="1603467"/>
                </a:lnTo>
                <a:lnTo>
                  <a:pt x="2464905" y="801734"/>
                </a:lnTo>
                <a:close/>
                <a:moveTo>
                  <a:pt x="2796" y="1"/>
                </a:moveTo>
                <a:lnTo>
                  <a:pt x="927677" y="1"/>
                </a:lnTo>
                <a:lnTo>
                  <a:pt x="1852468" y="1"/>
                </a:lnTo>
                <a:lnTo>
                  <a:pt x="1390027" y="801734"/>
                </a:lnTo>
                <a:lnTo>
                  <a:pt x="927677" y="1603467"/>
                </a:lnTo>
                <a:lnTo>
                  <a:pt x="465237" y="801734"/>
                </a:lnTo>
                <a:close/>
                <a:moveTo>
                  <a:pt x="3999428" y="0"/>
                </a:moveTo>
                <a:lnTo>
                  <a:pt x="4924309" y="0"/>
                </a:lnTo>
                <a:lnTo>
                  <a:pt x="5849099" y="0"/>
                </a:lnTo>
                <a:lnTo>
                  <a:pt x="5386659" y="801733"/>
                </a:lnTo>
                <a:lnTo>
                  <a:pt x="4924309" y="1603467"/>
                </a:lnTo>
                <a:lnTo>
                  <a:pt x="4461868" y="801733"/>
                </a:lnTo>
                <a:close/>
              </a:path>
            </a:pathLst>
          </a:custGeom>
        </p:spPr>
        <p:txBody>
          <a:bodyPr wrap="square">
            <a:noAutofit/>
          </a:bodyPr>
          <a:lstStyle/>
          <a:p>
            <a:r>
              <a:rPr lang="en-US"/>
              <a:t>Click icon to add picture</a:t>
            </a:r>
          </a:p>
        </p:txBody>
      </p:sp>
      <p:pic>
        <p:nvPicPr>
          <p:cNvPr id="11" name="Picture 10">
            <a:extLst>
              <a:ext uri="{FF2B5EF4-FFF2-40B4-BE49-F238E27FC236}">
                <a16:creationId xmlns:a16="http://schemas.microsoft.com/office/drawing/2014/main" id="{2C8383A5-79CB-C441-9E21-520D2683C660}"/>
              </a:ext>
            </a:extLst>
          </p:cNvPr>
          <p:cNvPicPr>
            <a:picLocks noChangeAspect="1"/>
          </p:cNvPicPr>
          <p:nvPr userDrawn="1"/>
        </p:nvPicPr>
        <p:blipFill>
          <a:blip r:embed="rId2"/>
          <a:stretch>
            <a:fillRect/>
          </a:stretch>
        </p:blipFill>
        <p:spPr>
          <a:xfrm>
            <a:off x="583621" y="934774"/>
            <a:ext cx="3335297" cy="1105782"/>
          </a:xfrm>
          <a:prstGeom prst="rect">
            <a:avLst/>
          </a:prstGeom>
        </p:spPr>
      </p:pic>
      <p:pic>
        <p:nvPicPr>
          <p:cNvPr id="12" name="Picture 11">
            <a:extLst>
              <a:ext uri="{FF2B5EF4-FFF2-40B4-BE49-F238E27FC236}">
                <a16:creationId xmlns:a16="http://schemas.microsoft.com/office/drawing/2014/main" id="{70375330-4C5D-9D41-8A34-923635859D1E}"/>
              </a:ext>
            </a:extLst>
          </p:cNvPr>
          <p:cNvPicPr>
            <a:picLocks noChangeAspect="1"/>
          </p:cNvPicPr>
          <p:nvPr userDrawn="1"/>
        </p:nvPicPr>
        <p:blipFill>
          <a:blip r:embed="rId3">
            <a:alphaModFix amt="29000"/>
          </a:blip>
          <a:stretch>
            <a:fillRect/>
          </a:stretch>
        </p:blipFill>
        <p:spPr>
          <a:xfrm rot="18944767">
            <a:off x="155756" y="1864736"/>
            <a:ext cx="8489225" cy="8977110"/>
          </a:xfrm>
          <a:prstGeom prst="rect">
            <a:avLst/>
          </a:prstGeom>
        </p:spPr>
      </p:pic>
      <p:sp>
        <p:nvSpPr>
          <p:cNvPr id="2" name="Title 1">
            <a:extLst>
              <a:ext uri="{FF2B5EF4-FFF2-40B4-BE49-F238E27FC236}">
                <a16:creationId xmlns:a16="http://schemas.microsoft.com/office/drawing/2014/main" id="{98D169A8-9261-DE4E-AB4D-5209207D1AEB}"/>
              </a:ext>
            </a:extLst>
          </p:cNvPr>
          <p:cNvSpPr>
            <a:spLocks noGrp="1"/>
          </p:cNvSpPr>
          <p:nvPr>
            <p:ph type="title"/>
          </p:nvPr>
        </p:nvSpPr>
        <p:spPr>
          <a:xfrm>
            <a:off x="583622" y="2900971"/>
            <a:ext cx="4677076" cy="1325563"/>
          </a:xfrm>
          <a:prstGeom prst="rect">
            <a:avLst/>
          </a:prstGeom>
        </p:spPr>
        <p:txBody>
          <a:bodyPr/>
          <a:lstStyle>
            <a:lvl1pPr>
              <a:defRPr sz="3200" b="1" i="0">
                <a:solidFill>
                  <a:schemeClr val="bg1"/>
                </a:solidFill>
                <a:latin typeface="Poppins Black" pitchFamily="2" charset="77"/>
                <a:cs typeface="Poppins Black"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5497344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000"/>
                                        <p:tgtEl>
                                          <p:spTgt spid="12"/>
                                        </p:tgtEl>
                                      </p:cBhvr>
                                    </p:animEffect>
                                  </p:childTnLst>
                                </p:cTn>
                              </p:par>
                            </p:childTnLst>
                          </p:cTn>
                        </p:par>
                        <p:par>
                          <p:cTn id="8" fill="hold">
                            <p:stCondLst>
                              <p:cond delay="1000"/>
                            </p:stCondLst>
                            <p:childTnLst>
                              <p:par>
                                <p:cTn id="9" presetID="14" presetClass="entr" presetSubtype="1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gular Pentagon 3">
            <a:extLst>
              <a:ext uri="{FF2B5EF4-FFF2-40B4-BE49-F238E27FC236}">
                <a16:creationId xmlns:a16="http://schemas.microsoft.com/office/drawing/2014/main" id="{F28C37D4-43B6-0843-B5A4-5A7A2CBA6266}"/>
              </a:ext>
            </a:extLst>
          </p:cNvPr>
          <p:cNvSpPr/>
          <p:nvPr userDrawn="1"/>
        </p:nvSpPr>
        <p:spPr>
          <a:xfrm rot="5400000">
            <a:off x="-742757" y="644496"/>
            <a:ext cx="6939010" cy="5650018"/>
          </a:xfrm>
          <a:custGeom>
            <a:avLst/>
            <a:gdLst>
              <a:gd name="connsiteX0" fmla="*/ 5 w 4340993"/>
              <a:gd name="connsiteY0" fmla="*/ 1500018 h 3927107"/>
              <a:gd name="connsiteX1" fmla="*/ 2170497 w 4340993"/>
              <a:gd name="connsiteY1" fmla="*/ 0 h 3927107"/>
              <a:gd name="connsiteX2" fmla="*/ 4340988 w 4340993"/>
              <a:gd name="connsiteY2" fmla="*/ 1500018 h 3927107"/>
              <a:gd name="connsiteX3" fmla="*/ 3511934 w 4340993"/>
              <a:gd name="connsiteY3" fmla="*/ 3927097 h 3927107"/>
              <a:gd name="connsiteX4" fmla="*/ 829059 w 4340993"/>
              <a:gd name="connsiteY4" fmla="*/ 3927097 h 3927107"/>
              <a:gd name="connsiteX5" fmla="*/ 5 w 4340993"/>
              <a:gd name="connsiteY5" fmla="*/ 1500018 h 3927107"/>
              <a:gd name="connsiteX0" fmla="*/ 0 w 7188780"/>
              <a:gd name="connsiteY0" fmla="*/ 1500018 h 7729076"/>
              <a:gd name="connsiteX1" fmla="*/ 2170492 w 7188780"/>
              <a:gd name="connsiteY1" fmla="*/ 0 h 7729076"/>
              <a:gd name="connsiteX2" fmla="*/ 4340983 w 7188780"/>
              <a:gd name="connsiteY2" fmla="*/ 1500018 h 7729076"/>
              <a:gd name="connsiteX3" fmla="*/ 7188780 w 7188780"/>
              <a:gd name="connsiteY3" fmla="*/ 7729076 h 7729076"/>
              <a:gd name="connsiteX4" fmla="*/ 829054 w 7188780"/>
              <a:gd name="connsiteY4" fmla="*/ 3927097 h 7729076"/>
              <a:gd name="connsiteX5" fmla="*/ 0 w 7188780"/>
              <a:gd name="connsiteY5" fmla="*/ 1500018 h 7729076"/>
              <a:gd name="connsiteX0" fmla="*/ 0 w 7188780"/>
              <a:gd name="connsiteY0" fmla="*/ 1500018 h 7729076"/>
              <a:gd name="connsiteX1" fmla="*/ 2170492 w 7188780"/>
              <a:gd name="connsiteY1" fmla="*/ 0 h 7729076"/>
              <a:gd name="connsiteX2" fmla="*/ 6987931 w 7188780"/>
              <a:gd name="connsiteY2" fmla="*/ 4031463 h 7729076"/>
              <a:gd name="connsiteX3" fmla="*/ 7188780 w 7188780"/>
              <a:gd name="connsiteY3" fmla="*/ 7729076 h 7729076"/>
              <a:gd name="connsiteX4" fmla="*/ 829054 w 7188780"/>
              <a:gd name="connsiteY4" fmla="*/ 3927097 h 7729076"/>
              <a:gd name="connsiteX5" fmla="*/ 0 w 7188780"/>
              <a:gd name="connsiteY5" fmla="*/ 1500018 h 7729076"/>
              <a:gd name="connsiteX0" fmla="*/ 0 w 7005900"/>
              <a:gd name="connsiteY0" fmla="*/ 1500018 h 7777202"/>
              <a:gd name="connsiteX1" fmla="*/ 2170492 w 7005900"/>
              <a:gd name="connsiteY1" fmla="*/ 0 h 7777202"/>
              <a:gd name="connsiteX2" fmla="*/ 6987931 w 7005900"/>
              <a:gd name="connsiteY2" fmla="*/ 4031463 h 7777202"/>
              <a:gd name="connsiteX3" fmla="*/ 7005900 w 7005900"/>
              <a:gd name="connsiteY3" fmla="*/ 7777202 h 7777202"/>
              <a:gd name="connsiteX4" fmla="*/ 829054 w 7005900"/>
              <a:gd name="connsiteY4" fmla="*/ 3927097 h 7777202"/>
              <a:gd name="connsiteX5" fmla="*/ 0 w 7005900"/>
              <a:gd name="connsiteY5" fmla="*/ 1500018 h 7777202"/>
              <a:gd name="connsiteX0" fmla="*/ 0 w 7005900"/>
              <a:gd name="connsiteY0" fmla="*/ 1500018 h 7777202"/>
              <a:gd name="connsiteX1" fmla="*/ 2170492 w 7005900"/>
              <a:gd name="connsiteY1" fmla="*/ 0 h 7777202"/>
              <a:gd name="connsiteX2" fmla="*/ 6987931 w 7005900"/>
              <a:gd name="connsiteY2" fmla="*/ 4031463 h 7777202"/>
              <a:gd name="connsiteX3" fmla="*/ 7005900 w 7005900"/>
              <a:gd name="connsiteY3" fmla="*/ 7777202 h 7777202"/>
              <a:gd name="connsiteX4" fmla="*/ 107159 w 7005900"/>
              <a:gd name="connsiteY4" fmla="*/ 7700200 h 7777202"/>
              <a:gd name="connsiteX5" fmla="*/ 0 w 7005900"/>
              <a:gd name="connsiteY5" fmla="*/ 1500018 h 7777202"/>
              <a:gd name="connsiteX0" fmla="*/ 0 w 6900022"/>
              <a:gd name="connsiteY0" fmla="*/ 3328818 h 7777202"/>
              <a:gd name="connsiteX1" fmla="*/ 2064614 w 6900022"/>
              <a:gd name="connsiteY1" fmla="*/ 0 h 7777202"/>
              <a:gd name="connsiteX2" fmla="*/ 6882053 w 6900022"/>
              <a:gd name="connsiteY2" fmla="*/ 4031463 h 7777202"/>
              <a:gd name="connsiteX3" fmla="*/ 6900022 w 6900022"/>
              <a:gd name="connsiteY3" fmla="*/ 7777202 h 7777202"/>
              <a:gd name="connsiteX4" fmla="*/ 1281 w 6900022"/>
              <a:gd name="connsiteY4" fmla="*/ 7700200 h 7777202"/>
              <a:gd name="connsiteX5" fmla="*/ 0 w 6900022"/>
              <a:gd name="connsiteY5" fmla="*/ 3328818 h 7777202"/>
              <a:gd name="connsiteX0" fmla="*/ 566610 w 6898741"/>
              <a:gd name="connsiteY0" fmla="*/ 4012212 h 7777202"/>
              <a:gd name="connsiteX1" fmla="*/ 2063333 w 6898741"/>
              <a:gd name="connsiteY1" fmla="*/ 0 h 7777202"/>
              <a:gd name="connsiteX2" fmla="*/ 6880772 w 6898741"/>
              <a:gd name="connsiteY2" fmla="*/ 4031463 h 7777202"/>
              <a:gd name="connsiteX3" fmla="*/ 6898741 w 6898741"/>
              <a:gd name="connsiteY3" fmla="*/ 7777202 h 7777202"/>
              <a:gd name="connsiteX4" fmla="*/ 0 w 6898741"/>
              <a:gd name="connsiteY4" fmla="*/ 7700200 h 7777202"/>
              <a:gd name="connsiteX5" fmla="*/ 566610 w 6898741"/>
              <a:gd name="connsiteY5" fmla="*/ 4012212 h 7777202"/>
              <a:gd name="connsiteX0" fmla="*/ 8345 w 6898741"/>
              <a:gd name="connsiteY0" fmla="*/ 4031462 h 7777202"/>
              <a:gd name="connsiteX1" fmla="*/ 2063333 w 6898741"/>
              <a:gd name="connsiteY1" fmla="*/ 0 h 7777202"/>
              <a:gd name="connsiteX2" fmla="*/ 6880772 w 6898741"/>
              <a:gd name="connsiteY2" fmla="*/ 4031463 h 7777202"/>
              <a:gd name="connsiteX3" fmla="*/ 6898741 w 6898741"/>
              <a:gd name="connsiteY3" fmla="*/ 7777202 h 7777202"/>
              <a:gd name="connsiteX4" fmla="*/ 0 w 6898741"/>
              <a:gd name="connsiteY4" fmla="*/ 7700200 h 7777202"/>
              <a:gd name="connsiteX5" fmla="*/ 8345 w 6898741"/>
              <a:gd name="connsiteY5" fmla="*/ 4031462 h 7777202"/>
              <a:gd name="connsiteX0" fmla="*/ 8345 w 6898741"/>
              <a:gd name="connsiteY0" fmla="*/ 2260413 h 6006153"/>
              <a:gd name="connsiteX1" fmla="*/ 3555249 w 6898741"/>
              <a:gd name="connsiteY1" fmla="*/ 0 h 6006153"/>
              <a:gd name="connsiteX2" fmla="*/ 6880772 w 6898741"/>
              <a:gd name="connsiteY2" fmla="*/ 2260414 h 6006153"/>
              <a:gd name="connsiteX3" fmla="*/ 6898741 w 6898741"/>
              <a:gd name="connsiteY3" fmla="*/ 6006153 h 6006153"/>
              <a:gd name="connsiteX4" fmla="*/ 0 w 6898741"/>
              <a:gd name="connsiteY4" fmla="*/ 5929151 h 6006153"/>
              <a:gd name="connsiteX5" fmla="*/ 8345 w 6898741"/>
              <a:gd name="connsiteY5" fmla="*/ 2260413 h 6006153"/>
              <a:gd name="connsiteX0" fmla="*/ 8345 w 6898741"/>
              <a:gd name="connsiteY0" fmla="*/ 1904278 h 5650018"/>
              <a:gd name="connsiteX1" fmla="*/ 3276117 w 6898741"/>
              <a:gd name="connsiteY1" fmla="*/ 0 h 5650018"/>
              <a:gd name="connsiteX2" fmla="*/ 6880772 w 6898741"/>
              <a:gd name="connsiteY2" fmla="*/ 1904279 h 5650018"/>
              <a:gd name="connsiteX3" fmla="*/ 6898741 w 6898741"/>
              <a:gd name="connsiteY3" fmla="*/ 5650018 h 5650018"/>
              <a:gd name="connsiteX4" fmla="*/ 0 w 6898741"/>
              <a:gd name="connsiteY4" fmla="*/ 5573016 h 5650018"/>
              <a:gd name="connsiteX5" fmla="*/ 8345 w 6898741"/>
              <a:gd name="connsiteY5" fmla="*/ 1904278 h 5650018"/>
              <a:gd name="connsiteX0" fmla="*/ 8345 w 6939010"/>
              <a:gd name="connsiteY0" fmla="*/ 1904278 h 5650018"/>
              <a:gd name="connsiteX1" fmla="*/ 3276117 w 6939010"/>
              <a:gd name="connsiteY1" fmla="*/ 0 h 5650018"/>
              <a:gd name="connsiteX2" fmla="*/ 6938527 w 6939010"/>
              <a:gd name="connsiteY2" fmla="*/ 1962031 h 5650018"/>
              <a:gd name="connsiteX3" fmla="*/ 6898741 w 6939010"/>
              <a:gd name="connsiteY3" fmla="*/ 5650018 h 5650018"/>
              <a:gd name="connsiteX4" fmla="*/ 0 w 6939010"/>
              <a:gd name="connsiteY4" fmla="*/ 5573016 h 5650018"/>
              <a:gd name="connsiteX5" fmla="*/ 8345 w 6939010"/>
              <a:gd name="connsiteY5" fmla="*/ 1904278 h 56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9010" h="5650018">
                <a:moveTo>
                  <a:pt x="8345" y="1904278"/>
                </a:moveTo>
                <a:lnTo>
                  <a:pt x="3276117" y="0"/>
                </a:lnTo>
                <a:lnTo>
                  <a:pt x="6938527" y="1962031"/>
                </a:lnTo>
                <a:cubicBezTo>
                  <a:pt x="6944517" y="3210611"/>
                  <a:pt x="6892751" y="4401438"/>
                  <a:pt x="6898741" y="5650018"/>
                </a:cubicBezTo>
                <a:lnTo>
                  <a:pt x="0" y="5573016"/>
                </a:lnTo>
                <a:cubicBezTo>
                  <a:pt x="2782" y="4350103"/>
                  <a:pt x="5563" y="3127191"/>
                  <a:pt x="8345" y="1904278"/>
                </a:cubicBezTo>
                <a:close/>
              </a:path>
            </a:pathLst>
          </a:custGeom>
          <a:solidFill>
            <a:srgbClr val="002E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E1E6"/>
              </a:solidFill>
            </a:endParaRPr>
          </a:p>
        </p:txBody>
      </p:sp>
      <p:sp>
        <p:nvSpPr>
          <p:cNvPr id="2" name="Title 1">
            <a:extLst>
              <a:ext uri="{FF2B5EF4-FFF2-40B4-BE49-F238E27FC236}">
                <a16:creationId xmlns:a16="http://schemas.microsoft.com/office/drawing/2014/main" id="{277BA4AC-FA3F-2D47-9886-3CEC81041E02}"/>
              </a:ext>
            </a:extLst>
          </p:cNvPr>
          <p:cNvSpPr>
            <a:spLocks noGrp="1"/>
          </p:cNvSpPr>
          <p:nvPr>
            <p:ph type="title" hasCustomPrompt="1"/>
          </p:nvPr>
        </p:nvSpPr>
        <p:spPr>
          <a:xfrm>
            <a:off x="6096000" y="1393762"/>
            <a:ext cx="6892894" cy="1025402"/>
          </a:xfrm>
          <a:prstGeom prst="rect">
            <a:avLst/>
          </a:prstGeom>
        </p:spPr>
        <p:txBody>
          <a:bodyPr/>
          <a:lstStyle>
            <a:lvl1pPr>
              <a:defRPr sz="4000" b="1" i="0">
                <a:latin typeface="Poppins" pitchFamily="2" charset="77"/>
                <a:cs typeface="Poppins" pitchFamily="2" charset="77"/>
              </a:defRPr>
            </a:lvl1pPr>
          </a:lstStyle>
          <a:p>
            <a:r>
              <a:rPr lang="en-US" dirty="0"/>
              <a:t>Click to edit </a:t>
            </a:r>
            <a:br>
              <a:rPr lang="en-US" dirty="0"/>
            </a:br>
            <a:r>
              <a:rPr lang="en-US" dirty="0"/>
              <a:t>Master title style</a:t>
            </a:r>
          </a:p>
        </p:txBody>
      </p:sp>
      <p:pic>
        <p:nvPicPr>
          <p:cNvPr id="11" name="Picture 10" descr="Cerritos College logo">
            <a:extLst>
              <a:ext uri="{FF2B5EF4-FFF2-40B4-BE49-F238E27FC236}">
                <a16:creationId xmlns:a16="http://schemas.microsoft.com/office/drawing/2014/main" id="{3447B9D1-677C-CD42-B4F7-EDE06EF321A9}"/>
              </a:ext>
            </a:extLst>
          </p:cNvPr>
          <p:cNvPicPr>
            <a:picLocks noChangeAspect="1"/>
          </p:cNvPicPr>
          <p:nvPr userDrawn="1"/>
        </p:nvPicPr>
        <p:blipFill rotWithShape="1">
          <a:blip r:embed="rId2"/>
          <a:srcRect b="28244"/>
          <a:stretch/>
        </p:blipFill>
        <p:spPr>
          <a:xfrm>
            <a:off x="478738" y="872073"/>
            <a:ext cx="1540479" cy="1170628"/>
          </a:xfrm>
          <a:prstGeom prst="rect">
            <a:avLst/>
          </a:prstGeom>
        </p:spPr>
      </p:pic>
      <p:sp>
        <p:nvSpPr>
          <p:cNvPr id="12" name="Text Placeholder 11">
            <a:extLst>
              <a:ext uri="{FF2B5EF4-FFF2-40B4-BE49-F238E27FC236}">
                <a16:creationId xmlns:a16="http://schemas.microsoft.com/office/drawing/2014/main" id="{0980B24E-2422-8A41-9856-6670E184F53B}"/>
              </a:ext>
            </a:extLst>
          </p:cNvPr>
          <p:cNvSpPr>
            <a:spLocks noGrp="1"/>
          </p:cNvSpPr>
          <p:nvPr>
            <p:ph type="body" sz="quarter" idx="13"/>
          </p:nvPr>
        </p:nvSpPr>
        <p:spPr>
          <a:xfrm>
            <a:off x="6096000" y="2525279"/>
            <a:ext cx="3531988" cy="2344221"/>
          </a:xfrm>
          <a:prstGeom prst="rect">
            <a:avLst/>
          </a:prstGeom>
        </p:spPr>
        <p:txBody>
          <a:bodyPr/>
          <a:lstStyle>
            <a:lvl1pPr>
              <a:defRPr sz="2800" b="1" i="0">
                <a:latin typeface="Poppins SemiBold" pitchFamily="2" charset="77"/>
                <a:cs typeface="Poppins SemiBold" pitchFamily="2" charset="77"/>
              </a:defRPr>
            </a:lvl1pPr>
            <a:lvl2pPr>
              <a:defRPr sz="2800" b="0" i="0">
                <a:latin typeface="Poppins Medium" pitchFamily="2" charset="77"/>
                <a:cs typeface="Poppins Medium" pitchFamily="2" charset="77"/>
              </a:defRPr>
            </a:lvl2pPr>
            <a:lvl3pPr>
              <a:defRPr sz="2400" b="0" i="0">
                <a:latin typeface="Poppins Medium" pitchFamily="2" charset="77"/>
                <a:cs typeface="Poppins Medium" pitchFamily="2" charset="77"/>
              </a:defRPr>
            </a:lvl3pPr>
            <a:lvl4pPr>
              <a:defRPr sz="2000" b="0" i="0">
                <a:latin typeface="Poppins" pitchFamily="2" charset="77"/>
                <a:cs typeface="Poppins" pitchFamily="2" charset="77"/>
              </a:defRPr>
            </a:lvl4pPr>
            <a:lvl5pPr>
              <a:defRPr sz="1800" b="0" i="0">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B03991D8-54AC-F64A-B965-823C97F12AA2}"/>
              </a:ext>
            </a:extLst>
          </p:cNvPr>
          <p:cNvPicPr>
            <a:picLocks noChangeAspect="1"/>
          </p:cNvPicPr>
          <p:nvPr userDrawn="1"/>
        </p:nvPicPr>
        <p:blipFill>
          <a:blip r:embed="rId3">
            <a:alphaModFix amt="29000"/>
          </a:blip>
          <a:stretch>
            <a:fillRect/>
          </a:stretch>
        </p:blipFill>
        <p:spPr>
          <a:xfrm rot="18944767">
            <a:off x="328540" y="1562561"/>
            <a:ext cx="6789222" cy="7179406"/>
          </a:xfrm>
          <a:prstGeom prst="rect">
            <a:avLst/>
          </a:prstGeom>
        </p:spPr>
      </p:pic>
    </p:spTree>
    <p:extLst>
      <p:ext uri="{BB962C8B-B14F-4D97-AF65-F5344CB8AC3E}">
        <p14:creationId xmlns:p14="http://schemas.microsoft.com/office/powerpoint/2010/main" val="34673392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gular Pentagon 3">
            <a:extLst>
              <a:ext uri="{FF2B5EF4-FFF2-40B4-BE49-F238E27FC236}">
                <a16:creationId xmlns:a16="http://schemas.microsoft.com/office/drawing/2014/main" id="{F28C37D4-43B6-0843-B5A4-5A7A2CBA6266}"/>
              </a:ext>
            </a:extLst>
          </p:cNvPr>
          <p:cNvSpPr/>
          <p:nvPr userDrawn="1"/>
        </p:nvSpPr>
        <p:spPr>
          <a:xfrm rot="5400000">
            <a:off x="-742757" y="644496"/>
            <a:ext cx="6939010" cy="5650018"/>
          </a:xfrm>
          <a:custGeom>
            <a:avLst/>
            <a:gdLst>
              <a:gd name="connsiteX0" fmla="*/ 5 w 4340993"/>
              <a:gd name="connsiteY0" fmla="*/ 1500018 h 3927107"/>
              <a:gd name="connsiteX1" fmla="*/ 2170497 w 4340993"/>
              <a:gd name="connsiteY1" fmla="*/ 0 h 3927107"/>
              <a:gd name="connsiteX2" fmla="*/ 4340988 w 4340993"/>
              <a:gd name="connsiteY2" fmla="*/ 1500018 h 3927107"/>
              <a:gd name="connsiteX3" fmla="*/ 3511934 w 4340993"/>
              <a:gd name="connsiteY3" fmla="*/ 3927097 h 3927107"/>
              <a:gd name="connsiteX4" fmla="*/ 829059 w 4340993"/>
              <a:gd name="connsiteY4" fmla="*/ 3927097 h 3927107"/>
              <a:gd name="connsiteX5" fmla="*/ 5 w 4340993"/>
              <a:gd name="connsiteY5" fmla="*/ 1500018 h 3927107"/>
              <a:gd name="connsiteX0" fmla="*/ 0 w 7188780"/>
              <a:gd name="connsiteY0" fmla="*/ 1500018 h 7729076"/>
              <a:gd name="connsiteX1" fmla="*/ 2170492 w 7188780"/>
              <a:gd name="connsiteY1" fmla="*/ 0 h 7729076"/>
              <a:gd name="connsiteX2" fmla="*/ 4340983 w 7188780"/>
              <a:gd name="connsiteY2" fmla="*/ 1500018 h 7729076"/>
              <a:gd name="connsiteX3" fmla="*/ 7188780 w 7188780"/>
              <a:gd name="connsiteY3" fmla="*/ 7729076 h 7729076"/>
              <a:gd name="connsiteX4" fmla="*/ 829054 w 7188780"/>
              <a:gd name="connsiteY4" fmla="*/ 3927097 h 7729076"/>
              <a:gd name="connsiteX5" fmla="*/ 0 w 7188780"/>
              <a:gd name="connsiteY5" fmla="*/ 1500018 h 7729076"/>
              <a:gd name="connsiteX0" fmla="*/ 0 w 7188780"/>
              <a:gd name="connsiteY0" fmla="*/ 1500018 h 7729076"/>
              <a:gd name="connsiteX1" fmla="*/ 2170492 w 7188780"/>
              <a:gd name="connsiteY1" fmla="*/ 0 h 7729076"/>
              <a:gd name="connsiteX2" fmla="*/ 6987931 w 7188780"/>
              <a:gd name="connsiteY2" fmla="*/ 4031463 h 7729076"/>
              <a:gd name="connsiteX3" fmla="*/ 7188780 w 7188780"/>
              <a:gd name="connsiteY3" fmla="*/ 7729076 h 7729076"/>
              <a:gd name="connsiteX4" fmla="*/ 829054 w 7188780"/>
              <a:gd name="connsiteY4" fmla="*/ 3927097 h 7729076"/>
              <a:gd name="connsiteX5" fmla="*/ 0 w 7188780"/>
              <a:gd name="connsiteY5" fmla="*/ 1500018 h 7729076"/>
              <a:gd name="connsiteX0" fmla="*/ 0 w 7005900"/>
              <a:gd name="connsiteY0" fmla="*/ 1500018 h 7777202"/>
              <a:gd name="connsiteX1" fmla="*/ 2170492 w 7005900"/>
              <a:gd name="connsiteY1" fmla="*/ 0 h 7777202"/>
              <a:gd name="connsiteX2" fmla="*/ 6987931 w 7005900"/>
              <a:gd name="connsiteY2" fmla="*/ 4031463 h 7777202"/>
              <a:gd name="connsiteX3" fmla="*/ 7005900 w 7005900"/>
              <a:gd name="connsiteY3" fmla="*/ 7777202 h 7777202"/>
              <a:gd name="connsiteX4" fmla="*/ 829054 w 7005900"/>
              <a:gd name="connsiteY4" fmla="*/ 3927097 h 7777202"/>
              <a:gd name="connsiteX5" fmla="*/ 0 w 7005900"/>
              <a:gd name="connsiteY5" fmla="*/ 1500018 h 7777202"/>
              <a:gd name="connsiteX0" fmla="*/ 0 w 7005900"/>
              <a:gd name="connsiteY0" fmla="*/ 1500018 h 7777202"/>
              <a:gd name="connsiteX1" fmla="*/ 2170492 w 7005900"/>
              <a:gd name="connsiteY1" fmla="*/ 0 h 7777202"/>
              <a:gd name="connsiteX2" fmla="*/ 6987931 w 7005900"/>
              <a:gd name="connsiteY2" fmla="*/ 4031463 h 7777202"/>
              <a:gd name="connsiteX3" fmla="*/ 7005900 w 7005900"/>
              <a:gd name="connsiteY3" fmla="*/ 7777202 h 7777202"/>
              <a:gd name="connsiteX4" fmla="*/ 107159 w 7005900"/>
              <a:gd name="connsiteY4" fmla="*/ 7700200 h 7777202"/>
              <a:gd name="connsiteX5" fmla="*/ 0 w 7005900"/>
              <a:gd name="connsiteY5" fmla="*/ 1500018 h 7777202"/>
              <a:gd name="connsiteX0" fmla="*/ 0 w 6900022"/>
              <a:gd name="connsiteY0" fmla="*/ 3328818 h 7777202"/>
              <a:gd name="connsiteX1" fmla="*/ 2064614 w 6900022"/>
              <a:gd name="connsiteY1" fmla="*/ 0 h 7777202"/>
              <a:gd name="connsiteX2" fmla="*/ 6882053 w 6900022"/>
              <a:gd name="connsiteY2" fmla="*/ 4031463 h 7777202"/>
              <a:gd name="connsiteX3" fmla="*/ 6900022 w 6900022"/>
              <a:gd name="connsiteY3" fmla="*/ 7777202 h 7777202"/>
              <a:gd name="connsiteX4" fmla="*/ 1281 w 6900022"/>
              <a:gd name="connsiteY4" fmla="*/ 7700200 h 7777202"/>
              <a:gd name="connsiteX5" fmla="*/ 0 w 6900022"/>
              <a:gd name="connsiteY5" fmla="*/ 3328818 h 7777202"/>
              <a:gd name="connsiteX0" fmla="*/ 566610 w 6898741"/>
              <a:gd name="connsiteY0" fmla="*/ 4012212 h 7777202"/>
              <a:gd name="connsiteX1" fmla="*/ 2063333 w 6898741"/>
              <a:gd name="connsiteY1" fmla="*/ 0 h 7777202"/>
              <a:gd name="connsiteX2" fmla="*/ 6880772 w 6898741"/>
              <a:gd name="connsiteY2" fmla="*/ 4031463 h 7777202"/>
              <a:gd name="connsiteX3" fmla="*/ 6898741 w 6898741"/>
              <a:gd name="connsiteY3" fmla="*/ 7777202 h 7777202"/>
              <a:gd name="connsiteX4" fmla="*/ 0 w 6898741"/>
              <a:gd name="connsiteY4" fmla="*/ 7700200 h 7777202"/>
              <a:gd name="connsiteX5" fmla="*/ 566610 w 6898741"/>
              <a:gd name="connsiteY5" fmla="*/ 4012212 h 7777202"/>
              <a:gd name="connsiteX0" fmla="*/ 8345 w 6898741"/>
              <a:gd name="connsiteY0" fmla="*/ 4031462 h 7777202"/>
              <a:gd name="connsiteX1" fmla="*/ 2063333 w 6898741"/>
              <a:gd name="connsiteY1" fmla="*/ 0 h 7777202"/>
              <a:gd name="connsiteX2" fmla="*/ 6880772 w 6898741"/>
              <a:gd name="connsiteY2" fmla="*/ 4031463 h 7777202"/>
              <a:gd name="connsiteX3" fmla="*/ 6898741 w 6898741"/>
              <a:gd name="connsiteY3" fmla="*/ 7777202 h 7777202"/>
              <a:gd name="connsiteX4" fmla="*/ 0 w 6898741"/>
              <a:gd name="connsiteY4" fmla="*/ 7700200 h 7777202"/>
              <a:gd name="connsiteX5" fmla="*/ 8345 w 6898741"/>
              <a:gd name="connsiteY5" fmla="*/ 4031462 h 7777202"/>
              <a:gd name="connsiteX0" fmla="*/ 8345 w 6898741"/>
              <a:gd name="connsiteY0" fmla="*/ 2260413 h 6006153"/>
              <a:gd name="connsiteX1" fmla="*/ 3555249 w 6898741"/>
              <a:gd name="connsiteY1" fmla="*/ 0 h 6006153"/>
              <a:gd name="connsiteX2" fmla="*/ 6880772 w 6898741"/>
              <a:gd name="connsiteY2" fmla="*/ 2260414 h 6006153"/>
              <a:gd name="connsiteX3" fmla="*/ 6898741 w 6898741"/>
              <a:gd name="connsiteY3" fmla="*/ 6006153 h 6006153"/>
              <a:gd name="connsiteX4" fmla="*/ 0 w 6898741"/>
              <a:gd name="connsiteY4" fmla="*/ 5929151 h 6006153"/>
              <a:gd name="connsiteX5" fmla="*/ 8345 w 6898741"/>
              <a:gd name="connsiteY5" fmla="*/ 2260413 h 6006153"/>
              <a:gd name="connsiteX0" fmla="*/ 8345 w 6898741"/>
              <a:gd name="connsiteY0" fmla="*/ 1904278 h 5650018"/>
              <a:gd name="connsiteX1" fmla="*/ 3276117 w 6898741"/>
              <a:gd name="connsiteY1" fmla="*/ 0 h 5650018"/>
              <a:gd name="connsiteX2" fmla="*/ 6880772 w 6898741"/>
              <a:gd name="connsiteY2" fmla="*/ 1904279 h 5650018"/>
              <a:gd name="connsiteX3" fmla="*/ 6898741 w 6898741"/>
              <a:gd name="connsiteY3" fmla="*/ 5650018 h 5650018"/>
              <a:gd name="connsiteX4" fmla="*/ 0 w 6898741"/>
              <a:gd name="connsiteY4" fmla="*/ 5573016 h 5650018"/>
              <a:gd name="connsiteX5" fmla="*/ 8345 w 6898741"/>
              <a:gd name="connsiteY5" fmla="*/ 1904278 h 5650018"/>
              <a:gd name="connsiteX0" fmla="*/ 8345 w 6939010"/>
              <a:gd name="connsiteY0" fmla="*/ 1904278 h 5650018"/>
              <a:gd name="connsiteX1" fmla="*/ 3276117 w 6939010"/>
              <a:gd name="connsiteY1" fmla="*/ 0 h 5650018"/>
              <a:gd name="connsiteX2" fmla="*/ 6938527 w 6939010"/>
              <a:gd name="connsiteY2" fmla="*/ 1962031 h 5650018"/>
              <a:gd name="connsiteX3" fmla="*/ 6898741 w 6939010"/>
              <a:gd name="connsiteY3" fmla="*/ 5650018 h 5650018"/>
              <a:gd name="connsiteX4" fmla="*/ 0 w 6939010"/>
              <a:gd name="connsiteY4" fmla="*/ 5573016 h 5650018"/>
              <a:gd name="connsiteX5" fmla="*/ 8345 w 6939010"/>
              <a:gd name="connsiteY5" fmla="*/ 1904278 h 56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9010" h="5650018">
                <a:moveTo>
                  <a:pt x="8345" y="1904278"/>
                </a:moveTo>
                <a:lnTo>
                  <a:pt x="3276117" y="0"/>
                </a:lnTo>
                <a:lnTo>
                  <a:pt x="6938527" y="1962031"/>
                </a:lnTo>
                <a:cubicBezTo>
                  <a:pt x="6944517" y="3210611"/>
                  <a:pt x="6892751" y="4401438"/>
                  <a:pt x="6898741" y="5650018"/>
                </a:cubicBezTo>
                <a:lnTo>
                  <a:pt x="0" y="5573016"/>
                </a:lnTo>
                <a:cubicBezTo>
                  <a:pt x="2782" y="4350103"/>
                  <a:pt x="5563" y="3127191"/>
                  <a:pt x="8345" y="1904278"/>
                </a:cubicBezTo>
                <a:close/>
              </a:path>
            </a:pathLst>
          </a:custGeom>
          <a:solidFill>
            <a:srgbClr val="002E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E1E6"/>
              </a:solidFill>
            </a:endParaRPr>
          </a:p>
        </p:txBody>
      </p:sp>
      <p:sp>
        <p:nvSpPr>
          <p:cNvPr id="2" name="Title 1">
            <a:extLst>
              <a:ext uri="{FF2B5EF4-FFF2-40B4-BE49-F238E27FC236}">
                <a16:creationId xmlns:a16="http://schemas.microsoft.com/office/drawing/2014/main" id="{277BA4AC-FA3F-2D47-9886-3CEC81041E02}"/>
              </a:ext>
            </a:extLst>
          </p:cNvPr>
          <p:cNvSpPr>
            <a:spLocks noGrp="1"/>
          </p:cNvSpPr>
          <p:nvPr>
            <p:ph type="title" hasCustomPrompt="1"/>
          </p:nvPr>
        </p:nvSpPr>
        <p:spPr>
          <a:xfrm>
            <a:off x="5696969" y="780630"/>
            <a:ext cx="6892894" cy="1025402"/>
          </a:xfrm>
          <a:prstGeom prst="rect">
            <a:avLst/>
          </a:prstGeom>
        </p:spPr>
        <p:txBody>
          <a:bodyPr/>
          <a:lstStyle>
            <a:lvl1pPr>
              <a:defRPr sz="3200" b="1" i="0">
                <a:latin typeface="Poppins" pitchFamily="2" charset="77"/>
                <a:cs typeface="Poppins" pitchFamily="2" charset="77"/>
              </a:defRPr>
            </a:lvl1pPr>
          </a:lstStyle>
          <a:p>
            <a:r>
              <a:rPr lang="en-US" dirty="0"/>
              <a:t>Click to edit </a:t>
            </a:r>
            <a:br>
              <a:rPr lang="en-US" dirty="0"/>
            </a:br>
            <a:r>
              <a:rPr lang="en-US" dirty="0"/>
              <a:t>Master title style</a:t>
            </a:r>
          </a:p>
        </p:txBody>
      </p:sp>
      <p:pic>
        <p:nvPicPr>
          <p:cNvPr id="11" name="Picture 10" descr="Cerritos College logo">
            <a:extLst>
              <a:ext uri="{FF2B5EF4-FFF2-40B4-BE49-F238E27FC236}">
                <a16:creationId xmlns:a16="http://schemas.microsoft.com/office/drawing/2014/main" id="{3447B9D1-677C-CD42-B4F7-EDE06EF321A9}"/>
              </a:ext>
            </a:extLst>
          </p:cNvPr>
          <p:cNvPicPr>
            <a:picLocks noChangeAspect="1"/>
          </p:cNvPicPr>
          <p:nvPr userDrawn="1"/>
        </p:nvPicPr>
        <p:blipFill rotWithShape="1">
          <a:blip r:embed="rId2"/>
          <a:srcRect b="28244"/>
          <a:stretch/>
        </p:blipFill>
        <p:spPr>
          <a:xfrm>
            <a:off x="478738" y="872073"/>
            <a:ext cx="1540479" cy="1170628"/>
          </a:xfrm>
          <a:prstGeom prst="rect">
            <a:avLst/>
          </a:prstGeom>
        </p:spPr>
      </p:pic>
      <p:sp>
        <p:nvSpPr>
          <p:cNvPr id="7" name="Chart Placeholder 12">
            <a:extLst>
              <a:ext uri="{FF2B5EF4-FFF2-40B4-BE49-F238E27FC236}">
                <a16:creationId xmlns:a16="http://schemas.microsoft.com/office/drawing/2014/main" id="{B79C64C9-658E-6046-A9A9-6A457EB208EC}"/>
              </a:ext>
            </a:extLst>
          </p:cNvPr>
          <p:cNvSpPr>
            <a:spLocks noGrp="1"/>
          </p:cNvSpPr>
          <p:nvPr>
            <p:ph type="chart" sz="quarter" idx="16"/>
          </p:nvPr>
        </p:nvSpPr>
        <p:spPr>
          <a:xfrm>
            <a:off x="5696969" y="1912147"/>
            <a:ext cx="5210473" cy="4889634"/>
          </a:xfrm>
          <a:prstGeom prst="rect">
            <a:avLst/>
          </a:prstGeom>
        </p:spPr>
        <p:txBody>
          <a:bodyPr/>
          <a:lstStyle>
            <a:lvl1pPr>
              <a:defRPr b="0" i="0">
                <a:latin typeface="Poppins" pitchFamily="2" charset="77"/>
                <a:cs typeface="Poppins" pitchFamily="2" charset="77"/>
              </a:defRPr>
            </a:lvl1pPr>
          </a:lstStyle>
          <a:p>
            <a:r>
              <a:rPr lang="en-US"/>
              <a:t>Click icon to add chart</a:t>
            </a:r>
            <a:endParaRPr lang="en-US" dirty="0"/>
          </a:p>
        </p:txBody>
      </p:sp>
      <p:pic>
        <p:nvPicPr>
          <p:cNvPr id="9" name="Picture 8">
            <a:extLst>
              <a:ext uri="{FF2B5EF4-FFF2-40B4-BE49-F238E27FC236}">
                <a16:creationId xmlns:a16="http://schemas.microsoft.com/office/drawing/2014/main" id="{11B14E62-18CB-FB4E-8373-563FC56019D7}"/>
              </a:ext>
            </a:extLst>
          </p:cNvPr>
          <p:cNvPicPr>
            <a:picLocks noChangeAspect="1"/>
          </p:cNvPicPr>
          <p:nvPr userDrawn="1"/>
        </p:nvPicPr>
        <p:blipFill>
          <a:blip r:embed="rId3">
            <a:alphaModFix amt="29000"/>
          </a:blip>
          <a:stretch>
            <a:fillRect/>
          </a:stretch>
        </p:blipFill>
        <p:spPr>
          <a:xfrm rot="18944767">
            <a:off x="328540" y="1562561"/>
            <a:ext cx="6789222" cy="7179406"/>
          </a:xfrm>
          <a:prstGeom prst="rect">
            <a:avLst/>
          </a:prstGeom>
        </p:spPr>
      </p:pic>
    </p:spTree>
    <p:extLst>
      <p:ext uri="{BB962C8B-B14F-4D97-AF65-F5344CB8AC3E}">
        <p14:creationId xmlns:p14="http://schemas.microsoft.com/office/powerpoint/2010/main" val="24595611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3113E7-E7BD-9549-A4B8-4BC35A3D512B}"/>
              </a:ext>
              <a:ext uri="{C183D7F6-B498-43B3-948B-1728B52AA6E4}">
                <adec:decorative xmlns:adec="http://schemas.microsoft.com/office/drawing/2017/decorative" xmlns="" val="1"/>
              </a:ext>
            </a:extLst>
          </p:cNvPr>
          <p:cNvSpPr/>
          <p:nvPr userDrawn="1"/>
        </p:nvSpPr>
        <p:spPr>
          <a:xfrm>
            <a:off x="0" y="0"/>
            <a:ext cx="4196615" cy="6858001"/>
          </a:xfrm>
          <a:prstGeom prst="rect">
            <a:avLst/>
          </a:prstGeom>
          <a:solidFill>
            <a:srgbClr val="002E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erritos College logo">
            <a:extLst>
              <a:ext uri="{FF2B5EF4-FFF2-40B4-BE49-F238E27FC236}">
                <a16:creationId xmlns:a16="http://schemas.microsoft.com/office/drawing/2014/main" id="{3447B9D1-677C-CD42-B4F7-EDE06EF321A9}"/>
              </a:ext>
            </a:extLst>
          </p:cNvPr>
          <p:cNvPicPr>
            <a:picLocks noChangeAspect="1"/>
          </p:cNvPicPr>
          <p:nvPr userDrawn="1"/>
        </p:nvPicPr>
        <p:blipFill rotWithShape="1">
          <a:blip r:embed="rId2"/>
          <a:srcRect b="28244"/>
          <a:stretch/>
        </p:blipFill>
        <p:spPr>
          <a:xfrm>
            <a:off x="478738" y="872073"/>
            <a:ext cx="1540479" cy="1170628"/>
          </a:xfrm>
          <a:prstGeom prst="rect">
            <a:avLst/>
          </a:prstGeom>
        </p:spPr>
      </p:pic>
      <p:sp>
        <p:nvSpPr>
          <p:cNvPr id="13" name="Chart Placeholder 12">
            <a:extLst>
              <a:ext uri="{FF2B5EF4-FFF2-40B4-BE49-F238E27FC236}">
                <a16:creationId xmlns:a16="http://schemas.microsoft.com/office/drawing/2014/main" id="{F0036FFD-D519-E14E-95B3-EA4E968F8571}"/>
              </a:ext>
            </a:extLst>
          </p:cNvPr>
          <p:cNvSpPr>
            <a:spLocks noGrp="1"/>
          </p:cNvSpPr>
          <p:nvPr>
            <p:ph type="chart" sz="quarter" idx="16"/>
          </p:nvPr>
        </p:nvSpPr>
        <p:spPr>
          <a:xfrm>
            <a:off x="7995387" y="2792569"/>
            <a:ext cx="3546475" cy="3292863"/>
          </a:xfrm>
          <a:prstGeom prst="rect">
            <a:avLst/>
          </a:prstGeom>
        </p:spPr>
        <p:txBody>
          <a:bodyPr/>
          <a:lstStyle>
            <a:lvl1pPr>
              <a:defRPr b="0" i="0">
                <a:latin typeface="Poppins" pitchFamily="2" charset="77"/>
                <a:cs typeface="Poppins" pitchFamily="2" charset="77"/>
              </a:defRPr>
            </a:lvl1pPr>
          </a:lstStyle>
          <a:p>
            <a:r>
              <a:rPr lang="en-US"/>
              <a:t>Click icon to add chart</a:t>
            </a:r>
            <a:endParaRPr lang="en-US" dirty="0"/>
          </a:p>
        </p:txBody>
      </p:sp>
      <p:sp>
        <p:nvSpPr>
          <p:cNvPr id="2" name="Title 1">
            <a:extLst>
              <a:ext uri="{FF2B5EF4-FFF2-40B4-BE49-F238E27FC236}">
                <a16:creationId xmlns:a16="http://schemas.microsoft.com/office/drawing/2014/main" id="{277BA4AC-FA3F-2D47-9886-3CEC81041E02}"/>
              </a:ext>
            </a:extLst>
          </p:cNvPr>
          <p:cNvSpPr>
            <a:spLocks noGrp="1"/>
          </p:cNvSpPr>
          <p:nvPr>
            <p:ph type="title"/>
          </p:nvPr>
        </p:nvSpPr>
        <p:spPr>
          <a:xfrm>
            <a:off x="6576646" y="872073"/>
            <a:ext cx="5310554" cy="1325563"/>
          </a:xfrm>
          <a:prstGeom prst="rect">
            <a:avLst/>
          </a:prstGeom>
          <a:ln>
            <a:noFill/>
          </a:ln>
        </p:spPr>
        <p:txBody>
          <a:bodyPr/>
          <a:lstStyle>
            <a:lvl1pPr>
              <a:defRPr sz="4000" b="1" i="0">
                <a:solidFill>
                  <a:srgbClr val="002E66"/>
                </a:solidFill>
                <a:latin typeface="Poppins" pitchFamily="2" charset="77"/>
                <a:cs typeface="Poppins" pitchFamily="2" charset="77"/>
              </a:defRPr>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E451BE20-5489-B64F-85CE-9BBB2429EF26}"/>
              </a:ext>
            </a:extLst>
          </p:cNvPr>
          <p:cNvSpPr>
            <a:spLocks noGrp="1"/>
          </p:cNvSpPr>
          <p:nvPr>
            <p:ph type="pic" sz="quarter" idx="10"/>
          </p:nvPr>
        </p:nvSpPr>
        <p:spPr>
          <a:xfrm>
            <a:off x="1541575" y="925555"/>
            <a:ext cx="5311394" cy="5311394"/>
          </a:xfrm>
          <a:custGeom>
            <a:avLst/>
            <a:gdLst>
              <a:gd name="connsiteX0" fmla="*/ 2655697 w 5311394"/>
              <a:gd name="connsiteY0" fmla="*/ 0 h 5311394"/>
              <a:gd name="connsiteX1" fmla="*/ 5311394 w 5311394"/>
              <a:gd name="connsiteY1" fmla="*/ 2655697 h 5311394"/>
              <a:gd name="connsiteX2" fmla="*/ 2655697 w 5311394"/>
              <a:gd name="connsiteY2" fmla="*/ 5311394 h 5311394"/>
              <a:gd name="connsiteX3" fmla="*/ 0 w 5311394"/>
              <a:gd name="connsiteY3" fmla="*/ 2655697 h 5311394"/>
              <a:gd name="connsiteX4" fmla="*/ 2655697 w 5311394"/>
              <a:gd name="connsiteY4" fmla="*/ 0 h 531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394" h="5311394">
                <a:moveTo>
                  <a:pt x="2655697" y="0"/>
                </a:moveTo>
                <a:cubicBezTo>
                  <a:pt x="4122398" y="0"/>
                  <a:pt x="5311394" y="1188996"/>
                  <a:pt x="5311394" y="2655697"/>
                </a:cubicBezTo>
                <a:cubicBezTo>
                  <a:pt x="5311394" y="4122398"/>
                  <a:pt x="4122398" y="5311394"/>
                  <a:pt x="2655697" y="5311394"/>
                </a:cubicBezTo>
                <a:cubicBezTo>
                  <a:pt x="1188996" y="5311394"/>
                  <a:pt x="0" y="4122398"/>
                  <a:pt x="0" y="2655697"/>
                </a:cubicBezTo>
                <a:cubicBezTo>
                  <a:pt x="0" y="1188996"/>
                  <a:pt x="1188996" y="0"/>
                  <a:pt x="2655697"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8945716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nodePh="1">
                                  <p:stCondLst>
                                    <p:cond delay="100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BA4AC-FA3F-2D47-9886-3CEC81041E02}"/>
              </a:ext>
            </a:extLst>
          </p:cNvPr>
          <p:cNvSpPr>
            <a:spLocks noGrp="1"/>
          </p:cNvSpPr>
          <p:nvPr>
            <p:ph type="title" hasCustomPrompt="1"/>
          </p:nvPr>
        </p:nvSpPr>
        <p:spPr>
          <a:xfrm>
            <a:off x="2368199" y="562906"/>
            <a:ext cx="6892894" cy="1025402"/>
          </a:xfrm>
          <a:prstGeom prst="rect">
            <a:avLst/>
          </a:prstGeom>
        </p:spPr>
        <p:txBody>
          <a:bodyPr/>
          <a:lstStyle>
            <a:lvl1pPr>
              <a:defRPr sz="3200" b="1" i="0">
                <a:latin typeface="Poppins" pitchFamily="2" charset="77"/>
                <a:cs typeface="Poppins" pitchFamily="2" charset="77"/>
              </a:defRPr>
            </a:lvl1pPr>
          </a:lstStyle>
          <a:p>
            <a:r>
              <a:rPr lang="en-US" dirty="0"/>
              <a:t>Click to edit </a:t>
            </a:r>
            <a:br>
              <a:rPr lang="en-US" dirty="0"/>
            </a:br>
            <a:r>
              <a:rPr lang="en-US" dirty="0"/>
              <a:t>Master title style</a:t>
            </a:r>
          </a:p>
        </p:txBody>
      </p:sp>
      <p:sp>
        <p:nvSpPr>
          <p:cNvPr id="10" name="Rectangle 9">
            <a:extLst>
              <a:ext uri="{FF2B5EF4-FFF2-40B4-BE49-F238E27FC236}">
                <a16:creationId xmlns:a16="http://schemas.microsoft.com/office/drawing/2014/main" id="{713113E7-E7BD-9549-A4B8-4BC35A3D512B}"/>
              </a:ext>
              <a:ext uri="{C183D7F6-B498-43B3-948B-1728B52AA6E4}">
                <adec:decorative xmlns:adec="http://schemas.microsoft.com/office/drawing/2017/decorative" xmlns="" val="1"/>
              </a:ext>
            </a:extLst>
          </p:cNvPr>
          <p:cNvSpPr/>
          <p:nvPr userDrawn="1"/>
        </p:nvSpPr>
        <p:spPr>
          <a:xfrm>
            <a:off x="1" y="0"/>
            <a:ext cx="1737393" cy="6858001"/>
          </a:xfrm>
          <a:prstGeom prst="rect">
            <a:avLst/>
          </a:prstGeom>
          <a:solidFill>
            <a:srgbClr val="002E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erritos College logo">
            <a:extLst>
              <a:ext uri="{FF2B5EF4-FFF2-40B4-BE49-F238E27FC236}">
                <a16:creationId xmlns:a16="http://schemas.microsoft.com/office/drawing/2014/main" id="{3447B9D1-677C-CD42-B4F7-EDE06EF321A9}"/>
              </a:ext>
            </a:extLst>
          </p:cNvPr>
          <p:cNvPicPr>
            <a:picLocks noChangeAspect="1"/>
          </p:cNvPicPr>
          <p:nvPr userDrawn="1"/>
        </p:nvPicPr>
        <p:blipFill rotWithShape="1">
          <a:blip r:embed="rId2"/>
          <a:srcRect b="28244"/>
          <a:stretch/>
        </p:blipFill>
        <p:spPr>
          <a:xfrm>
            <a:off x="98457" y="532104"/>
            <a:ext cx="1540479" cy="1170628"/>
          </a:xfrm>
          <a:prstGeom prst="rect">
            <a:avLst/>
          </a:prstGeom>
        </p:spPr>
      </p:pic>
      <p:pic>
        <p:nvPicPr>
          <p:cNvPr id="14" name="Picture 13">
            <a:extLst>
              <a:ext uri="{FF2B5EF4-FFF2-40B4-BE49-F238E27FC236}">
                <a16:creationId xmlns:a16="http://schemas.microsoft.com/office/drawing/2014/main" id="{B739A2BD-B021-DF4E-98DC-AB1F9F403440}"/>
              </a:ext>
            </a:extLst>
          </p:cNvPr>
          <p:cNvPicPr>
            <a:picLocks noChangeAspect="1"/>
          </p:cNvPicPr>
          <p:nvPr userDrawn="1"/>
        </p:nvPicPr>
        <p:blipFill>
          <a:blip r:embed="rId3">
            <a:alphaModFix amt="29000"/>
          </a:blip>
          <a:stretch>
            <a:fillRect/>
          </a:stretch>
        </p:blipFill>
        <p:spPr>
          <a:xfrm rot="20484363">
            <a:off x="7458510" y="3882284"/>
            <a:ext cx="5406264" cy="5716969"/>
          </a:xfrm>
          <a:prstGeom prst="rect">
            <a:avLst/>
          </a:prstGeom>
        </p:spPr>
      </p:pic>
      <p:sp>
        <p:nvSpPr>
          <p:cNvPr id="4" name="Chart Placeholder 3">
            <a:extLst>
              <a:ext uri="{FF2B5EF4-FFF2-40B4-BE49-F238E27FC236}">
                <a16:creationId xmlns:a16="http://schemas.microsoft.com/office/drawing/2014/main" id="{6889C0AE-6F3B-C841-8403-65A6B9A158A1}"/>
              </a:ext>
            </a:extLst>
          </p:cNvPr>
          <p:cNvSpPr>
            <a:spLocks noGrp="1"/>
          </p:cNvSpPr>
          <p:nvPr>
            <p:ph type="chart" sz="quarter" idx="10"/>
          </p:nvPr>
        </p:nvSpPr>
        <p:spPr>
          <a:xfrm>
            <a:off x="2368199" y="1702732"/>
            <a:ext cx="8077200" cy="4630737"/>
          </a:xfrm>
          <a:prstGeom prst="rect">
            <a:avLst/>
          </a:prstGeom>
        </p:spPr>
        <p:txBody>
          <a:bodyPr/>
          <a:lstStyle>
            <a:lvl1pPr>
              <a:defRPr b="0" i="0">
                <a:latin typeface="Poppins" pitchFamily="2" charset="77"/>
                <a:cs typeface="Poppins" pitchFamily="2" charset="77"/>
              </a:defRPr>
            </a:lvl1pPr>
          </a:lstStyle>
          <a:p>
            <a:r>
              <a:rPr lang="en-US"/>
              <a:t>Click icon to add chart</a:t>
            </a:r>
            <a:endParaRPr lang="en-US" dirty="0"/>
          </a:p>
        </p:txBody>
      </p:sp>
    </p:spTree>
    <p:extLst>
      <p:ext uri="{BB962C8B-B14F-4D97-AF65-F5344CB8AC3E}">
        <p14:creationId xmlns:p14="http://schemas.microsoft.com/office/powerpoint/2010/main" val="41477995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le pag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0499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CB5D6C-F434-204D-A08C-3338B863C991}"/>
              </a:ext>
            </a:extLst>
          </p:cNvPr>
          <p:cNvSpPr/>
          <p:nvPr userDrawn="1"/>
        </p:nvSpPr>
        <p:spPr>
          <a:xfrm>
            <a:off x="0" y="151371"/>
            <a:ext cx="12192000" cy="6858000"/>
          </a:xfrm>
          <a:prstGeom prst="rect">
            <a:avLst/>
          </a:prstGeom>
          <a:gradFill>
            <a:gsLst>
              <a:gs pos="0">
                <a:schemeClr val="accent1">
                  <a:lumMod val="5000"/>
                  <a:lumOff val="9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14797-FF73-2549-98DE-759D65E5D80C}"/>
              </a:ext>
            </a:extLst>
          </p:cNvPr>
          <p:cNvSpPr>
            <a:spLocks noGrp="1"/>
          </p:cNvSpPr>
          <p:nvPr>
            <p:ph type="title"/>
          </p:nvPr>
        </p:nvSpPr>
        <p:spPr>
          <a:xfrm>
            <a:off x="679449" y="516496"/>
            <a:ext cx="10674351" cy="1147975"/>
          </a:xfrm>
          <a:prstGeom prst="rect">
            <a:avLst/>
          </a:prstGeom>
        </p:spPr>
        <p:txBody>
          <a:bodyPr anchor="b"/>
          <a:lstStyle>
            <a:lvl1pPr>
              <a:defRPr sz="4000">
                <a:solidFill>
                  <a:srgbClr val="002E66"/>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D058A7E2-14F8-2947-92E4-5DAC3E9CC0F2}"/>
              </a:ext>
            </a:extLst>
          </p:cNvPr>
          <p:cNvSpPr>
            <a:spLocks noGrp="1"/>
          </p:cNvSpPr>
          <p:nvPr>
            <p:ph type="dt" sz="half" idx="10"/>
          </p:nvPr>
        </p:nvSpPr>
        <p:spPr>
          <a:xfrm>
            <a:off x="9154298" y="6356349"/>
            <a:ext cx="2743200" cy="365125"/>
          </a:xfrm>
          <a:prstGeom prst="rect">
            <a:avLst/>
          </a:prstGeom>
        </p:spPr>
        <p:txBody>
          <a:bodyPr/>
          <a:lstStyle/>
          <a:p>
            <a:fld id="{5E451EB1-5EF7-D84E-B8C0-70D0B852F0F6}" type="datetimeFigureOut">
              <a:rPr lang="en-US" smtClean="0"/>
              <a:t>11/17/2021</a:t>
            </a:fld>
            <a:endParaRPr lang="en-US"/>
          </a:p>
        </p:txBody>
      </p:sp>
      <p:sp>
        <p:nvSpPr>
          <p:cNvPr id="5" name="Footer Placeholder 4">
            <a:extLst>
              <a:ext uri="{FF2B5EF4-FFF2-40B4-BE49-F238E27FC236}">
                <a16:creationId xmlns:a16="http://schemas.microsoft.com/office/drawing/2014/main" id="{5C5750F8-03F3-0047-98D9-01CD501EFF60}"/>
              </a:ext>
            </a:extLst>
          </p:cNvPr>
          <p:cNvSpPr>
            <a:spLocks noGrp="1"/>
          </p:cNvSpPr>
          <p:nvPr>
            <p:ph type="ftr" sz="quarter" idx="11"/>
          </p:nvPr>
        </p:nvSpPr>
        <p:spPr>
          <a:xfrm>
            <a:off x="4940643" y="6373682"/>
            <a:ext cx="4114800"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5DC5DA0D-5D2E-9349-8225-CD9E00C6B0DB}"/>
              </a:ext>
              <a:ext uri="{C183D7F6-B498-43B3-948B-1728B52AA6E4}">
                <adec:decorative xmlns:adec="http://schemas.microsoft.com/office/drawing/2017/decorative" xmlns="" val="1"/>
              </a:ext>
            </a:extLst>
          </p:cNvPr>
          <p:cNvSpPr/>
          <p:nvPr userDrawn="1"/>
        </p:nvSpPr>
        <p:spPr>
          <a:xfrm>
            <a:off x="0" y="1"/>
            <a:ext cx="12192000" cy="365125"/>
          </a:xfrm>
          <a:prstGeom prst="rect">
            <a:avLst/>
          </a:prstGeom>
          <a:solidFill>
            <a:srgbClr val="002E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392585-75E9-1244-A38F-85152E39ED5E}"/>
              </a:ext>
            </a:extLst>
          </p:cNvPr>
          <p:cNvPicPr>
            <a:picLocks noChangeAspect="1"/>
          </p:cNvPicPr>
          <p:nvPr userDrawn="1"/>
        </p:nvPicPr>
        <p:blipFill rotWithShape="1">
          <a:blip r:embed="rId2"/>
          <a:srcRect b="31343"/>
          <a:stretch/>
        </p:blipFill>
        <p:spPr>
          <a:xfrm>
            <a:off x="125408" y="5897035"/>
            <a:ext cx="1079596" cy="784964"/>
          </a:xfrm>
          <a:prstGeom prst="rect">
            <a:avLst/>
          </a:prstGeom>
        </p:spPr>
      </p:pic>
      <p:sp>
        <p:nvSpPr>
          <p:cNvPr id="8" name="Picture Placeholder 7">
            <a:extLst>
              <a:ext uri="{FF2B5EF4-FFF2-40B4-BE49-F238E27FC236}">
                <a16:creationId xmlns:a16="http://schemas.microsoft.com/office/drawing/2014/main" id="{7C7667D3-40F7-F84B-950D-A2B94FE22A1A}"/>
              </a:ext>
            </a:extLst>
          </p:cNvPr>
          <p:cNvSpPr>
            <a:spLocks noGrp="1"/>
          </p:cNvSpPr>
          <p:nvPr>
            <p:ph type="pic" sz="quarter" idx="12"/>
          </p:nvPr>
        </p:nvSpPr>
        <p:spPr>
          <a:xfrm>
            <a:off x="679449" y="2076450"/>
            <a:ext cx="4596885" cy="3493213"/>
          </a:xfrm>
          <a:prstGeom prst="rect">
            <a:avLst/>
          </a:prstGeom>
        </p:spPr>
        <p:txBody>
          <a:bodyPr/>
          <a:lstStyle/>
          <a:p>
            <a:r>
              <a:rPr lang="en-US"/>
              <a:t>Click icon to add picture</a:t>
            </a:r>
          </a:p>
        </p:txBody>
      </p:sp>
      <p:sp>
        <p:nvSpPr>
          <p:cNvPr id="12" name="Text Placeholder 11">
            <a:extLst>
              <a:ext uri="{FF2B5EF4-FFF2-40B4-BE49-F238E27FC236}">
                <a16:creationId xmlns:a16="http://schemas.microsoft.com/office/drawing/2014/main" id="{1649659B-3F1B-EE4E-BFB4-24173B5506C2}"/>
              </a:ext>
            </a:extLst>
          </p:cNvPr>
          <p:cNvSpPr>
            <a:spLocks noGrp="1"/>
          </p:cNvSpPr>
          <p:nvPr>
            <p:ph type="body" sz="quarter" idx="13"/>
          </p:nvPr>
        </p:nvSpPr>
        <p:spPr>
          <a:xfrm>
            <a:off x="5499100" y="2116826"/>
            <a:ext cx="6013450" cy="2788806"/>
          </a:xfrm>
          <a:prstGeom prst="rect">
            <a:avLst/>
          </a:prstGeo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82051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2025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54" r:id="rId3"/>
    <p:sldLayoutId id="2147483663" r:id="rId4"/>
    <p:sldLayoutId id="2147483666" r:id="rId5"/>
    <p:sldLayoutId id="2147483661" r:id="rId6"/>
    <p:sldLayoutId id="2147483664" r:id="rId7"/>
    <p:sldLayoutId id="2147483660" r:id="rId8"/>
    <p:sldLayoutId id="2147483651" r:id="rId9"/>
    <p:sldLayoutId id="2147483662" r:id="rId10"/>
    <p:sldLayoutId id="2147483652" r:id="rId11"/>
    <p:sldLayoutId id="2147483653" r:id="rId12"/>
    <p:sldLayoutId id="2147483655" r:id="rId13"/>
    <p:sldLayoutId id="2147483656" r:id="rId14"/>
    <p:sldLayoutId id="2147483657"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3.xml"/><Relationship Id="rId7" Type="http://schemas.openxmlformats.org/officeDocument/2006/relationships/image" Target="../media/image6.jp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diagramLayout" Target="../diagrams/layout2.xml"/><Relationship Id="rId11" Type="http://schemas.openxmlformats.org/officeDocument/2006/relationships/image" Target="../media/image23.png"/><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7.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https://lh5.googleusercontent.com/15IoFPK7lr-niH4CI9Ysn42LWYHppurUys0X99RaAh-Rs6aXNOcx6baTR5Uqf2eAEQu7Xyy834-8LEO06MwS9PuS8IHpF5FEKAKDFTqkK2MlAcqqqtEIIgEdv-HmiVtNSdx8znZX5Fg" TargetMode="External"/><Relationship Id="rId5" Type="http://schemas.openxmlformats.org/officeDocument/2006/relationships/image" Target="../media/image4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44.png"/><Relationship Id="rId5" Type="http://schemas.openxmlformats.org/officeDocument/2006/relationships/image" Target="../media/image4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45.png"/><Relationship Id="rId5" Type="http://schemas.openxmlformats.org/officeDocument/2006/relationships/image" Target="../media/image4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46.png"/><Relationship Id="rId5" Type="http://schemas.openxmlformats.org/officeDocument/2006/relationships/image" Target="../media/image42.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48.jpg"/><Relationship Id="rId5" Type="http://schemas.openxmlformats.org/officeDocument/2006/relationships/image" Target="../media/image4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50.png"/><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jpe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D3D-D09C-A44C-86BC-BEC5E0845CC2}"/>
              </a:ext>
            </a:extLst>
          </p:cNvPr>
          <p:cNvSpPr>
            <a:spLocks noGrp="1"/>
          </p:cNvSpPr>
          <p:nvPr>
            <p:ph type="title"/>
          </p:nvPr>
        </p:nvSpPr>
        <p:spPr>
          <a:xfrm>
            <a:off x="583622" y="2817772"/>
            <a:ext cx="4677076" cy="1325563"/>
          </a:xfrm>
        </p:spPr>
        <p:txBody>
          <a:bodyPr/>
          <a:lstStyle/>
          <a:p>
            <a:r>
              <a:rPr lang="en-US" dirty="0"/>
              <a:t>Implementation of TE Classmate</a:t>
            </a:r>
          </a:p>
        </p:txBody>
      </p:sp>
      <p:sp>
        <p:nvSpPr>
          <p:cNvPr id="9" name="TextBox 8">
            <a:extLst>
              <a:ext uri="{FF2B5EF4-FFF2-40B4-BE49-F238E27FC236}">
                <a16:creationId xmlns:a16="http://schemas.microsoft.com/office/drawing/2014/main" id="{54D6FF34-1DCC-42B7-ADE8-342D4AA400C8}"/>
              </a:ext>
            </a:extLst>
          </p:cNvPr>
          <p:cNvSpPr txBox="1"/>
          <p:nvPr/>
        </p:nvSpPr>
        <p:spPr>
          <a:xfrm>
            <a:off x="112470" y="4735593"/>
            <a:ext cx="6927272" cy="830997"/>
          </a:xfrm>
          <a:prstGeom prst="rect">
            <a:avLst/>
          </a:prstGeom>
          <a:noFill/>
        </p:spPr>
        <p:txBody>
          <a:bodyPr wrap="square" rtlCol="0">
            <a:spAutoFit/>
          </a:bodyPr>
          <a:lstStyle/>
          <a:p>
            <a:r>
              <a:rPr lang="en-US" sz="2400" dirty="0">
                <a:solidFill>
                  <a:srgbClr val="FFFFE6"/>
                </a:solidFill>
              </a:rPr>
              <a:t>By </a:t>
            </a:r>
            <a:r>
              <a:rPr lang="en-US" sz="2400" dirty="0" err="1">
                <a:solidFill>
                  <a:srgbClr val="FFFFE6"/>
                </a:solidFill>
              </a:rPr>
              <a:t>Tischel</a:t>
            </a:r>
            <a:r>
              <a:rPr lang="en-US" sz="2400" dirty="0">
                <a:solidFill>
                  <a:srgbClr val="FFFFE6"/>
                </a:solidFill>
              </a:rPr>
              <a:t> Diaz, CASAS Coordinator</a:t>
            </a:r>
          </a:p>
          <a:p>
            <a:r>
              <a:rPr lang="en-US" sz="2400" dirty="0">
                <a:solidFill>
                  <a:srgbClr val="FFFFE6"/>
                </a:solidFill>
              </a:rPr>
              <a:t>Adult Education and Diversity Programs (AED)</a:t>
            </a:r>
          </a:p>
        </p:txBody>
      </p:sp>
      <p:pic>
        <p:nvPicPr>
          <p:cNvPr id="10" name="Picture 9" descr="A group of people posing for a photo&#10;">
            <a:extLst>
              <a:ext uri="{FF2B5EF4-FFF2-40B4-BE49-F238E27FC236}">
                <a16:creationId xmlns:a16="http://schemas.microsoft.com/office/drawing/2014/main" id="{23BEFF8A-273D-4D76-A935-76E8D980372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6666" t="18375" r="11180"/>
          <a:stretch/>
        </p:blipFill>
        <p:spPr>
          <a:xfrm>
            <a:off x="7039742" y="3063915"/>
            <a:ext cx="5152258" cy="3839319"/>
          </a:xfrm>
          <a:prstGeom prst="rect">
            <a:avLst/>
          </a:prstGeom>
          <a:ln>
            <a:noFill/>
          </a:ln>
          <a:effectLst>
            <a:softEdge rad="112500"/>
          </a:effectLst>
        </p:spPr>
      </p:pic>
      <p:pic>
        <p:nvPicPr>
          <p:cNvPr id="12" name="Picture 11" descr="A group of people posing for a photo&#10;">
            <a:extLst>
              <a:ext uri="{FF2B5EF4-FFF2-40B4-BE49-F238E27FC236}">
                <a16:creationId xmlns:a16="http://schemas.microsoft.com/office/drawing/2014/main" id="{2ECFC166-E2E7-4FB0-9EE1-2EB19B59B327}"/>
              </a:ext>
            </a:extLst>
          </p:cNvPr>
          <p:cNvPicPr>
            <a:picLocks noChangeAspect="1"/>
          </p:cNvPicPr>
          <p:nvPr/>
        </p:nvPicPr>
        <p:blipFill rotWithShape="1">
          <a:blip r:embed="rId7"/>
          <a:srcRect l="12729" t="13333" r="19947" b="39247"/>
          <a:stretch/>
        </p:blipFill>
        <p:spPr>
          <a:xfrm>
            <a:off x="6931304" y="316893"/>
            <a:ext cx="5351507" cy="2512296"/>
          </a:xfrm>
          <a:prstGeom prst="rect">
            <a:avLst/>
          </a:prstGeom>
          <a:ln>
            <a:noFill/>
          </a:ln>
          <a:effectLst>
            <a:softEdge rad="112500"/>
          </a:effectLst>
        </p:spPr>
      </p:pic>
      <p:pic>
        <p:nvPicPr>
          <p:cNvPr id="15" name="Picture 14" descr="A picture containing person">
            <a:extLst>
              <a:ext uri="{FF2B5EF4-FFF2-40B4-BE49-F238E27FC236}">
                <a16:creationId xmlns:a16="http://schemas.microsoft.com/office/drawing/2014/main" id="{3AF58176-D4F3-4FA1-8FC1-859D7DCB511A}"/>
              </a:ext>
            </a:extLst>
          </p:cNvPr>
          <p:cNvPicPr>
            <a:picLocks noChangeAspect="1"/>
          </p:cNvPicPr>
          <p:nvPr/>
        </p:nvPicPr>
        <p:blipFill>
          <a:blip r:embed="rId8"/>
          <a:stretch>
            <a:fillRect/>
          </a:stretch>
        </p:blipFill>
        <p:spPr>
          <a:xfrm rot="16200000" flipH="1">
            <a:off x="4539573" y="2525318"/>
            <a:ext cx="3099982" cy="1747263"/>
          </a:xfrm>
          <a:prstGeom prst="rect">
            <a:avLst/>
          </a:prstGeom>
          <a:ln>
            <a:noFill/>
          </a:ln>
          <a:effectLst>
            <a:softEdge rad="112500"/>
          </a:effectLst>
        </p:spPr>
      </p:pic>
      <p:pic>
        <p:nvPicPr>
          <p:cNvPr id="6" name="Video 5">
            <a:hlinkClick r:id="" action="ppaction://media"/>
            <a:extLst>
              <a:ext uri="{FF2B5EF4-FFF2-40B4-BE49-F238E27FC236}">
                <a16:creationId xmlns:a16="http://schemas.microsoft.com/office/drawing/2014/main" id="{67DC1757-9C61-490F-933A-646D071EB3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duotone>
              <a:prstClr val="black"/>
              <a:srgbClr val="FFF3D8">
                <a:tint val="45000"/>
                <a:satMod val="400000"/>
              </a:srgbClr>
            </a:duotone>
          </a:blip>
          <a:stretch>
            <a:fillRect/>
          </a:stretch>
        </p:blipFill>
        <p:spPr>
          <a:xfrm>
            <a:off x="11696700" y="6486526"/>
            <a:ext cx="495299" cy="371474"/>
          </a:xfrm>
          <a:prstGeom prst="rect">
            <a:avLst/>
          </a:prstGeom>
          <a:ln>
            <a:noFill/>
          </a:ln>
          <a:effectLst>
            <a:softEdge rad="112500"/>
          </a:effectLst>
        </p:spPr>
      </p:pic>
    </p:spTree>
    <p:extLst>
      <p:ext uri="{BB962C8B-B14F-4D97-AF65-F5344CB8AC3E}">
        <p14:creationId xmlns:p14="http://schemas.microsoft.com/office/powerpoint/2010/main" val="2562096577"/>
      </p:ext>
    </p:extLst>
  </p:cSld>
  <p:clrMapOvr>
    <a:masterClrMapping/>
  </p:clrMapOvr>
  <mc:AlternateContent xmlns:mc="http://schemas.openxmlformats.org/markup-compatibility/2006" xmlns:p14="http://schemas.microsoft.com/office/powerpoint/2010/main">
    <mc:Choice Requires="p14">
      <p:transition spd="med" p14:dur="700" advTm="16405">
        <p:fade/>
      </p:transition>
    </mc:Choice>
    <mc:Fallback xmlns="">
      <p:transition spd="med" advTm="16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xt Placeholder 2">
            <a:extLst>
              <a:ext uri="{FF2B5EF4-FFF2-40B4-BE49-F238E27FC236}">
                <a16:creationId xmlns:a16="http://schemas.microsoft.com/office/drawing/2014/main" id="{707370CD-17E2-444B-9C35-B0ABC7570090}"/>
              </a:ext>
            </a:extLst>
          </p:cNvPr>
          <p:cNvGraphicFramePr/>
          <p:nvPr>
            <p:extLst>
              <p:ext uri="{D42A27DB-BD31-4B8C-83A1-F6EECF244321}">
                <p14:modId xmlns:p14="http://schemas.microsoft.com/office/powerpoint/2010/main" val="1580989954"/>
              </p:ext>
            </p:extLst>
          </p:nvPr>
        </p:nvGraphicFramePr>
        <p:xfrm>
          <a:off x="6095999" y="2525279"/>
          <a:ext cx="5819335" cy="41852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Logo, company name&#10;&#10;Description automatically generated">
            <a:extLst>
              <a:ext uri="{FF2B5EF4-FFF2-40B4-BE49-F238E27FC236}">
                <a16:creationId xmlns:a16="http://schemas.microsoft.com/office/drawing/2014/main" id="{54DDCA19-1EA9-4683-9327-775FDD41AB8B}"/>
              </a:ext>
            </a:extLst>
          </p:cNvPr>
          <p:cNvPicPr>
            <a:picLocks noChangeAspect="1"/>
          </p:cNvPicPr>
          <p:nvPr/>
        </p:nvPicPr>
        <p:blipFill>
          <a:blip r:embed="rId10"/>
          <a:stretch>
            <a:fillRect/>
          </a:stretch>
        </p:blipFill>
        <p:spPr>
          <a:xfrm>
            <a:off x="8249925" y="147484"/>
            <a:ext cx="1511481" cy="1511481"/>
          </a:xfrm>
          <a:prstGeom prst="rect">
            <a:avLst/>
          </a:prstGeom>
          <a:ln>
            <a:noFill/>
          </a:ln>
          <a:effectLst>
            <a:softEdge rad="112500"/>
          </a:effectLst>
        </p:spPr>
      </p:pic>
      <p:sp>
        <p:nvSpPr>
          <p:cNvPr id="2" name="Title 1">
            <a:extLst>
              <a:ext uri="{FF2B5EF4-FFF2-40B4-BE49-F238E27FC236}">
                <a16:creationId xmlns:a16="http://schemas.microsoft.com/office/drawing/2014/main" id="{3F94EBED-03E6-4594-84AD-E228E7FF4B21}"/>
              </a:ext>
            </a:extLst>
          </p:cNvPr>
          <p:cNvSpPr>
            <a:spLocks noGrp="1"/>
          </p:cNvSpPr>
          <p:nvPr>
            <p:ph type="title"/>
          </p:nvPr>
        </p:nvSpPr>
        <p:spPr>
          <a:xfrm>
            <a:off x="5786286" y="1393762"/>
            <a:ext cx="6096000" cy="1025402"/>
          </a:xfrm>
        </p:spPr>
        <p:txBody>
          <a:bodyPr/>
          <a:lstStyle/>
          <a:p>
            <a:r>
              <a:rPr lang="en-US" dirty="0"/>
              <a:t>What is TE Classmate?</a:t>
            </a:r>
          </a:p>
        </p:txBody>
      </p:sp>
      <p:pic>
        <p:nvPicPr>
          <p:cNvPr id="6" name="Video 5">
            <a:hlinkClick r:id="" action="ppaction://media"/>
            <a:extLst>
              <a:ext uri="{FF2B5EF4-FFF2-40B4-BE49-F238E27FC236}">
                <a16:creationId xmlns:a16="http://schemas.microsoft.com/office/drawing/2014/main" id="{FCADCADB-AC93-4481-BD55-92D66E725CF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lum bright="100000" contrast="100000"/>
          </a:blip>
          <a:stretch>
            <a:fillRect/>
          </a:stretch>
        </p:blipFill>
        <p:spPr>
          <a:xfrm>
            <a:off x="11810999" y="6572250"/>
            <a:ext cx="381000" cy="285750"/>
          </a:xfrm>
          <a:prstGeom prst="rect">
            <a:avLst/>
          </a:prstGeom>
        </p:spPr>
      </p:pic>
    </p:spTree>
    <p:extLst>
      <p:ext uri="{BB962C8B-B14F-4D97-AF65-F5344CB8AC3E}">
        <p14:creationId xmlns:p14="http://schemas.microsoft.com/office/powerpoint/2010/main" val="3779224573"/>
      </p:ext>
    </p:extLst>
  </p:cSld>
  <p:clrMapOvr>
    <a:masterClrMapping/>
  </p:clrMapOvr>
  <mc:AlternateContent xmlns:mc="http://schemas.openxmlformats.org/markup-compatibility/2006" xmlns:p14="http://schemas.microsoft.com/office/powerpoint/2010/main">
    <mc:Choice Requires="p14">
      <p:transition spd="med" p14:dur="700" advTm="27688">
        <p:fade/>
      </p:transition>
    </mc:Choice>
    <mc:Fallback xmlns="">
      <p:transition spd="med" advTm="27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E04839-CD72-44AA-BCD9-BA5086765E19}"/>
              </a:ext>
            </a:extLst>
          </p:cNvPr>
          <p:cNvSpPr>
            <a:spLocks noGrp="1"/>
          </p:cNvSpPr>
          <p:nvPr>
            <p:ph type="title"/>
          </p:nvPr>
        </p:nvSpPr>
        <p:spPr>
          <a:xfrm>
            <a:off x="6096000" y="1393762"/>
            <a:ext cx="5817326" cy="1025402"/>
          </a:xfrm>
        </p:spPr>
        <p:txBody>
          <a:bodyPr/>
          <a:lstStyle/>
          <a:p>
            <a:r>
              <a:rPr lang="en-US" dirty="0"/>
              <a:t>Piloting TE Classmate since Summer 2020</a:t>
            </a:r>
          </a:p>
        </p:txBody>
      </p:sp>
      <p:sp>
        <p:nvSpPr>
          <p:cNvPr id="9" name="Text Placeholder 8">
            <a:extLst>
              <a:ext uri="{FF2B5EF4-FFF2-40B4-BE49-F238E27FC236}">
                <a16:creationId xmlns:a16="http://schemas.microsoft.com/office/drawing/2014/main" id="{026E6CB2-546E-40BF-B969-83CB631F3103}"/>
              </a:ext>
            </a:extLst>
          </p:cNvPr>
          <p:cNvSpPr>
            <a:spLocks noGrp="1"/>
          </p:cNvSpPr>
          <p:nvPr>
            <p:ph type="body" sz="quarter" idx="13"/>
          </p:nvPr>
        </p:nvSpPr>
        <p:spPr>
          <a:xfrm>
            <a:off x="6096000" y="2525279"/>
            <a:ext cx="5268686" cy="2344221"/>
          </a:xfrm>
        </p:spPr>
        <p:txBody>
          <a:bodyPr/>
          <a:lstStyle/>
          <a:p>
            <a:endParaRPr lang="en-US" dirty="0"/>
          </a:p>
          <a:p>
            <a:r>
              <a:rPr lang="en-US" dirty="0"/>
              <a:t>Faculty have been voluntarily using TE Classmate as an alternative to TE for daily attendance entry.</a:t>
            </a:r>
          </a:p>
        </p:txBody>
      </p:sp>
      <p:pic>
        <p:nvPicPr>
          <p:cNvPr id="7" name="Video 6">
            <a:hlinkClick r:id="" action="ppaction://media"/>
            <a:extLst>
              <a:ext uri="{FF2B5EF4-FFF2-40B4-BE49-F238E27FC236}">
                <a16:creationId xmlns:a16="http://schemas.microsoft.com/office/drawing/2014/main" id="{B2250517-13CB-491C-A17B-CE99F5557D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contrast="100000"/>
          </a:blip>
          <a:stretch>
            <a:fillRect/>
          </a:stretch>
        </p:blipFill>
        <p:spPr>
          <a:xfrm>
            <a:off x="11753850" y="6529388"/>
            <a:ext cx="438149" cy="328612"/>
          </a:xfrm>
          <a:prstGeom prst="rect">
            <a:avLst/>
          </a:prstGeom>
        </p:spPr>
      </p:pic>
    </p:spTree>
    <p:extLst>
      <p:ext uri="{BB962C8B-B14F-4D97-AF65-F5344CB8AC3E}">
        <p14:creationId xmlns:p14="http://schemas.microsoft.com/office/powerpoint/2010/main" val="314151446"/>
      </p:ext>
    </p:extLst>
  </p:cSld>
  <p:clrMapOvr>
    <a:masterClrMapping/>
  </p:clrMapOvr>
  <mc:AlternateContent xmlns:mc="http://schemas.openxmlformats.org/markup-compatibility/2006" xmlns:p14="http://schemas.microsoft.com/office/powerpoint/2010/main">
    <mc:Choice Requires="p14">
      <p:transition spd="med" p14:dur="700" advTm="25946">
        <p:fade/>
      </p:transition>
    </mc:Choice>
    <mc:Fallback xmlns="">
      <p:transition spd="med" advTm="25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86B-74B4-49D8-A1A5-EF87E34285DC}"/>
              </a:ext>
            </a:extLst>
          </p:cNvPr>
          <p:cNvSpPr>
            <a:spLocks noGrp="1"/>
          </p:cNvSpPr>
          <p:nvPr>
            <p:ph type="title"/>
          </p:nvPr>
        </p:nvSpPr>
        <p:spPr>
          <a:xfrm>
            <a:off x="527183" y="3958154"/>
            <a:ext cx="4905633" cy="1147975"/>
          </a:xfrm>
        </p:spPr>
        <p:txBody>
          <a:bodyPr anchor="b">
            <a:normAutofit/>
          </a:bodyPr>
          <a:lstStyle/>
          <a:p>
            <a:r>
              <a:rPr lang="en-US" dirty="0"/>
              <a:t>TE Classmate</a:t>
            </a:r>
          </a:p>
        </p:txBody>
      </p:sp>
      <p:sp>
        <p:nvSpPr>
          <p:cNvPr id="4" name="Text Placeholder 3">
            <a:extLst>
              <a:ext uri="{FF2B5EF4-FFF2-40B4-BE49-F238E27FC236}">
                <a16:creationId xmlns:a16="http://schemas.microsoft.com/office/drawing/2014/main" id="{5B7D04DA-D53D-43FF-A24F-B8574BA96B4F}"/>
              </a:ext>
            </a:extLst>
          </p:cNvPr>
          <p:cNvSpPr>
            <a:spLocks noGrp="1"/>
          </p:cNvSpPr>
          <p:nvPr>
            <p:ph type="body" sz="quarter" idx="13"/>
          </p:nvPr>
        </p:nvSpPr>
        <p:spPr>
          <a:xfrm>
            <a:off x="1142386" y="5106129"/>
            <a:ext cx="5947732" cy="1794075"/>
          </a:xfrm>
        </p:spPr>
        <p:txBody>
          <a:bodyPr>
            <a:noAutofit/>
          </a:bodyPr>
          <a:lstStyle/>
          <a:p>
            <a:r>
              <a:rPr lang="en-US" sz="2200" b="1" dirty="0"/>
              <a:t>Free and easily downloaded from Apple and Google Play stores.</a:t>
            </a:r>
          </a:p>
          <a:p>
            <a:r>
              <a:rPr lang="en-US" sz="2200" b="1" dirty="0"/>
              <a:t>Quick Sign Up</a:t>
            </a:r>
          </a:p>
          <a:p>
            <a:r>
              <a:rPr lang="en-US" sz="2200" b="1" dirty="0"/>
              <a:t>Quick Login</a:t>
            </a:r>
          </a:p>
        </p:txBody>
      </p:sp>
      <p:pic>
        <p:nvPicPr>
          <p:cNvPr id="5" name="Picture 4" descr="TE Classmate  Login screen">
            <a:extLst>
              <a:ext uri="{FF2B5EF4-FFF2-40B4-BE49-F238E27FC236}">
                <a16:creationId xmlns:a16="http://schemas.microsoft.com/office/drawing/2014/main" id="{8E8B28BF-BED2-4157-8A06-7795554077C3}"/>
              </a:ext>
            </a:extLst>
          </p:cNvPr>
          <p:cNvPicPr>
            <a:picLocks noChangeAspect="1"/>
          </p:cNvPicPr>
          <p:nvPr/>
        </p:nvPicPr>
        <p:blipFill rotWithShape="1">
          <a:blip r:embed="rId5"/>
          <a:srcRect t="2710"/>
          <a:stretch/>
        </p:blipFill>
        <p:spPr>
          <a:xfrm>
            <a:off x="7209351" y="450168"/>
            <a:ext cx="4452765" cy="6450036"/>
          </a:xfrm>
          <a:prstGeom prst="rect">
            <a:avLst/>
          </a:prstGeom>
          <a:ln>
            <a:solidFill>
              <a:srgbClr val="002E66"/>
            </a:solidFill>
          </a:ln>
        </p:spPr>
      </p:pic>
      <p:pic>
        <p:nvPicPr>
          <p:cNvPr id="7" name="Picture 6" descr="TE Classmate app in app store">
            <a:extLst>
              <a:ext uri="{FF2B5EF4-FFF2-40B4-BE49-F238E27FC236}">
                <a16:creationId xmlns:a16="http://schemas.microsoft.com/office/drawing/2014/main" id="{76D653F6-3749-4B1A-8EE3-EB1C28A21D70}"/>
              </a:ext>
            </a:extLst>
          </p:cNvPr>
          <p:cNvPicPr>
            <a:picLocks noChangeAspect="1"/>
          </p:cNvPicPr>
          <p:nvPr/>
        </p:nvPicPr>
        <p:blipFill rotWithShape="1">
          <a:blip r:embed="rId6"/>
          <a:srcRect b="49112"/>
          <a:stretch/>
        </p:blipFill>
        <p:spPr>
          <a:xfrm>
            <a:off x="310056" y="727295"/>
            <a:ext cx="6449130" cy="3397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Video 7">
            <a:hlinkClick r:id="" action="ppaction://media"/>
            <a:extLst>
              <a:ext uri="{FF2B5EF4-FFF2-40B4-BE49-F238E27FC236}">
                <a16:creationId xmlns:a16="http://schemas.microsoft.com/office/drawing/2014/main" id="{466C6AA6-AE5E-472D-BC62-620E0B46DAE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duotone>
              <a:prstClr val="black"/>
              <a:srgbClr val="CFDBEF">
                <a:tint val="45000"/>
                <a:satMod val="400000"/>
              </a:srgbClr>
            </a:duotone>
            <a:lum bright="100000" contrast="100000"/>
          </a:blip>
          <a:stretch>
            <a:fillRect/>
          </a:stretch>
        </p:blipFill>
        <p:spPr>
          <a:xfrm>
            <a:off x="11696699" y="6486524"/>
            <a:ext cx="495300" cy="371475"/>
          </a:xfrm>
          <a:prstGeom prst="rect">
            <a:avLst/>
          </a:prstGeom>
        </p:spPr>
      </p:pic>
    </p:spTree>
    <p:extLst>
      <p:ext uri="{BB962C8B-B14F-4D97-AF65-F5344CB8AC3E}">
        <p14:creationId xmlns:p14="http://schemas.microsoft.com/office/powerpoint/2010/main" val="1948704819"/>
      </p:ext>
    </p:extLst>
  </p:cSld>
  <p:clrMapOvr>
    <a:masterClrMapping/>
  </p:clrMapOvr>
  <mc:AlternateContent xmlns:mc="http://schemas.openxmlformats.org/markup-compatibility/2006" xmlns:p14="http://schemas.microsoft.com/office/powerpoint/2010/main">
    <mc:Choice Requires="p14">
      <p:transition spd="med" p14:dur="700" advTm="21613">
        <p:fade/>
      </p:transition>
    </mc:Choice>
    <mc:Fallback xmlns="">
      <p:transition spd="med" advTm="216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86B-74B4-49D8-A1A5-EF87E34285DC}"/>
              </a:ext>
            </a:extLst>
          </p:cNvPr>
          <p:cNvSpPr>
            <a:spLocks noGrp="1"/>
          </p:cNvSpPr>
          <p:nvPr>
            <p:ph type="title"/>
          </p:nvPr>
        </p:nvSpPr>
        <p:spPr>
          <a:xfrm>
            <a:off x="527183" y="3958154"/>
            <a:ext cx="4905633" cy="1147975"/>
          </a:xfrm>
        </p:spPr>
        <p:txBody>
          <a:bodyPr anchor="b">
            <a:normAutofit/>
          </a:bodyPr>
          <a:lstStyle/>
          <a:p>
            <a:r>
              <a:rPr lang="en-US" dirty="0"/>
              <a:t>TE Classmate</a:t>
            </a:r>
          </a:p>
        </p:txBody>
      </p:sp>
      <p:sp>
        <p:nvSpPr>
          <p:cNvPr id="4" name="Text Placeholder 3">
            <a:extLst>
              <a:ext uri="{FF2B5EF4-FFF2-40B4-BE49-F238E27FC236}">
                <a16:creationId xmlns:a16="http://schemas.microsoft.com/office/drawing/2014/main" id="{5B7D04DA-D53D-43FF-A24F-B8574BA96B4F}"/>
              </a:ext>
            </a:extLst>
          </p:cNvPr>
          <p:cNvSpPr>
            <a:spLocks noGrp="1"/>
          </p:cNvSpPr>
          <p:nvPr>
            <p:ph type="body" sz="quarter" idx="13"/>
          </p:nvPr>
        </p:nvSpPr>
        <p:spPr>
          <a:xfrm>
            <a:off x="1262545" y="5106129"/>
            <a:ext cx="5096051" cy="1751871"/>
          </a:xfrm>
        </p:spPr>
        <p:txBody>
          <a:bodyPr>
            <a:noAutofit/>
          </a:bodyPr>
          <a:lstStyle/>
          <a:p>
            <a:r>
              <a:rPr lang="en-US" sz="2200" b="1" dirty="0"/>
              <a:t>Lists of all active classes on top</a:t>
            </a:r>
          </a:p>
          <a:p>
            <a:r>
              <a:rPr lang="en-US" sz="2200" b="1" dirty="0"/>
              <a:t>Old classes grayed out below</a:t>
            </a:r>
          </a:p>
          <a:p>
            <a:r>
              <a:rPr lang="en-US" sz="2200" b="1" dirty="0"/>
              <a:t>Distance Learning Designation immediately visible</a:t>
            </a:r>
          </a:p>
        </p:txBody>
      </p:sp>
      <p:pic>
        <p:nvPicPr>
          <p:cNvPr id="5" name="Picture 4" descr="TE Classmate class list">
            <a:extLst>
              <a:ext uri="{FF2B5EF4-FFF2-40B4-BE49-F238E27FC236}">
                <a16:creationId xmlns:a16="http://schemas.microsoft.com/office/drawing/2014/main" id="{EBFE2EC3-1485-4E83-95A6-1DB44C31A948}"/>
              </a:ext>
            </a:extLst>
          </p:cNvPr>
          <p:cNvPicPr>
            <a:picLocks noChangeAspect="1"/>
          </p:cNvPicPr>
          <p:nvPr/>
        </p:nvPicPr>
        <p:blipFill rotWithShape="1">
          <a:blip r:embed="rId5"/>
          <a:srcRect t="2564" b="27083"/>
          <a:stretch/>
        </p:blipFill>
        <p:spPr>
          <a:xfrm>
            <a:off x="6585226" y="399676"/>
            <a:ext cx="4490813" cy="6494322"/>
          </a:xfrm>
          <a:prstGeom prst="rect">
            <a:avLst/>
          </a:prstGeom>
          <a:ln>
            <a:solidFill>
              <a:srgbClr val="002E66"/>
            </a:solidFill>
          </a:ln>
        </p:spPr>
      </p:pic>
      <p:sp>
        <p:nvSpPr>
          <p:cNvPr id="6" name="Oval 5">
            <a:extLst>
              <a:ext uri="{FF2B5EF4-FFF2-40B4-BE49-F238E27FC236}">
                <a16:creationId xmlns:a16="http://schemas.microsoft.com/office/drawing/2014/main" id="{C98A108A-26B2-4C01-9CA3-859AC032C2D5}"/>
              </a:ext>
            </a:extLst>
          </p:cNvPr>
          <p:cNvSpPr/>
          <p:nvPr/>
        </p:nvSpPr>
        <p:spPr>
          <a:xfrm>
            <a:off x="9973996" y="2855742"/>
            <a:ext cx="1223889" cy="57325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Video 8">
            <a:hlinkClick r:id="" action="ppaction://media"/>
            <a:extLst>
              <a:ext uri="{FF2B5EF4-FFF2-40B4-BE49-F238E27FC236}">
                <a16:creationId xmlns:a16="http://schemas.microsoft.com/office/drawing/2014/main" id="{A17378F2-F8AC-4C09-8098-9AA6B60428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duotone>
              <a:prstClr val="black"/>
              <a:srgbClr val="C8D5ED">
                <a:tint val="45000"/>
                <a:satMod val="400000"/>
              </a:srgbClr>
            </a:duotone>
            <a:lum bright="100000" contrast="100000"/>
          </a:blip>
          <a:stretch>
            <a:fillRect/>
          </a:stretch>
        </p:blipFill>
        <p:spPr>
          <a:xfrm>
            <a:off x="11950699" y="6677024"/>
            <a:ext cx="241300" cy="180975"/>
          </a:xfrm>
          <a:prstGeom prst="rect">
            <a:avLst/>
          </a:prstGeom>
        </p:spPr>
      </p:pic>
    </p:spTree>
    <p:extLst>
      <p:ext uri="{BB962C8B-B14F-4D97-AF65-F5344CB8AC3E}">
        <p14:creationId xmlns:p14="http://schemas.microsoft.com/office/powerpoint/2010/main" val="3941458360"/>
      </p:ext>
    </p:extLst>
  </p:cSld>
  <p:clrMapOvr>
    <a:masterClrMapping/>
  </p:clrMapOvr>
  <mc:AlternateContent xmlns:mc="http://schemas.openxmlformats.org/markup-compatibility/2006" xmlns:p14="http://schemas.microsoft.com/office/powerpoint/2010/main">
    <mc:Choice Requires="p14">
      <p:transition spd="med" p14:dur="700" advTm="22507">
        <p:fade/>
      </p:transition>
    </mc:Choice>
    <mc:Fallback xmlns="">
      <p:transition spd="med" advTm="22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extLst>
    <p:ext uri="{3A86A75C-4F4B-4683-9AE1-C65F6400EC91}">
      <p14:laserTraceLst xmlns:p14="http://schemas.microsoft.com/office/powerpoint/2010/main">
        <p14:tracePtLst>
          <p14:tracePt t="15760" x="12160250" y="2894013"/>
          <p14:tracePt t="15768" x="12152313" y="2894013"/>
          <p14:tracePt t="15776" x="12136438" y="2894013"/>
          <p14:tracePt t="15784" x="12136438" y="2886075"/>
          <p14:tracePt t="15792" x="12128500" y="2878138"/>
          <p14:tracePt t="15800" x="12104688" y="2878138"/>
          <p14:tracePt t="15809" x="12080875" y="2870200"/>
          <p14:tracePt t="15816" x="12049125" y="2862263"/>
          <p14:tracePt t="15824" x="12025313" y="2846388"/>
          <p14:tracePt t="15832" x="11991975" y="2838450"/>
          <p14:tracePt t="15840" x="11968163" y="2830513"/>
          <p14:tracePt t="15848" x="11944350" y="2822575"/>
          <p14:tracePt t="15856" x="11920538" y="2814638"/>
          <p14:tracePt t="15864" x="11904663" y="2814638"/>
          <p14:tracePt t="15872" x="11880850" y="2814638"/>
          <p14:tracePt t="15880" x="11864975" y="2806700"/>
          <p14:tracePt t="15888" x="11849100" y="2806700"/>
          <p14:tracePt t="15897" x="11825288" y="2798763"/>
          <p14:tracePt t="15904" x="11801475" y="2798763"/>
          <p14:tracePt t="15912" x="11777663" y="2790825"/>
          <p14:tracePt t="15920" x="11753850" y="2790825"/>
          <p14:tracePt t="15928" x="11730038" y="2774950"/>
          <p14:tracePt t="15936" x="11706225" y="2767013"/>
          <p14:tracePt t="15945" x="11674475" y="2759075"/>
          <p14:tracePt t="15952" x="11641138" y="2759075"/>
          <p14:tracePt t="15961" x="11617325" y="2759075"/>
          <p14:tracePt t="15968" x="11601450" y="2751138"/>
          <p14:tracePt t="15976" x="11577638" y="2751138"/>
          <p14:tracePt t="15984" x="11553825" y="2743200"/>
          <p14:tracePt t="15992" x="11537950" y="2743200"/>
          <p14:tracePt t="16000" x="11522075" y="2743200"/>
          <p14:tracePt t="16009" x="11514138" y="2735263"/>
          <p14:tracePt t="16056" x="11506200" y="2735263"/>
          <p14:tracePt t="16072" x="11490325" y="2735263"/>
          <p14:tracePt t="16080" x="11474450" y="2735263"/>
          <p14:tracePt t="16088" x="11466513" y="2735263"/>
          <p14:tracePt t="16104" x="11458575" y="2735263"/>
          <p14:tracePt t="16112" x="11450638" y="2735263"/>
          <p14:tracePt t="16152" x="11442700" y="2735263"/>
          <p14:tracePt t="16161" x="11426825" y="2735263"/>
          <p14:tracePt t="16168" x="11418888" y="2735263"/>
          <p14:tracePt t="16176" x="11403013" y="2735263"/>
          <p14:tracePt t="16184" x="11395075" y="2735263"/>
          <p14:tracePt t="16240" x="11379200" y="2719388"/>
          <p14:tracePt t="16248" x="11371263" y="2719388"/>
          <p14:tracePt t="16256" x="11347450" y="2711450"/>
          <p14:tracePt t="16264" x="11314113" y="2703513"/>
          <p14:tracePt t="16272" x="11274425" y="2695575"/>
          <p14:tracePt t="16280" x="11250613" y="2687638"/>
          <p14:tracePt t="16288" x="11242675" y="2687638"/>
          <p14:tracePt t="16296" x="11218863" y="2679700"/>
          <p14:tracePt t="16304" x="11210925" y="2679700"/>
          <p14:tracePt t="16312" x="11195050" y="2671763"/>
          <p14:tracePt t="16320" x="11171238" y="2655888"/>
          <p14:tracePt t="16328" x="11155363" y="2655888"/>
          <p14:tracePt t="16336" x="11115675" y="2640013"/>
          <p14:tracePt t="16345" x="11099800" y="2632075"/>
          <p14:tracePt t="16352" x="11083925" y="2632075"/>
          <p14:tracePt t="16361" x="11068050" y="2632075"/>
          <p14:tracePt t="16368" x="11052175" y="2624138"/>
          <p14:tracePt t="16377" x="11028363" y="2624138"/>
          <p14:tracePt t="16384" x="11004550" y="2616200"/>
          <p14:tracePt t="16392" x="10980738" y="2608263"/>
          <p14:tracePt t="16400" x="10963275" y="2608263"/>
          <p14:tracePt t="16409" x="10947400" y="2600325"/>
          <p14:tracePt t="16417" x="10931525" y="2592388"/>
          <p14:tracePt t="16424" x="10915650" y="2584450"/>
          <p14:tracePt t="16440" x="10899775" y="2584450"/>
          <p14:tracePt t="16448" x="10883900" y="2584450"/>
          <p14:tracePt t="16456" x="10868025" y="2576513"/>
          <p14:tracePt t="16464" x="10852150" y="2566988"/>
          <p14:tracePt t="16472" x="10836275" y="2566988"/>
          <p14:tracePt t="16480" x="10804525" y="2559050"/>
          <p14:tracePt t="16488" x="10788650" y="2543175"/>
          <p14:tracePt t="16496" x="10764838" y="2527300"/>
          <p14:tracePt t="16504" x="10756900" y="2511425"/>
          <p14:tracePt t="16512" x="10741025" y="2511425"/>
          <p14:tracePt t="16520" x="10741025" y="2503488"/>
          <p14:tracePt t="16528" x="10733088" y="2503488"/>
          <p14:tracePt t="16536" x="10725150" y="2495550"/>
          <p14:tracePt t="16545" x="10725150" y="2487613"/>
          <p14:tracePt t="16552" x="10709275" y="2479675"/>
          <p14:tracePt t="16561" x="10693400" y="2471738"/>
          <p14:tracePt t="16568" x="10661650" y="2447925"/>
          <p14:tracePt t="16576" x="10645775" y="2439988"/>
          <p14:tracePt t="16584" x="10629900" y="2416175"/>
          <p14:tracePt t="16592" x="10612438" y="2408238"/>
          <p14:tracePt t="16600" x="10588625" y="2392363"/>
          <p14:tracePt t="16610" x="10580688" y="2376488"/>
          <p14:tracePt t="16616" x="10564813" y="2360613"/>
          <p14:tracePt t="16624" x="10548938" y="2344738"/>
          <p14:tracePt t="16632" x="10541000" y="2336800"/>
          <p14:tracePt t="16640" x="10541000" y="2328863"/>
          <p14:tracePt t="16648" x="10533063" y="2312988"/>
          <p14:tracePt t="16656" x="10525125" y="2305050"/>
          <p14:tracePt t="16664" x="10525125" y="2297113"/>
          <p14:tracePt t="16673" x="10517188" y="2289175"/>
          <p14:tracePt t="16680" x="10509250" y="2273300"/>
          <p14:tracePt t="16688" x="10509250" y="2265363"/>
          <p14:tracePt t="16696" x="10501313" y="2249488"/>
          <p14:tracePt t="16704" x="10493375" y="2241550"/>
          <p14:tracePt t="16712" x="10493375" y="2233613"/>
          <p14:tracePt t="16728" x="10493375" y="2224088"/>
          <p14:tracePt t="16737" x="10493375" y="2208213"/>
          <p14:tracePt t="16745" x="10493375" y="2192338"/>
          <p14:tracePt t="16752" x="10493375" y="2168525"/>
          <p14:tracePt t="16761" x="10493375" y="2144713"/>
          <p14:tracePt t="16768" x="10493375" y="2136775"/>
          <p14:tracePt t="16777" x="10493375" y="2120900"/>
          <p14:tracePt t="16784" x="10493375" y="2105025"/>
          <p14:tracePt t="16792" x="10493375" y="2089150"/>
          <p14:tracePt t="16800" x="10493375" y="2073275"/>
          <p14:tracePt t="16809" x="10493375" y="2065338"/>
          <p14:tracePt t="16816" x="10493375" y="2057400"/>
          <p14:tracePt t="16824" x="10493375" y="2049463"/>
          <p14:tracePt t="16832" x="10493375" y="2041525"/>
          <p14:tracePt t="16840" x="10493375" y="2033588"/>
          <p14:tracePt t="16848" x="10493375" y="2025650"/>
          <p14:tracePt t="16856" x="10493375" y="2009775"/>
          <p14:tracePt t="16864" x="10501313" y="2001838"/>
          <p14:tracePt t="16876" x="10501313" y="1993900"/>
          <p14:tracePt t="16880" x="10501313" y="1985963"/>
          <p14:tracePt t="16888" x="10517188" y="1962150"/>
          <p14:tracePt t="16897" x="10525125" y="1954213"/>
          <p14:tracePt t="16904" x="10525125" y="1946275"/>
          <p14:tracePt t="16912" x="10525125" y="1938338"/>
          <p14:tracePt t="16920" x="10533063" y="1922463"/>
          <p14:tracePt t="16928" x="10541000" y="1922463"/>
          <p14:tracePt t="16936" x="10548938" y="1906588"/>
          <p14:tracePt t="16945" x="10572750" y="1890713"/>
          <p14:tracePt t="16961" x="10588625" y="1881188"/>
          <p14:tracePt t="16968" x="10596563" y="1873250"/>
          <p14:tracePt t="16976" x="10604500" y="1873250"/>
          <p14:tracePt t="16984" x="10604500" y="1865313"/>
          <p14:tracePt t="16992" x="10620375" y="1865313"/>
          <p14:tracePt t="17010" x="10637838" y="1865313"/>
          <p14:tracePt t="17016" x="10653713" y="1857375"/>
          <p14:tracePt t="17024" x="10677525" y="1849438"/>
          <p14:tracePt t="17032" x="10701338" y="1849438"/>
          <p14:tracePt t="17040" x="10725150" y="1849438"/>
          <p14:tracePt t="17048" x="10741025" y="1849438"/>
          <p14:tracePt t="17056" x="10748963" y="1849438"/>
          <p14:tracePt t="17064" x="10756900" y="1849438"/>
          <p14:tracePt t="17088" x="10764838" y="1849438"/>
          <p14:tracePt t="17104" x="10772775" y="1849438"/>
          <p14:tracePt t="17112" x="10780713" y="1849438"/>
          <p14:tracePt t="17120" x="10804525" y="1849438"/>
          <p14:tracePt t="17129" x="10828338" y="1857375"/>
          <p14:tracePt t="17137" x="10852150" y="1873250"/>
          <p14:tracePt t="17145" x="10891838" y="1890713"/>
          <p14:tracePt t="17152" x="10899775" y="1898650"/>
          <p14:tracePt t="17161" x="10907713" y="1898650"/>
          <p14:tracePt t="17168" x="10915650" y="1898650"/>
          <p14:tracePt t="17177" x="10915650" y="1906588"/>
          <p14:tracePt t="17240" x="10923588" y="1906588"/>
          <p14:tracePt t="17248" x="10931525" y="1922463"/>
          <p14:tracePt t="17256" x="10939463" y="1946275"/>
          <p14:tracePt t="17264" x="10955338" y="1962150"/>
          <p14:tracePt t="17272" x="10971213" y="1978025"/>
          <p14:tracePt t="17280" x="10988675" y="2001838"/>
          <p14:tracePt t="17288" x="10988675" y="2009775"/>
          <p14:tracePt t="17296" x="11004550" y="2025650"/>
          <p14:tracePt t="17304" x="11004550" y="2041525"/>
          <p14:tracePt t="17312" x="11012488" y="2041525"/>
          <p14:tracePt t="17320" x="11012488" y="2049463"/>
          <p14:tracePt t="17336" x="11012488" y="2057400"/>
          <p14:tracePt t="17345" x="11012488" y="2065338"/>
          <p14:tracePt t="17352" x="11012488" y="2073275"/>
          <p14:tracePt t="17361" x="11020425" y="2089150"/>
          <p14:tracePt t="17368" x="11020425" y="2097088"/>
          <p14:tracePt t="17376" x="11020425" y="2112963"/>
          <p14:tracePt t="17384" x="11020425" y="2136775"/>
          <p14:tracePt t="17392" x="11020425" y="2152650"/>
          <p14:tracePt t="17400" x="11020425" y="2176463"/>
          <p14:tracePt t="17409" x="11020425" y="2192338"/>
          <p14:tracePt t="17416" x="11020425" y="2208213"/>
          <p14:tracePt t="17424" x="11020425" y="2233613"/>
          <p14:tracePt t="17432" x="11020425" y="2257425"/>
          <p14:tracePt t="17440" x="11020425" y="2273300"/>
          <p14:tracePt t="17448" x="11020425" y="2289175"/>
          <p14:tracePt t="17456" x="11020425" y="2305050"/>
          <p14:tracePt t="17464" x="11020425" y="2320925"/>
          <p14:tracePt t="17487" x="11020425" y="2336800"/>
          <p14:tracePt t="17488" x="11012488" y="2344738"/>
          <p14:tracePt t="17496" x="11012488" y="2352675"/>
          <p14:tracePt t="17504" x="11012488" y="2360613"/>
          <p14:tracePt t="17512" x="11004550" y="2376488"/>
          <p14:tracePt t="17520" x="11004550" y="2384425"/>
          <p14:tracePt t="17529" x="10996613" y="2384425"/>
          <p14:tracePt t="17537" x="10996613" y="2392363"/>
          <p14:tracePt t="17545" x="10996613" y="2400300"/>
          <p14:tracePt t="17552" x="10996613" y="2408238"/>
          <p14:tracePt t="17561" x="10988675" y="2408238"/>
          <p14:tracePt t="17568" x="10988675" y="2416175"/>
          <p14:tracePt t="17576" x="10980738" y="2424113"/>
          <p14:tracePt t="17592" x="10963275" y="2424113"/>
          <p14:tracePt t="17600" x="10955338" y="2424113"/>
          <p14:tracePt t="17609" x="10947400" y="2424113"/>
          <p14:tracePt t="17616" x="10931525" y="2424113"/>
          <p14:tracePt t="17624" x="10915650" y="2424113"/>
          <p14:tracePt t="17632" x="10899775" y="2424113"/>
          <p14:tracePt t="17640" x="10875963" y="2424113"/>
          <p14:tracePt t="17648" x="10860088" y="2424113"/>
          <p14:tracePt t="17656" x="10836275" y="2424113"/>
          <p14:tracePt t="17664" x="10796588" y="2432050"/>
          <p14:tracePt t="17672" x="10780713" y="2432050"/>
          <p14:tracePt t="17680" x="10748963" y="2432050"/>
          <p14:tracePt t="17688" x="10725150" y="2432050"/>
          <p14:tracePt t="17696" x="10709275" y="2432050"/>
          <p14:tracePt t="17704" x="10685463" y="2432050"/>
          <p14:tracePt t="17712" x="10669588" y="2432050"/>
          <p14:tracePt t="17720" x="10653713" y="2432050"/>
          <p14:tracePt t="17729" x="10645775" y="2432050"/>
          <p14:tracePt t="17736" x="10637838" y="2432050"/>
          <p14:tracePt t="17746" x="10612438" y="2432050"/>
          <p14:tracePt t="17752" x="10612438" y="2424113"/>
          <p14:tracePt t="17761" x="10604500" y="2424113"/>
          <p14:tracePt t="17768" x="10588625" y="2416175"/>
          <p14:tracePt t="17784" x="10572750" y="2416175"/>
          <p14:tracePt t="17792" x="10556875" y="2408238"/>
          <p14:tracePt t="17800" x="10548938" y="2400300"/>
          <p14:tracePt t="17809" x="10541000" y="2400300"/>
          <p14:tracePt t="17816" x="10533063" y="2392363"/>
          <p14:tracePt t="17832" x="10525125" y="2384425"/>
          <p14:tracePt t="17856" x="10525125" y="2376488"/>
          <p14:tracePt t="17864" x="10525125" y="2360613"/>
          <p14:tracePt t="18104" x="10541000" y="1857375"/>
          <p14:tracePt t="18104" x="10541000" y="1833563"/>
          <p14:tracePt t="18113" x="10548938" y="1817688"/>
          <p14:tracePt t="18120" x="10556875" y="1809750"/>
          <p14:tracePt t="18129" x="10564813" y="1793875"/>
          <p14:tracePt t="18136" x="10564813" y="1770063"/>
          <p14:tracePt t="18145" x="10580688" y="1746250"/>
          <p14:tracePt t="18161" x="10588625" y="1730375"/>
          <p14:tracePt t="18176" x="10588625" y="1722438"/>
          <p14:tracePt t="18184" x="10596563" y="1714500"/>
          <p14:tracePt t="18192" x="10596563" y="1698625"/>
          <p14:tracePt t="18200" x="10596563" y="1690688"/>
          <p14:tracePt t="18209" x="10596563" y="1674813"/>
          <p14:tracePt t="18224" x="10596563" y="1666875"/>
          <p14:tracePt t="18232" x="10596563" y="1643063"/>
          <p14:tracePt t="18240" x="10604500" y="1627188"/>
          <p14:tracePt t="18248" x="10604500" y="1619250"/>
          <p14:tracePt t="18256" x="10604500" y="1603375"/>
          <p14:tracePt t="18264" x="10612438" y="1595438"/>
          <p14:tracePt t="18272" x="10612438" y="1587500"/>
          <p14:tracePt t="18280" x="10612438" y="1579563"/>
          <p14:tracePt t="18288" x="10612438" y="1571625"/>
          <p14:tracePt t="18400" x="10620375" y="1563688"/>
          <p14:tracePt t="18416" x="10629900" y="1563688"/>
          <p14:tracePt t="18424" x="10645775" y="1563688"/>
          <p14:tracePt t="18432" x="10669588" y="1579563"/>
          <p14:tracePt t="18440" x="10677525" y="1587500"/>
          <p14:tracePt t="18448" x="10709275" y="1627188"/>
          <p14:tracePt t="18456" x="10733088" y="1666875"/>
          <p14:tracePt t="18464" x="10788650" y="1722438"/>
          <p14:tracePt t="18472" x="10828338" y="1762125"/>
          <p14:tracePt t="18480" x="10868025" y="1801813"/>
          <p14:tracePt t="18488" x="10883900" y="1817688"/>
          <p14:tracePt t="18496" x="10891838" y="1833563"/>
          <p14:tracePt t="18536" x="10891838" y="1849438"/>
          <p14:tracePt t="18545" x="10891838" y="1873250"/>
          <p14:tracePt t="18552" x="10891838" y="1890713"/>
          <p14:tracePt t="18561" x="10891838" y="1906588"/>
          <p14:tracePt t="18568" x="10891838" y="1914525"/>
          <p14:tracePt t="18577" x="10899775" y="1922463"/>
          <p14:tracePt t="18584" x="10907713" y="1938338"/>
          <p14:tracePt t="18600" x="10907713" y="1946275"/>
          <p14:tracePt t="18609" x="10907713" y="1962150"/>
          <p14:tracePt t="18616" x="10907713" y="1970088"/>
          <p14:tracePt t="18624" x="10907713" y="1985963"/>
          <p14:tracePt t="18632" x="10907713" y="2001838"/>
          <p14:tracePt t="18640" x="10907713" y="2017713"/>
          <p14:tracePt t="18648" x="10907713" y="2025650"/>
          <p14:tracePt t="18664" x="10907713" y="2033588"/>
          <p14:tracePt t="18672" x="10915650" y="2041525"/>
          <p14:tracePt t="18688" x="10915650" y="2049463"/>
          <p14:tracePt t="18696" x="10915650" y="2065338"/>
          <p14:tracePt t="18704" x="10923588" y="2073275"/>
          <p14:tracePt t="18712" x="10923588" y="2081213"/>
          <p14:tracePt t="18720" x="10923588" y="2097088"/>
          <p14:tracePt t="18728" x="10923588" y="2112963"/>
          <p14:tracePt t="18736" x="10923588" y="2120900"/>
          <p14:tracePt t="18745" x="10931525" y="2136775"/>
          <p14:tracePt t="18752" x="10939463" y="2160588"/>
          <p14:tracePt t="18761" x="10947400" y="2184400"/>
          <p14:tracePt t="18768" x="10947400" y="2208213"/>
          <p14:tracePt t="18777" x="10955338" y="2216150"/>
          <p14:tracePt t="18784" x="10963275" y="2224088"/>
          <p14:tracePt t="18792" x="10963275" y="2241550"/>
          <p14:tracePt t="18800" x="10971213" y="2257425"/>
          <p14:tracePt t="18809" x="10980738" y="2257425"/>
          <p14:tracePt t="18816" x="10980738" y="2273300"/>
          <p14:tracePt t="18824" x="10988675" y="2273300"/>
          <p14:tracePt t="19536" x="10988675" y="2281238"/>
          <p14:tracePt t="20800" x="10996613" y="2281238"/>
          <p14:tracePt t="20808" x="11107738" y="2281238"/>
          <p14:tracePt t="20816" x="11379200" y="2249488"/>
          <p14:tracePt t="20825" x="11706225" y="2233613"/>
          <p14:tracePt t="20832" x="12072938" y="22336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86B-74B4-49D8-A1A5-EF87E34285DC}"/>
              </a:ext>
            </a:extLst>
          </p:cNvPr>
          <p:cNvSpPr>
            <a:spLocks noGrp="1"/>
          </p:cNvSpPr>
          <p:nvPr>
            <p:ph type="title"/>
          </p:nvPr>
        </p:nvSpPr>
        <p:spPr>
          <a:xfrm>
            <a:off x="527183" y="3958154"/>
            <a:ext cx="4905633" cy="1147975"/>
          </a:xfrm>
        </p:spPr>
        <p:txBody>
          <a:bodyPr anchor="b">
            <a:normAutofit/>
          </a:bodyPr>
          <a:lstStyle/>
          <a:p>
            <a:r>
              <a:rPr lang="en-US" dirty="0"/>
              <a:t>TE Classmate</a:t>
            </a:r>
          </a:p>
        </p:txBody>
      </p:sp>
      <p:sp>
        <p:nvSpPr>
          <p:cNvPr id="4" name="Text Placeholder 3">
            <a:extLst>
              <a:ext uri="{FF2B5EF4-FFF2-40B4-BE49-F238E27FC236}">
                <a16:creationId xmlns:a16="http://schemas.microsoft.com/office/drawing/2014/main" id="{5B7D04DA-D53D-43FF-A24F-B8574BA96B4F}"/>
              </a:ext>
            </a:extLst>
          </p:cNvPr>
          <p:cNvSpPr>
            <a:spLocks noGrp="1"/>
          </p:cNvSpPr>
          <p:nvPr>
            <p:ph type="body" sz="quarter" idx="13"/>
          </p:nvPr>
        </p:nvSpPr>
        <p:spPr>
          <a:xfrm>
            <a:off x="1262546" y="5289239"/>
            <a:ext cx="3907917" cy="1463253"/>
          </a:xfrm>
        </p:spPr>
        <p:txBody>
          <a:bodyPr>
            <a:noAutofit/>
          </a:bodyPr>
          <a:lstStyle/>
          <a:p>
            <a:r>
              <a:rPr lang="en-US" sz="2400" b="1" dirty="0"/>
              <a:t>You can view previously submitted attendance from the class screen as well!</a:t>
            </a:r>
          </a:p>
        </p:txBody>
      </p:sp>
      <p:pic>
        <p:nvPicPr>
          <p:cNvPr id="6" name="Picture 5" descr="TE classmate attendance history list">
            <a:extLst>
              <a:ext uri="{FF2B5EF4-FFF2-40B4-BE49-F238E27FC236}">
                <a16:creationId xmlns:a16="http://schemas.microsoft.com/office/drawing/2014/main" id="{9FFE5BF4-5978-4F8E-BF96-607C2F1BF445}"/>
              </a:ext>
            </a:extLst>
          </p:cNvPr>
          <p:cNvPicPr>
            <a:picLocks noChangeAspect="1"/>
          </p:cNvPicPr>
          <p:nvPr/>
        </p:nvPicPr>
        <p:blipFill rotWithShape="1">
          <a:blip r:embed="rId5"/>
          <a:srcRect t="28342" b="16923"/>
          <a:stretch/>
        </p:blipFill>
        <p:spPr>
          <a:xfrm>
            <a:off x="5784508" y="689315"/>
            <a:ext cx="5441510" cy="6122333"/>
          </a:xfrm>
          <a:prstGeom prst="rect">
            <a:avLst/>
          </a:prstGeom>
          <a:ln>
            <a:noFill/>
          </a:ln>
          <a:effectLst>
            <a:outerShdw blurRad="292100" dist="139700" dir="2700000" algn="tl" rotWithShape="0">
              <a:srgbClr val="333333">
                <a:alpha val="65000"/>
              </a:srgbClr>
            </a:outerShdw>
          </a:effectLst>
        </p:spPr>
      </p:pic>
      <p:pic>
        <p:nvPicPr>
          <p:cNvPr id="7" name="Video 6">
            <a:hlinkClick r:id="" action="ppaction://media"/>
            <a:extLst>
              <a:ext uri="{FF2B5EF4-FFF2-40B4-BE49-F238E27FC236}">
                <a16:creationId xmlns:a16="http://schemas.microsoft.com/office/drawing/2014/main" id="{C5FC1CD2-183F-4FB0-9409-C977D68C4A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contrast="100000"/>
          </a:blip>
          <a:stretch>
            <a:fillRect/>
          </a:stretch>
        </p:blipFill>
        <p:spPr>
          <a:xfrm>
            <a:off x="11849099" y="6600824"/>
            <a:ext cx="342900" cy="257175"/>
          </a:xfrm>
          <a:prstGeom prst="rect">
            <a:avLst/>
          </a:prstGeom>
        </p:spPr>
      </p:pic>
    </p:spTree>
    <p:extLst>
      <p:ext uri="{BB962C8B-B14F-4D97-AF65-F5344CB8AC3E}">
        <p14:creationId xmlns:p14="http://schemas.microsoft.com/office/powerpoint/2010/main" val="3568528274"/>
      </p:ext>
    </p:extLst>
  </p:cSld>
  <p:clrMapOvr>
    <a:masterClrMapping/>
  </p:clrMapOvr>
  <mc:AlternateContent xmlns:mc="http://schemas.openxmlformats.org/markup-compatibility/2006" xmlns:p14="http://schemas.microsoft.com/office/powerpoint/2010/main">
    <mc:Choice Requires="p14">
      <p:transition spd="med" p14:dur="700" advTm="19793">
        <p:fade/>
      </p:transition>
    </mc:Choice>
    <mc:Fallback xmlns="">
      <p:transition spd="med" advTm="197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3A86A75C-4F4B-4683-9AE1-C65F6400EC91}">
      <p14:laserTraceLst xmlns:p14="http://schemas.microsoft.com/office/powerpoint/2010/main">
        <p14:tracePtLst>
          <p14:tracePt t="3776" x="12025313" y="2424113"/>
          <p14:tracePt t="3784" x="11928475" y="2439988"/>
          <p14:tracePt t="3792" x="11825288" y="2471738"/>
          <p14:tracePt t="3800" x="11714163" y="2495550"/>
          <p14:tracePt t="3808" x="11585575" y="2503488"/>
          <p14:tracePt t="3816" x="11442700" y="2527300"/>
          <p14:tracePt t="3824" x="11298238" y="2543175"/>
          <p14:tracePt t="3832" x="11179175" y="2551113"/>
          <p14:tracePt t="3840" x="11068050" y="2559050"/>
          <p14:tracePt t="3848" x="10980738" y="2584450"/>
          <p14:tracePt t="3856" x="10907713" y="2600325"/>
          <p14:tracePt t="3864" x="10868025" y="2608263"/>
          <p14:tracePt t="3872" x="10828338" y="2616200"/>
          <p14:tracePt t="3894" x="10756900" y="2647950"/>
          <p14:tracePt t="3898" x="10717213" y="2655888"/>
          <p14:tracePt t="3904" x="10661650" y="2663825"/>
          <p14:tracePt t="3912" x="10596563" y="2663825"/>
          <p14:tracePt t="3920" x="10517188" y="2679700"/>
          <p14:tracePt t="3928" x="10429875" y="2695575"/>
          <p14:tracePt t="3936" x="10358438" y="2703513"/>
          <p14:tracePt t="3944" x="10279063" y="2735263"/>
          <p14:tracePt t="3952" x="10206038" y="2751138"/>
          <p14:tracePt t="3960" x="10126663" y="2774950"/>
          <p14:tracePt t="3968" x="10047288" y="2790825"/>
          <p14:tracePt t="3976" x="10007600" y="2798763"/>
          <p14:tracePt t="3984" x="9936163" y="2798763"/>
          <p14:tracePt t="3992" x="9863138" y="2798763"/>
          <p14:tracePt t="4000" x="9799638" y="2798763"/>
          <p14:tracePt t="4008" x="9720263" y="2798763"/>
          <p14:tracePt t="4016" x="9648825" y="2798763"/>
          <p14:tracePt t="4024" x="9567863" y="2798763"/>
          <p14:tracePt t="4032" x="9488488" y="2798763"/>
          <p14:tracePt t="4040" x="9393238" y="2798763"/>
          <p14:tracePt t="4048" x="9329738" y="2798763"/>
          <p14:tracePt t="4056" x="9266238" y="2798763"/>
          <p14:tracePt t="4065" x="9209088" y="2798763"/>
          <p14:tracePt t="4072" x="9153525" y="2798763"/>
          <p14:tracePt t="4081" x="9113838" y="2798763"/>
          <p14:tracePt t="4088" x="9058275" y="2798763"/>
          <p14:tracePt t="4097" x="9002713" y="2798763"/>
          <p14:tracePt t="4104" x="8955088" y="2798763"/>
          <p14:tracePt t="4113" x="8907463" y="2798763"/>
          <p14:tracePt t="4120" x="8866188" y="2798763"/>
          <p14:tracePt t="4128" x="8834438" y="2798763"/>
          <p14:tracePt t="4136" x="8810625" y="2798763"/>
          <p14:tracePt t="4144" x="8763000" y="2806700"/>
          <p14:tracePt t="4152" x="8723313" y="2806700"/>
          <p14:tracePt t="4160" x="8675688" y="2814638"/>
          <p14:tracePt t="4168" x="8643938" y="2814638"/>
          <p14:tracePt t="4176" x="8612188" y="2814638"/>
          <p14:tracePt t="4184" x="8580438" y="2814638"/>
          <p14:tracePt t="4192" x="8556625" y="2814638"/>
          <p14:tracePt t="4200" x="8540750" y="2814638"/>
          <p14:tracePt t="4208" x="8507413" y="2814638"/>
          <p14:tracePt t="4216" x="8475663" y="2814638"/>
          <p14:tracePt t="4224" x="8428038" y="2814638"/>
          <p14:tracePt t="4232" x="8356600" y="2814638"/>
          <p14:tracePt t="4240" x="8277225" y="2814638"/>
          <p14:tracePt t="4248" x="8205788" y="2814638"/>
          <p14:tracePt t="4256" x="8140700" y="2814638"/>
          <p14:tracePt t="4264" x="8101013" y="2814638"/>
          <p14:tracePt t="4272" x="8069263" y="2814638"/>
          <p14:tracePt t="4280" x="8053388" y="2814638"/>
          <p14:tracePt t="4336" x="8037513" y="2814638"/>
          <p14:tracePt t="4360" x="8029575" y="2822575"/>
          <p14:tracePt t="4368" x="8029575" y="2830513"/>
          <p14:tracePt t="4384" x="8021638" y="2838450"/>
          <p14:tracePt t="4392" x="8021638" y="2846388"/>
          <p14:tracePt t="4400" x="8021638" y="2854325"/>
          <p14:tracePt t="4408" x="8021638" y="2862263"/>
          <p14:tracePt t="4416" x="8013700" y="2878138"/>
          <p14:tracePt t="4424" x="8013700" y="2886075"/>
          <p14:tracePt t="4432" x="8005763" y="2894013"/>
          <p14:tracePt t="4440" x="8005763" y="2901950"/>
          <p14:tracePt t="4448" x="8005763" y="2927350"/>
          <p14:tracePt t="4456" x="8005763" y="2943225"/>
          <p14:tracePt t="4465" x="8021638" y="2967038"/>
          <p14:tracePt t="4472" x="8045450" y="2998788"/>
          <p14:tracePt t="4480" x="8069263" y="3014663"/>
          <p14:tracePt t="4488" x="8093075" y="3030538"/>
          <p14:tracePt t="4496" x="8108950" y="3054350"/>
          <p14:tracePt t="4504" x="8140700" y="3070225"/>
          <p14:tracePt t="4513" x="8180388" y="3094038"/>
          <p14:tracePt t="4520" x="8197850" y="3109913"/>
          <p14:tracePt t="4530" x="8205788" y="3109913"/>
          <p14:tracePt t="4536" x="8229600" y="3125788"/>
          <p14:tracePt t="4545" x="8237538" y="3125788"/>
          <p14:tracePt t="4552" x="8253413" y="3133725"/>
          <p14:tracePt t="4560" x="8269288" y="3133725"/>
          <p14:tracePt t="4568" x="8293100" y="3133725"/>
          <p14:tracePt t="4576" x="8316913" y="3133725"/>
          <p14:tracePt t="4584" x="8340725" y="3133725"/>
          <p14:tracePt t="4592" x="8364538" y="3133725"/>
          <p14:tracePt t="4600" x="8380413" y="3133725"/>
          <p14:tracePt t="4608" x="8388350" y="3133725"/>
          <p14:tracePt t="4616" x="8404225" y="3133725"/>
          <p14:tracePt t="4632" x="8412163" y="3125788"/>
          <p14:tracePt t="4640" x="8412163" y="3117850"/>
          <p14:tracePt t="4648" x="8412163" y="3101975"/>
          <p14:tracePt t="4656" x="8412163" y="3086100"/>
          <p14:tracePt t="4664" x="8412163" y="3070225"/>
          <p14:tracePt t="4672" x="8412163" y="3054350"/>
          <p14:tracePt t="4680" x="8412163" y="3046413"/>
          <p14:tracePt t="4704" x="8412163" y="3022600"/>
          <p14:tracePt t="4712" x="8412163" y="3006725"/>
          <p14:tracePt t="4720" x="8412163" y="2974975"/>
          <p14:tracePt t="4728" x="8412163" y="2959100"/>
          <p14:tracePt t="4736" x="8412163" y="2943225"/>
          <p14:tracePt t="4744" x="8412163" y="2927350"/>
          <p14:tracePt t="4752" x="8412163" y="2919413"/>
          <p14:tracePt t="4768" x="8412163" y="2909888"/>
          <p14:tracePt t="4776" x="8412163" y="2894013"/>
          <p14:tracePt t="4784" x="8412163" y="2862263"/>
          <p14:tracePt t="4792" x="8412163" y="2814638"/>
          <p14:tracePt t="4800" x="8412163" y="2806700"/>
          <p14:tracePt t="4808" x="8404225" y="2798763"/>
          <p14:tracePt t="4816" x="8404225" y="2790825"/>
          <p14:tracePt t="4824" x="8404225" y="2767013"/>
          <p14:tracePt t="4832" x="8404225" y="2751138"/>
          <p14:tracePt t="4848" x="8404225" y="2743200"/>
          <p14:tracePt t="4856" x="8404225" y="2735263"/>
          <p14:tracePt t="4864" x="8404225" y="2719388"/>
          <p14:tracePt t="4872" x="8404225" y="2703513"/>
          <p14:tracePt t="4880" x="8404225" y="2695575"/>
          <p14:tracePt t="4897" x="8404225" y="2687638"/>
          <p14:tracePt t="4920" x="8396288" y="2671763"/>
          <p14:tracePt t="5080" x="8396288" y="2647950"/>
          <p14:tracePt t="5088" x="8404225" y="2600325"/>
          <p14:tracePt t="5097" x="8428038" y="2543175"/>
          <p14:tracePt t="5104" x="8443913" y="2479675"/>
          <p14:tracePt t="5113" x="8451850" y="2432050"/>
          <p14:tracePt t="5120" x="8467725" y="2384425"/>
          <p14:tracePt t="5128" x="8483600" y="2352675"/>
          <p14:tracePt t="5136" x="8483600" y="2297113"/>
          <p14:tracePt t="5144" x="8483600" y="2233613"/>
          <p14:tracePt t="5152" x="8483600" y="2168525"/>
          <p14:tracePt t="5160" x="8483600" y="2112963"/>
          <p14:tracePt t="5168" x="8483600" y="2065338"/>
          <p14:tracePt t="5176" x="8483600" y="2009775"/>
          <p14:tracePt t="5184" x="8483600" y="1954213"/>
          <p14:tracePt t="5192" x="8475663" y="1898650"/>
          <p14:tracePt t="5211" x="8459788" y="1785938"/>
          <p14:tracePt t="5216" x="8451850" y="1722438"/>
          <p14:tracePt t="5224" x="8443913" y="1682750"/>
          <p14:tracePt t="5232" x="8443913" y="1658938"/>
          <p14:tracePt t="5240" x="8443913" y="1627188"/>
          <p14:tracePt t="5248" x="8443913" y="1603375"/>
          <p14:tracePt t="5256" x="8435975" y="1579563"/>
          <p14:tracePt t="5264" x="8428038" y="1563688"/>
          <p14:tracePt t="5272" x="8428038" y="1555750"/>
          <p14:tracePt t="5288" x="8428038" y="1547813"/>
          <p14:tracePt t="5848" x="8412163" y="1555750"/>
          <p14:tracePt t="5856" x="8404225" y="1595438"/>
          <p14:tracePt t="5865" x="8396288" y="1611313"/>
          <p14:tracePt t="5872" x="8388350" y="1635125"/>
          <p14:tracePt t="5881" x="8388350" y="1643063"/>
          <p14:tracePt t="5888" x="8388350" y="1658938"/>
          <p14:tracePt t="5896" x="8388350" y="1674813"/>
          <p14:tracePt t="5904" x="8388350" y="1690688"/>
          <p14:tracePt t="5912" x="8388350" y="1722438"/>
          <p14:tracePt t="5920" x="8388350" y="1738313"/>
          <p14:tracePt t="5929" x="8388350" y="1762125"/>
          <p14:tracePt t="5953" x="8435975" y="1857375"/>
          <p14:tracePt t="5961" x="8467725" y="1890713"/>
          <p14:tracePt t="5968" x="8507413" y="1922463"/>
          <p14:tracePt t="5984" x="8588375" y="1946275"/>
          <p14:tracePt t="5992" x="8636000" y="1954213"/>
          <p14:tracePt t="6003" x="8651875" y="1954213"/>
          <p14:tracePt t="6008" x="8683625" y="1962150"/>
          <p14:tracePt t="6016" x="8699500" y="1962150"/>
          <p14:tracePt t="6024" x="8715375" y="1962150"/>
          <p14:tracePt t="6032" x="8739188" y="1962150"/>
          <p14:tracePt t="6040" x="8778875" y="1962150"/>
          <p14:tracePt t="6048" x="8818563" y="1962150"/>
          <p14:tracePt t="6056" x="8850313" y="1962150"/>
          <p14:tracePt t="6064" x="8899525" y="1962150"/>
          <p14:tracePt t="6075" x="8955088" y="1954213"/>
          <p14:tracePt t="6080" x="8986838" y="1946275"/>
          <p14:tracePt t="6089" x="9026525" y="1930400"/>
          <p14:tracePt t="6096" x="9034463" y="1914525"/>
          <p14:tracePt t="6105" x="9050338" y="1906588"/>
          <p14:tracePt t="6113" x="9050338" y="1890713"/>
          <p14:tracePt t="6121" x="9050338" y="1873250"/>
          <p14:tracePt t="6128" x="9050338" y="1865313"/>
          <p14:tracePt t="6137" x="9050338" y="1849438"/>
          <p14:tracePt t="6144" x="9050338" y="1833563"/>
          <p14:tracePt t="6153" x="9058275" y="1809750"/>
          <p14:tracePt t="6160" x="9058275" y="1785938"/>
          <p14:tracePt t="6169" x="9058275" y="1770063"/>
          <p14:tracePt t="6176" x="9058275" y="1746250"/>
          <p14:tracePt t="6186" x="9058275" y="1714500"/>
          <p14:tracePt t="6192" x="9058275" y="1690688"/>
          <p14:tracePt t="6202" x="9058275" y="1666875"/>
          <p14:tracePt t="6208" x="9058275" y="1643063"/>
          <p14:tracePt t="6218" x="9050338" y="1611313"/>
          <p14:tracePt t="6224" x="9034463" y="1587500"/>
          <p14:tracePt t="6234" x="9026525" y="1579563"/>
          <p14:tracePt t="6240" x="9018588" y="1555750"/>
          <p14:tracePt t="6250" x="9002713" y="1538288"/>
          <p14:tracePt t="6256" x="9002713" y="1530350"/>
          <p14:tracePt t="6268" x="8994775" y="1522413"/>
          <p14:tracePt t="6273" x="8978900" y="1514475"/>
          <p14:tracePt t="6281" x="8963025" y="1490663"/>
          <p14:tracePt t="6288" x="8947150" y="1482725"/>
          <p14:tracePt t="6297" x="8915400" y="1466850"/>
          <p14:tracePt t="6305" x="8907463" y="1466850"/>
          <p14:tracePt t="6313" x="8891588" y="1458913"/>
          <p14:tracePt t="6321" x="8866188" y="1443038"/>
          <p14:tracePt t="6328" x="8842375" y="1443038"/>
          <p14:tracePt t="6337" x="8810625" y="1435100"/>
          <p14:tracePt t="6344" x="8794750" y="1427163"/>
          <p14:tracePt t="6353" x="8786813" y="1427163"/>
          <p14:tracePt t="6360" x="8770938" y="1419225"/>
          <p14:tracePt t="6369" x="8755063" y="1419225"/>
          <p14:tracePt t="6376" x="8723313" y="1419225"/>
          <p14:tracePt t="6385" x="8707438" y="1419225"/>
          <p14:tracePt t="6392" x="8675688" y="1411288"/>
          <p14:tracePt t="6402" x="8643938" y="1395413"/>
          <p14:tracePt t="6408" x="8604250" y="1395413"/>
          <p14:tracePt t="6418" x="8580438" y="1395413"/>
          <p14:tracePt t="6424" x="8556625" y="1395413"/>
          <p14:tracePt t="6434" x="8540750" y="1395413"/>
          <p14:tracePt t="6440" x="8523288" y="1395413"/>
          <p14:tracePt t="6451" x="8507413" y="1395413"/>
          <p14:tracePt t="6456" x="8499475" y="1395413"/>
          <p14:tracePt t="6467" x="8483600" y="1395413"/>
          <p14:tracePt t="6473" x="8459788" y="1403350"/>
          <p14:tracePt t="6480" x="8451850" y="1411288"/>
          <p14:tracePt t="6488" x="8435975" y="1419225"/>
          <p14:tracePt t="6496" x="8420100" y="1419225"/>
          <p14:tracePt t="6505" x="8396288" y="1435100"/>
          <p14:tracePt t="6521" x="8380413" y="1450975"/>
          <p14:tracePt t="6528" x="8364538" y="1466850"/>
          <p14:tracePt t="6537" x="8364538" y="1474788"/>
          <p14:tracePt t="6544" x="8356600" y="1482725"/>
          <p14:tracePt t="6553" x="8356600" y="1490663"/>
          <p14:tracePt t="6561" x="8348663" y="1498600"/>
          <p14:tracePt t="6602" x="8348663" y="1506538"/>
          <p14:tracePt t="8192" x="8348663" y="1522413"/>
          <p14:tracePt t="8200" x="8348663" y="1555750"/>
          <p14:tracePt t="8208" x="8388350" y="1595438"/>
          <p14:tracePt t="8216" x="8420100" y="1682750"/>
          <p14:tracePt t="8224" x="8451850" y="1770063"/>
          <p14:tracePt t="8232" x="8475663" y="1865313"/>
          <p14:tracePt t="8240" x="8499475" y="1954213"/>
          <p14:tracePt t="8248" x="8515350" y="2017713"/>
          <p14:tracePt t="8256" x="8548688" y="2073275"/>
          <p14:tracePt t="8264" x="8548688" y="2120900"/>
          <p14:tracePt t="8272" x="8548688" y="2152650"/>
          <p14:tracePt t="8280" x="8548688" y="2184400"/>
          <p14:tracePt t="8288" x="8548688" y="2208213"/>
          <p14:tracePt t="8296" x="8548688" y="2233613"/>
          <p14:tracePt t="8304" x="8556625" y="2273300"/>
          <p14:tracePt t="8313" x="8564563" y="2328863"/>
          <p14:tracePt t="8320" x="8572500" y="2392363"/>
          <p14:tracePt t="8328" x="8588375" y="2447925"/>
          <p14:tracePt t="8336" x="8604250" y="2503488"/>
          <p14:tracePt t="8344" x="8620125" y="2551113"/>
          <p14:tracePt t="8352" x="8636000" y="2592388"/>
          <p14:tracePt t="8360" x="8651875" y="2616200"/>
          <p14:tracePt t="8368" x="8651875" y="2632075"/>
          <p14:tracePt t="8376" x="8659813" y="2640013"/>
          <p14:tracePt t="8384" x="8667750" y="2655888"/>
          <p14:tracePt t="8392" x="8667750" y="2663825"/>
          <p14:tracePt t="8400" x="8675688" y="2687638"/>
          <p14:tracePt t="8408" x="8691563" y="2719388"/>
          <p14:tracePt t="8416" x="8699500" y="2751138"/>
          <p14:tracePt t="8424" x="8715375" y="2798763"/>
          <p14:tracePt t="8432" x="8731250" y="2838450"/>
          <p14:tracePt t="8440" x="8755063" y="2886075"/>
          <p14:tracePt t="8448" x="8778875" y="2943225"/>
          <p14:tracePt t="8456" x="8794750" y="2990850"/>
          <p14:tracePt t="8464" x="8818563" y="3038475"/>
          <p14:tracePt t="8472" x="8826500" y="3078163"/>
          <p14:tracePt t="8481" x="8834438" y="3101975"/>
          <p14:tracePt t="8488" x="8842375" y="3125788"/>
          <p14:tracePt t="8496" x="8850313" y="3149600"/>
          <p14:tracePt t="8504" x="8858250" y="3197225"/>
          <p14:tracePt t="8512" x="8858250" y="3228975"/>
          <p14:tracePt t="8520" x="8866188" y="3270250"/>
          <p14:tracePt t="8529" x="8866188" y="3317875"/>
          <p14:tracePt t="8536" x="8866188" y="3349625"/>
          <p14:tracePt t="8544" x="8866188" y="3389313"/>
          <p14:tracePt t="8552" x="8866188" y="3413125"/>
          <p14:tracePt t="8560" x="8866188" y="3436938"/>
          <p14:tracePt t="8568" x="8858250" y="3452813"/>
          <p14:tracePt t="8576" x="8842375" y="3468688"/>
          <p14:tracePt t="8584" x="8826500" y="3476625"/>
          <p14:tracePt t="8592" x="8794750" y="3492500"/>
          <p14:tracePt t="8600" x="8763000" y="3500438"/>
          <p14:tracePt t="8608" x="8739188" y="3508375"/>
          <p14:tracePt t="8616" x="8707438" y="3516313"/>
          <p14:tracePt t="8624" x="8659813" y="3516313"/>
          <p14:tracePt t="8632" x="8620125" y="3516313"/>
          <p14:tracePt t="8640" x="8564563" y="3524250"/>
          <p14:tracePt t="8648" x="8499475" y="3524250"/>
          <p14:tracePt t="8656" x="8435975" y="3524250"/>
          <p14:tracePt t="8664" x="8372475" y="3524250"/>
          <p14:tracePt t="8672" x="8324850" y="3524250"/>
          <p14:tracePt t="8681" x="8285163" y="3524250"/>
          <p14:tracePt t="8688" x="8253413" y="3524250"/>
          <p14:tracePt t="8697" x="8229600" y="3532188"/>
          <p14:tracePt t="8704" x="8205788" y="3540125"/>
          <p14:tracePt t="8713" x="8172450" y="3540125"/>
          <p14:tracePt t="8720" x="8148638" y="3548063"/>
          <p14:tracePt t="8728" x="8116888" y="3556000"/>
          <p14:tracePt t="8736" x="8085138" y="3556000"/>
          <p14:tracePt t="8744" x="8045450" y="3571875"/>
          <p14:tracePt t="8752" x="8029575" y="3579813"/>
          <p14:tracePt t="8761" x="8005763" y="3587750"/>
          <p14:tracePt t="8768" x="7989888" y="3595688"/>
          <p14:tracePt t="8776" x="7974013" y="3595688"/>
          <p14:tracePt t="8784" x="7966075" y="3595688"/>
          <p14:tracePt t="8792" x="7942263" y="3595688"/>
          <p14:tracePt t="8800" x="7926388" y="3605213"/>
          <p14:tracePt t="8808" x="7910513" y="3613150"/>
          <p14:tracePt t="8816" x="7886700" y="3613150"/>
          <p14:tracePt t="8824" x="7870825" y="3613150"/>
          <p14:tracePt t="8832" x="7854950" y="3613150"/>
          <p14:tracePt t="8960" x="7862888" y="3613150"/>
          <p14:tracePt t="8968" x="7894638" y="3613150"/>
          <p14:tracePt t="8976" x="7942263" y="3621088"/>
          <p14:tracePt t="8984" x="7981950" y="3629025"/>
          <p14:tracePt t="8992" x="8029575" y="3629025"/>
          <p14:tracePt t="9000" x="8085138" y="3636963"/>
          <p14:tracePt t="9008" x="8148638" y="3636963"/>
          <p14:tracePt t="9016" x="8221663" y="3636963"/>
          <p14:tracePt t="9024" x="8301038" y="3652838"/>
          <p14:tracePt t="9032" x="8372475" y="3660775"/>
          <p14:tracePt t="9040" x="8428038" y="3668713"/>
          <p14:tracePt t="9048" x="8483600" y="3676650"/>
          <p14:tracePt t="9056" x="8531225" y="3684588"/>
          <p14:tracePt t="9064" x="8564563" y="3684588"/>
          <p14:tracePt t="9072" x="8588375" y="3684588"/>
          <p14:tracePt t="9080" x="8612188" y="3684588"/>
          <p14:tracePt t="9088" x="8651875" y="3684588"/>
          <p14:tracePt t="9096" x="8691563" y="3692525"/>
          <p14:tracePt t="9104" x="8739188" y="3692525"/>
          <p14:tracePt t="9112" x="8786813" y="3692525"/>
          <p14:tracePt t="9120" x="8850313" y="3692525"/>
          <p14:tracePt t="9128" x="8907463" y="3692525"/>
          <p14:tracePt t="9136" x="8955088" y="3692525"/>
          <p14:tracePt t="9144" x="8978900" y="3692525"/>
          <p14:tracePt t="9152" x="8994775" y="3692525"/>
          <p14:tracePt t="9168" x="9010650" y="3692525"/>
          <p14:tracePt t="9200" x="9018588" y="3692525"/>
          <p14:tracePt t="9208" x="9026525" y="3692525"/>
          <p14:tracePt t="9224" x="9042400" y="3692525"/>
          <p14:tracePt t="9232" x="9058275" y="3692525"/>
          <p14:tracePt t="9240" x="9066213" y="3684588"/>
          <p14:tracePt t="9248" x="9082088" y="3684588"/>
          <p14:tracePt t="9256" x="9097963" y="3676650"/>
          <p14:tracePt t="9264" x="9105900" y="3676650"/>
          <p14:tracePt t="9272" x="9113838" y="3676650"/>
          <p14:tracePt t="13224" x="9121775" y="3676650"/>
          <p14:tracePt t="13232" x="9169400" y="3668713"/>
          <p14:tracePt t="13240" x="9234488" y="3668713"/>
          <p14:tracePt t="13248" x="9274175" y="3668713"/>
          <p14:tracePt t="13256" x="9297988" y="3668713"/>
          <p14:tracePt t="13264" x="9329738" y="3668713"/>
          <p14:tracePt t="13272" x="9345613" y="3668713"/>
          <p14:tracePt t="13280" x="9361488" y="3676650"/>
          <p14:tracePt t="13288" x="9377363" y="3676650"/>
          <p14:tracePt t="13296" x="9401175" y="3684588"/>
          <p14:tracePt t="13304" x="9424988" y="3692525"/>
          <p14:tracePt t="13312" x="9464675" y="3708400"/>
          <p14:tracePt t="13320" x="9488488" y="3716338"/>
          <p14:tracePt t="13329" x="9496425" y="3716338"/>
          <p14:tracePt t="13336" x="9512300" y="3716338"/>
          <p14:tracePt t="13345" x="9520238" y="3716338"/>
          <p14:tracePt t="13352" x="9536113" y="3716338"/>
          <p14:tracePt t="13360" x="9551988" y="3724275"/>
          <p14:tracePt t="13368" x="9585325" y="3724275"/>
          <p14:tracePt t="13376" x="9617075" y="3732213"/>
          <p14:tracePt t="13384" x="9664700" y="3740150"/>
          <p14:tracePt t="13392" x="9728200" y="3748088"/>
          <p14:tracePt t="13400" x="9783763" y="3763963"/>
          <p14:tracePt t="13408" x="9815513" y="3763963"/>
          <p14:tracePt t="13416" x="9831388" y="3771900"/>
          <p14:tracePt t="13424" x="9839325" y="3771900"/>
          <p14:tracePt t="13432" x="9847263" y="3771900"/>
          <p14:tracePt t="13456" x="9863138" y="3771900"/>
          <p14:tracePt t="13464" x="9879013" y="3771900"/>
          <p14:tracePt t="13472" x="9902825" y="3771900"/>
          <p14:tracePt t="13480" x="9936163" y="3771900"/>
          <p14:tracePt t="13488" x="9967913" y="3771900"/>
          <p14:tracePt t="13496" x="9991725" y="3771900"/>
          <p14:tracePt t="13504" x="10007600" y="3771900"/>
          <p14:tracePt t="13512" x="10015538" y="3771900"/>
          <p14:tracePt t="13520" x="10023475" y="3771900"/>
          <p14:tracePt t="13560" x="10047288" y="3771900"/>
          <p14:tracePt t="13568" x="10079038" y="3787775"/>
          <p14:tracePt t="13577" x="10118725" y="3795713"/>
          <p14:tracePt t="13584" x="10158413" y="3811588"/>
          <p14:tracePt t="13592" x="10190163" y="3819525"/>
          <p14:tracePt t="13600" x="10213975" y="3819525"/>
          <p14:tracePt t="13608" x="10237788" y="3827463"/>
          <p14:tracePt t="13616" x="10253663" y="3827463"/>
          <p14:tracePt t="13624" x="10269538" y="3827463"/>
          <p14:tracePt t="13632" x="10294938" y="3827463"/>
          <p14:tracePt t="13640" x="10326688" y="3835400"/>
          <p14:tracePt t="13648" x="10382250" y="3835400"/>
          <p14:tracePt t="13656" x="10421938" y="3843338"/>
          <p14:tracePt t="13664" x="10477500" y="3851275"/>
          <p14:tracePt t="13672" x="10533063" y="3859213"/>
          <p14:tracePt t="13680" x="10604500" y="3875088"/>
          <p14:tracePt t="13688" x="10653713" y="3875088"/>
          <p14:tracePt t="13696" x="10709275" y="3883025"/>
          <p14:tracePt t="13704" x="10741025" y="3883025"/>
          <p14:tracePt t="13712" x="10756900" y="3883025"/>
          <p14:tracePt t="13720" x="10780713" y="3883025"/>
          <p14:tracePt t="13729" x="10796588" y="3883025"/>
          <p14:tracePt t="13736" x="10804525" y="3883025"/>
          <p14:tracePt t="13744" x="10820400" y="3867150"/>
          <p14:tracePt t="13753" x="10828338" y="3867150"/>
          <p14:tracePt t="13760" x="10828338" y="3859213"/>
          <p14:tracePt t="13768" x="10836275" y="3859213"/>
          <p14:tracePt t="13776" x="10844213" y="3859213"/>
          <p14:tracePt t="13793" x="10852150" y="3851275"/>
          <p14:tracePt t="13808" x="10852150" y="3843338"/>
          <p14:tracePt t="13816" x="10860088" y="3843338"/>
          <p14:tracePt t="13881" x="10860088" y="3835400"/>
          <p14:tracePt t="13888" x="10860088" y="3827463"/>
          <p14:tracePt t="13896" x="10860088" y="3819525"/>
          <p14:tracePt t="13904" x="10860088" y="3795713"/>
          <p14:tracePt t="13912" x="10860088" y="3771900"/>
          <p14:tracePt t="13920" x="10860088" y="3763963"/>
          <p14:tracePt t="13928" x="10860088" y="3756025"/>
          <p14:tracePt t="13944" x="10860088" y="3748088"/>
          <p14:tracePt t="13968" x="10860088" y="3740150"/>
          <p14:tracePt t="13977" x="10860088" y="3716338"/>
          <p14:tracePt t="13984" x="10860088" y="3700463"/>
          <p14:tracePt t="13992" x="10860088" y="3684588"/>
          <p14:tracePt t="14008" x="10860088" y="3676650"/>
          <p14:tracePt t="14016" x="10860088" y="3668713"/>
          <p14:tracePt t="14024" x="10860088" y="3660775"/>
          <p14:tracePt t="14032" x="10852150" y="3652838"/>
          <p14:tracePt t="14040" x="10852150" y="3644900"/>
          <p14:tracePt t="14048" x="10844213" y="3644900"/>
          <p14:tracePt t="14112" x="10844213" y="3636963"/>
          <p14:tracePt t="14120" x="10836275" y="3636963"/>
          <p14:tracePt t="14130" x="10828338" y="3636963"/>
          <p14:tracePt t="14136" x="10796588" y="3629025"/>
          <p14:tracePt t="14144" x="10772775" y="3629025"/>
          <p14:tracePt t="14152" x="10741025" y="3621088"/>
          <p14:tracePt t="14160" x="10709275" y="3621088"/>
          <p14:tracePt t="14168" x="10677525" y="3621088"/>
          <p14:tracePt t="14177" x="10637838" y="3621088"/>
          <p14:tracePt t="14184" x="10629900" y="3621088"/>
          <p14:tracePt t="14193" x="10620375" y="3621088"/>
          <p14:tracePt t="14200" x="10612438" y="3621088"/>
          <p14:tracePt t="14232" x="10604500" y="3621088"/>
          <p14:tracePt t="14256" x="10596563" y="3621088"/>
          <p14:tracePt t="14264" x="10580688" y="3621088"/>
          <p14:tracePt t="14272" x="10556875" y="3621088"/>
          <p14:tracePt t="14280" x="10541000" y="3621088"/>
          <p14:tracePt t="14288" x="10533063" y="3621088"/>
          <p14:tracePt t="14296" x="10525125" y="3621088"/>
          <p14:tracePt t="14360" x="10517188" y="3621088"/>
          <p14:tracePt t="14376" x="10501313" y="3621088"/>
          <p14:tracePt t="14392" x="10493375" y="3629025"/>
          <p14:tracePt t="14408" x="10485438" y="3636963"/>
          <p14:tracePt t="14416" x="10485438" y="3644900"/>
          <p14:tracePt t="14424" x="10485438" y="3652838"/>
          <p14:tracePt t="14432" x="10477500" y="3660775"/>
          <p14:tracePt t="14448" x="10469563" y="3676650"/>
          <p14:tracePt t="14456" x="10469563" y="3684588"/>
          <p14:tracePt t="14472" x="10469563" y="3692525"/>
          <p14:tracePt t="14480" x="10461625" y="3708400"/>
          <p14:tracePt t="14496" x="10461625" y="3716338"/>
          <p14:tracePt t="14504" x="10453688" y="3740150"/>
          <p14:tracePt t="14512" x="10445750" y="3756025"/>
          <p14:tracePt t="14520" x="10445750" y="3771900"/>
          <p14:tracePt t="14529" x="10445750" y="3779838"/>
          <p14:tracePt t="14536" x="10437813" y="3795713"/>
          <p14:tracePt t="14544" x="10437813" y="3811588"/>
          <p14:tracePt t="14552" x="10437813" y="3819525"/>
          <p14:tracePt t="14560" x="10437813" y="3835400"/>
          <p14:tracePt t="14568" x="10437813" y="3851275"/>
          <p14:tracePt t="14576" x="10437813" y="3867150"/>
          <p14:tracePt t="14584" x="10437813" y="3883025"/>
          <p14:tracePt t="14592" x="10437813" y="3890963"/>
          <p14:tracePt t="14608" x="10437813" y="3898900"/>
          <p14:tracePt t="18233" x="10453688" y="3875088"/>
          <p14:tracePt t="18240" x="10477500" y="3867150"/>
          <p14:tracePt t="18248" x="10501313" y="3851275"/>
          <p14:tracePt t="18256" x="10525125" y="3851275"/>
          <p14:tracePt t="18264" x="10533063" y="3843338"/>
          <p14:tracePt t="18272" x="10541000" y="3843338"/>
          <p14:tracePt t="18312" x="10548938" y="3835400"/>
          <p14:tracePt t="18320" x="10572750" y="3835400"/>
          <p14:tracePt t="18328" x="10620375" y="3835400"/>
          <p14:tracePt t="18336" x="10709275" y="3835400"/>
          <p14:tracePt t="18344" x="10804525" y="3835400"/>
          <p14:tracePt t="18352" x="10907713" y="3835400"/>
          <p14:tracePt t="18360" x="11004550" y="3835400"/>
          <p14:tracePt t="18368" x="11115675" y="3859213"/>
          <p14:tracePt t="18376" x="11218863" y="3875088"/>
          <p14:tracePt t="18384" x="11355388" y="3890963"/>
          <p14:tracePt t="18392" x="11458575" y="3898900"/>
          <p14:tracePt t="18400" x="11553825" y="3922713"/>
          <p14:tracePt t="18408" x="11633200" y="3930650"/>
          <p14:tracePt t="18416" x="11682413" y="3930650"/>
          <p14:tracePt t="18424" x="11706225" y="3930650"/>
          <p14:tracePt t="18432" x="11714163" y="3930650"/>
          <p14:tracePt t="18456" x="11722100" y="3930650"/>
          <p14:tracePt t="18464" x="11730038" y="3922713"/>
          <p14:tracePt t="18472" x="11745913" y="3914775"/>
          <p14:tracePt t="18480" x="11753850" y="3906838"/>
          <p14:tracePt t="18488" x="11769725" y="3898900"/>
          <p14:tracePt t="18504" x="11777663" y="3890963"/>
          <p14:tracePt t="18568" x="11793538" y="3890963"/>
          <p14:tracePt t="18576" x="11809413" y="3890963"/>
          <p14:tracePt t="18584" x="11825288" y="3890963"/>
          <p14:tracePt t="18593" x="11833225" y="38909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86B-74B4-49D8-A1A5-EF87E34285DC}"/>
              </a:ext>
            </a:extLst>
          </p:cNvPr>
          <p:cNvSpPr>
            <a:spLocks noGrp="1"/>
          </p:cNvSpPr>
          <p:nvPr>
            <p:ph type="title"/>
          </p:nvPr>
        </p:nvSpPr>
        <p:spPr>
          <a:xfrm>
            <a:off x="527183" y="3520004"/>
            <a:ext cx="4905633" cy="1147975"/>
          </a:xfrm>
        </p:spPr>
        <p:txBody>
          <a:bodyPr anchor="b">
            <a:normAutofit/>
          </a:bodyPr>
          <a:lstStyle/>
          <a:p>
            <a:r>
              <a:rPr lang="en-US" dirty="0"/>
              <a:t>TE Classmate</a:t>
            </a:r>
          </a:p>
        </p:txBody>
      </p:sp>
      <p:sp>
        <p:nvSpPr>
          <p:cNvPr id="4" name="Text Placeholder 3">
            <a:extLst>
              <a:ext uri="{FF2B5EF4-FFF2-40B4-BE49-F238E27FC236}">
                <a16:creationId xmlns:a16="http://schemas.microsoft.com/office/drawing/2014/main" id="{5B7D04DA-D53D-43FF-A24F-B8574BA96B4F}"/>
              </a:ext>
            </a:extLst>
          </p:cNvPr>
          <p:cNvSpPr>
            <a:spLocks noGrp="1"/>
          </p:cNvSpPr>
          <p:nvPr>
            <p:ph type="body" sz="quarter" idx="13"/>
          </p:nvPr>
        </p:nvSpPr>
        <p:spPr>
          <a:xfrm>
            <a:off x="1190625" y="4667979"/>
            <a:ext cx="6038849" cy="2190021"/>
          </a:xfrm>
        </p:spPr>
        <p:txBody>
          <a:bodyPr>
            <a:noAutofit/>
          </a:bodyPr>
          <a:lstStyle/>
          <a:p>
            <a:r>
              <a:rPr lang="en-US" sz="2400" b="1" dirty="0"/>
              <a:t>By clicking on the date on top you get an at-a-glance view of the entered (or missing) attendance.</a:t>
            </a:r>
          </a:p>
          <a:p>
            <a:pPr lvl="1"/>
            <a:r>
              <a:rPr lang="en-US" sz="1800" b="1" dirty="0">
                <a:solidFill>
                  <a:srgbClr val="00B050"/>
                </a:solidFill>
              </a:rPr>
              <a:t>Green has been submitted</a:t>
            </a:r>
          </a:p>
          <a:p>
            <a:pPr lvl="1"/>
            <a:r>
              <a:rPr lang="en-US" sz="1800" b="1" dirty="0">
                <a:solidFill>
                  <a:srgbClr val="FF0000"/>
                </a:solidFill>
              </a:rPr>
              <a:t>Red is missing</a:t>
            </a:r>
          </a:p>
          <a:p>
            <a:pPr lvl="1"/>
            <a:r>
              <a:rPr lang="en-US" sz="1800" b="1" dirty="0">
                <a:solidFill>
                  <a:srgbClr val="002E66"/>
                </a:solidFill>
              </a:rPr>
              <a:t>Dark Blue is today’s date</a:t>
            </a:r>
          </a:p>
        </p:txBody>
      </p:sp>
      <p:pic>
        <p:nvPicPr>
          <p:cNvPr id="5" name="Picture 4" descr="TE classmate at a glance month view">
            <a:extLst>
              <a:ext uri="{FF2B5EF4-FFF2-40B4-BE49-F238E27FC236}">
                <a16:creationId xmlns:a16="http://schemas.microsoft.com/office/drawing/2014/main" id="{C905AEF9-468E-42A0-9936-D4556605792A}"/>
              </a:ext>
            </a:extLst>
          </p:cNvPr>
          <p:cNvPicPr>
            <a:picLocks noChangeAspect="1"/>
          </p:cNvPicPr>
          <p:nvPr/>
        </p:nvPicPr>
        <p:blipFill>
          <a:blip r:embed="rId5"/>
          <a:stretch>
            <a:fillRect/>
          </a:stretch>
        </p:blipFill>
        <p:spPr>
          <a:xfrm>
            <a:off x="7330942" y="561975"/>
            <a:ext cx="4333875" cy="6200775"/>
          </a:xfrm>
          <a:prstGeom prst="rect">
            <a:avLst/>
          </a:prstGeom>
          <a:ln>
            <a:noFill/>
          </a:ln>
          <a:effectLst>
            <a:outerShdw blurRad="292100" dist="139700" dir="2700000" algn="tl" rotWithShape="0">
              <a:srgbClr val="333333">
                <a:alpha val="65000"/>
              </a:srgbClr>
            </a:outerShdw>
          </a:effectLst>
        </p:spPr>
      </p:pic>
      <p:pic>
        <p:nvPicPr>
          <p:cNvPr id="13" name="Video 12">
            <a:hlinkClick r:id="" action="ppaction://media"/>
            <a:extLst>
              <a:ext uri="{FF2B5EF4-FFF2-40B4-BE49-F238E27FC236}">
                <a16:creationId xmlns:a16="http://schemas.microsoft.com/office/drawing/2014/main" id="{901021A6-D874-4756-AEA8-097F50F83DD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84000" contrast="100000"/>
          </a:blip>
          <a:stretch>
            <a:fillRect/>
          </a:stretch>
        </p:blipFill>
        <p:spPr>
          <a:xfrm>
            <a:off x="12030075" y="6736556"/>
            <a:ext cx="161924" cy="121443"/>
          </a:xfrm>
          <a:prstGeom prst="rect">
            <a:avLst/>
          </a:prstGeom>
        </p:spPr>
      </p:pic>
    </p:spTree>
    <p:extLst>
      <p:ext uri="{BB962C8B-B14F-4D97-AF65-F5344CB8AC3E}">
        <p14:creationId xmlns:p14="http://schemas.microsoft.com/office/powerpoint/2010/main" val="4046291866"/>
      </p:ext>
    </p:extLst>
  </p:cSld>
  <p:clrMapOvr>
    <a:masterClrMapping/>
  </p:clrMapOvr>
  <mc:AlternateContent xmlns:mc="http://schemas.openxmlformats.org/markup-compatibility/2006" xmlns:p14="http://schemas.microsoft.com/office/powerpoint/2010/main">
    <mc:Choice Requires="p14">
      <p:transition spd="med" p14:dur="700" advTm="27850">
        <p:fade/>
      </p:transition>
    </mc:Choice>
    <mc:Fallback xmlns="">
      <p:transition spd="med" advTm="27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extLst>
    <p:ext uri="{3A86A75C-4F4B-4683-9AE1-C65F6400EC91}">
      <p14:laserTraceLst xmlns:p14="http://schemas.microsoft.com/office/powerpoint/2010/main">
        <p14:tracePtLst>
          <p14:tracePt t="7523" x="12112625" y="1922463"/>
          <p14:tracePt t="7531" x="12033250" y="1922463"/>
          <p14:tracePt t="7539" x="11968163" y="1914525"/>
          <p14:tracePt t="7547" x="11888788" y="1914525"/>
          <p14:tracePt t="7555" x="11793538" y="1914525"/>
          <p14:tracePt t="7563" x="11682413" y="1914525"/>
          <p14:tracePt t="7571" x="11577638" y="1914525"/>
          <p14:tracePt t="7579" x="11466513" y="1906588"/>
          <p14:tracePt t="7587" x="11331575" y="1890713"/>
          <p14:tracePt t="7596" x="11218863" y="1865313"/>
          <p14:tracePt t="7603" x="11123613" y="1865313"/>
          <p14:tracePt t="7611" x="11044238" y="1865313"/>
          <p14:tracePt t="7619" x="10947400" y="1865313"/>
          <p14:tracePt t="7627" x="10860088" y="1865313"/>
          <p14:tracePt t="7635" x="10764838" y="1865313"/>
          <p14:tracePt t="7643" x="10685463" y="1865313"/>
          <p14:tracePt t="7651" x="10596563" y="1865313"/>
          <p14:tracePt t="7659" x="10501313" y="1865313"/>
          <p14:tracePt t="7667" x="10398125" y="1865313"/>
          <p14:tracePt t="7675" x="10279063" y="1865313"/>
          <p14:tracePt t="7683" x="10174288" y="1865313"/>
          <p14:tracePt t="7691" x="10079038" y="1865313"/>
          <p14:tracePt t="7699" x="10007600" y="1865313"/>
          <p14:tracePt t="7707" x="9952038" y="1865313"/>
          <p14:tracePt t="7715" x="9894888" y="1865313"/>
          <p14:tracePt t="7723" x="9855200" y="1865313"/>
          <p14:tracePt t="7731" x="9799638" y="1865313"/>
          <p14:tracePt t="7739" x="9759950" y="1865313"/>
          <p14:tracePt t="7748" x="9712325" y="1865313"/>
          <p14:tracePt t="7755" x="9672638" y="1865313"/>
          <p14:tracePt t="7763" x="9617075" y="1881188"/>
          <p14:tracePt t="7771" x="9551988" y="1881188"/>
          <p14:tracePt t="7779" x="9464675" y="1898650"/>
          <p14:tracePt t="7787" x="9369425" y="1914525"/>
          <p14:tracePt t="7795" x="9274175" y="1922463"/>
          <p14:tracePt t="7803" x="9185275" y="1922463"/>
          <p14:tracePt t="7811" x="9113838" y="1922463"/>
          <p14:tracePt t="7819" x="9058275" y="1922463"/>
          <p14:tracePt t="7827" x="9018588" y="1930400"/>
          <p14:tracePt t="7835" x="8947150" y="1946275"/>
          <p14:tracePt t="7843" x="8883650" y="1946275"/>
          <p14:tracePt t="7851" x="8826500" y="1946275"/>
          <p14:tracePt t="7859" x="8778875" y="1946275"/>
          <p14:tracePt t="7867" x="8723313" y="1946275"/>
          <p14:tracePt t="7878" x="8683625" y="1946275"/>
          <p14:tracePt t="7883" x="8636000" y="1946275"/>
          <p14:tracePt t="7891" x="8596313" y="1946275"/>
          <p14:tracePt t="7899" x="8540750" y="1946275"/>
          <p14:tracePt t="7907" x="8483600" y="1946275"/>
          <p14:tracePt t="7915" x="8420100" y="1946275"/>
          <p14:tracePt t="7923" x="8348663" y="1946275"/>
          <p14:tracePt t="7931" x="8285163" y="1946275"/>
          <p14:tracePt t="7939" x="8213725" y="1946275"/>
          <p14:tracePt t="7947" x="8156575" y="1946275"/>
          <p14:tracePt t="7955" x="8108950" y="1946275"/>
          <p14:tracePt t="7963" x="8093075" y="1946275"/>
          <p14:tracePt t="7971" x="8085138" y="1946275"/>
          <p14:tracePt t="7979" x="8077200" y="1946275"/>
          <p14:tracePt t="7987" x="8069263" y="1946275"/>
          <p14:tracePt t="7995" x="8061325" y="1946275"/>
          <p14:tracePt t="8003" x="8053388" y="1946275"/>
          <p14:tracePt t="8011" x="8029575" y="1954213"/>
          <p14:tracePt t="8019" x="7997825" y="1962150"/>
          <p14:tracePt t="8027" x="7966075" y="1970088"/>
          <p14:tracePt t="8035" x="7934325" y="1978025"/>
          <p14:tracePt t="8043" x="7886700" y="1985963"/>
          <p14:tracePt t="8051" x="7847013" y="1985963"/>
          <p14:tracePt t="8059" x="7805738" y="1993900"/>
          <p14:tracePt t="8067" x="7773988" y="2009775"/>
          <p14:tracePt t="8075" x="7750175" y="2025650"/>
          <p14:tracePt t="8083" x="7742238" y="2025650"/>
          <p14:tracePt t="8091" x="7734300" y="2041525"/>
          <p14:tracePt t="8099" x="7726363" y="2041525"/>
          <p14:tracePt t="8107" x="7726363" y="2057400"/>
          <p14:tracePt t="8115" x="7718425" y="2089150"/>
          <p14:tracePt t="8123" x="7710488" y="2120900"/>
          <p14:tracePt t="8131" x="7710488" y="2152650"/>
          <p14:tracePt t="8139" x="7702550" y="2176463"/>
          <p14:tracePt t="8147" x="7694613" y="2200275"/>
          <p14:tracePt t="8155" x="7694613" y="2241550"/>
          <p14:tracePt t="8163" x="7694613" y="2265363"/>
          <p14:tracePt t="8171" x="7694613" y="2297113"/>
          <p14:tracePt t="8179" x="7702550" y="2336800"/>
          <p14:tracePt t="8187" x="7726363" y="2376488"/>
          <p14:tracePt t="8195" x="7750175" y="2400300"/>
          <p14:tracePt t="8203" x="7789863" y="2439988"/>
          <p14:tracePt t="8212" x="7813675" y="2455863"/>
          <p14:tracePt t="8219" x="7847013" y="2479675"/>
          <p14:tracePt t="8228" x="7886700" y="2503488"/>
          <p14:tracePt t="8235" x="7926388" y="2535238"/>
          <p14:tracePt t="8243" x="7974013" y="2566988"/>
          <p14:tracePt t="8251" x="8013700" y="2600325"/>
          <p14:tracePt t="8259" x="8069263" y="2624138"/>
          <p14:tracePt t="8267" x="8124825" y="2640013"/>
          <p14:tracePt t="8275" x="8180388" y="2663825"/>
          <p14:tracePt t="8283" x="8237538" y="2679700"/>
          <p14:tracePt t="8291" x="8301038" y="2687638"/>
          <p14:tracePt t="8299" x="8364538" y="2687638"/>
          <p14:tracePt t="8307" x="8404225" y="2687638"/>
          <p14:tracePt t="8315" x="8467725" y="2687638"/>
          <p14:tracePt t="8323" x="8523288" y="2687638"/>
          <p14:tracePt t="8331" x="8580438" y="2687638"/>
          <p14:tracePt t="8339" x="8651875" y="2687638"/>
          <p14:tracePt t="8347" x="8731250" y="2687638"/>
          <p14:tracePt t="8355" x="8826500" y="2687638"/>
          <p14:tracePt t="8363" x="8915400" y="2687638"/>
          <p14:tracePt t="8371" x="9026525" y="2687638"/>
          <p14:tracePt t="8379" x="9137650" y="2687638"/>
          <p14:tracePt t="8387" x="9282113" y="2687638"/>
          <p14:tracePt t="8395" x="9393238" y="2655888"/>
          <p14:tracePt t="8403" x="9512300" y="2608263"/>
          <p14:tracePt t="8411" x="9593263" y="2576513"/>
          <p14:tracePt t="8419" x="9640888" y="2551113"/>
          <p14:tracePt t="8427" x="9664700" y="2527300"/>
          <p14:tracePt t="8435" x="9688513" y="2519363"/>
          <p14:tracePt t="8443" x="9696450" y="2503488"/>
          <p14:tracePt t="8451" x="9704388" y="2503488"/>
          <p14:tracePt t="8459" x="9712325" y="2487613"/>
          <p14:tracePt t="8467" x="9720263" y="2463800"/>
          <p14:tracePt t="8475" x="9728200" y="2455863"/>
          <p14:tracePt t="8483" x="9744075" y="2439988"/>
          <p14:tracePt t="8491" x="9759950" y="2408238"/>
          <p14:tracePt t="8499" x="9783763" y="2384425"/>
          <p14:tracePt t="8507" x="9791700" y="2368550"/>
          <p14:tracePt t="8515" x="9799638" y="2352675"/>
          <p14:tracePt t="8531" x="9799638" y="2344738"/>
          <p14:tracePt t="8539" x="9807575" y="2328863"/>
          <p14:tracePt t="8547" x="9815513" y="2320925"/>
          <p14:tracePt t="8555" x="9815513" y="2312988"/>
          <p14:tracePt t="8563" x="9815513" y="2305050"/>
          <p14:tracePt t="8571" x="9815513" y="2297113"/>
          <p14:tracePt t="8579" x="9823450" y="2281238"/>
          <p14:tracePt t="8587" x="9823450" y="2265363"/>
          <p14:tracePt t="8595" x="9823450" y="2257425"/>
          <p14:tracePt t="8603" x="9823450" y="2216150"/>
          <p14:tracePt t="8611" x="9823450" y="2200275"/>
          <p14:tracePt t="8619" x="9823450" y="2184400"/>
          <p14:tracePt t="8643" x="9823450" y="2176463"/>
          <p14:tracePt t="8659" x="9815513" y="2168525"/>
          <p14:tracePt t="8667" x="9799638" y="2144713"/>
          <p14:tracePt t="8675" x="9783763" y="2120900"/>
          <p14:tracePt t="8683" x="9752013" y="2089150"/>
          <p14:tracePt t="8691" x="9712325" y="2049463"/>
          <p14:tracePt t="8699" x="9664700" y="2017713"/>
          <p14:tracePt t="8707" x="9617075" y="1993900"/>
          <p14:tracePt t="8715" x="9585325" y="1978025"/>
          <p14:tracePt t="8723" x="9536113" y="1954213"/>
          <p14:tracePt t="8731" x="9488488" y="1922463"/>
          <p14:tracePt t="8739" x="9456738" y="1906588"/>
          <p14:tracePt t="8747" x="9432925" y="1890713"/>
          <p14:tracePt t="8755" x="9409113" y="1881188"/>
          <p14:tracePt t="8764" x="9385300" y="1873250"/>
          <p14:tracePt t="8771" x="9361488" y="1865313"/>
          <p14:tracePt t="8780" x="9329738" y="1857375"/>
          <p14:tracePt t="8787" x="9290050" y="1849438"/>
          <p14:tracePt t="8796" x="9217025" y="1825625"/>
          <p14:tracePt t="8803" x="9153525" y="1809750"/>
          <p14:tracePt t="8811" x="9074150" y="1785938"/>
          <p14:tracePt t="8819" x="9010650" y="1770063"/>
          <p14:tracePt t="8827" x="8963025" y="1754188"/>
          <p14:tracePt t="8835" x="8939213" y="1746250"/>
          <p14:tracePt t="8844" x="8915400" y="1746250"/>
          <p14:tracePt t="8851" x="8899525" y="1746250"/>
          <p14:tracePt t="8859" x="8874125" y="1746250"/>
          <p14:tracePt t="8867" x="8850313" y="1746250"/>
          <p14:tracePt t="8875" x="8818563" y="1746250"/>
          <p14:tracePt t="8893" x="8723313" y="1714500"/>
          <p14:tracePt t="8899" x="8691563" y="1698625"/>
          <p14:tracePt t="8907" x="8667750" y="1690688"/>
          <p14:tracePt t="8915" x="8643938" y="1690688"/>
          <p14:tracePt t="8923" x="8620125" y="1690688"/>
          <p14:tracePt t="8931" x="8604250" y="1690688"/>
          <p14:tracePt t="8939" x="8580438" y="1690688"/>
          <p14:tracePt t="8947" x="8548688" y="1690688"/>
          <p14:tracePt t="8955" x="8499475" y="1690688"/>
          <p14:tracePt t="8963" x="8451850" y="1690688"/>
          <p14:tracePt t="8971" x="8396288" y="1690688"/>
          <p14:tracePt t="8979" x="8340725" y="1690688"/>
          <p14:tracePt t="8987" x="8285163" y="1690688"/>
          <p14:tracePt t="8995" x="8245475" y="1690688"/>
          <p14:tracePt t="9003" x="8221663" y="1690688"/>
          <p14:tracePt t="9011" x="8189913" y="1690688"/>
          <p14:tracePt t="9019" x="8172450" y="1698625"/>
          <p14:tracePt t="9027" x="8140700" y="1706563"/>
          <p14:tracePt t="9035" x="8116888" y="1722438"/>
          <p14:tracePt t="9043" x="8093075" y="1738313"/>
          <p14:tracePt t="9051" x="8077200" y="1738313"/>
          <p14:tracePt t="9059" x="8045450" y="1754188"/>
          <p14:tracePt t="9067" x="8037513" y="1762125"/>
          <p14:tracePt t="9075" x="8021638" y="1762125"/>
          <p14:tracePt t="9083" x="8005763" y="1770063"/>
          <p14:tracePt t="9091" x="7997825" y="1778000"/>
          <p14:tracePt t="9099" x="7989888" y="1785938"/>
          <p14:tracePt t="9107" x="7974013" y="1801813"/>
          <p14:tracePt t="9115" x="7966075" y="1809750"/>
          <p14:tracePt t="9123" x="7958138" y="1817688"/>
          <p14:tracePt t="9131" x="7950200" y="1833563"/>
          <p14:tracePt t="9139" x="7950200" y="1841500"/>
          <p14:tracePt t="9147" x="7942263" y="1857375"/>
          <p14:tracePt t="9155" x="7942263" y="1865313"/>
          <p14:tracePt t="9163" x="7934325" y="1881188"/>
          <p14:tracePt t="9171" x="7926388" y="1890713"/>
          <p14:tracePt t="9180" x="7926388" y="1906588"/>
          <p14:tracePt t="9187" x="7918450" y="1914525"/>
          <p14:tracePt t="9195" x="7918450" y="1922463"/>
          <p14:tracePt t="9203" x="7910513" y="1938338"/>
          <p14:tracePt t="9211" x="7902575" y="1954213"/>
          <p14:tracePt t="9219" x="7894638" y="1970088"/>
          <p14:tracePt t="9227" x="7894638" y="1978025"/>
          <p14:tracePt t="9235" x="7894638" y="1993900"/>
          <p14:tracePt t="9243" x="7894638" y="2009775"/>
          <p14:tracePt t="9251" x="7894638" y="2025650"/>
          <p14:tracePt t="9259" x="7894638" y="2033588"/>
          <p14:tracePt t="9267" x="7894638" y="2049463"/>
          <p14:tracePt t="9275" x="7894638" y="2057400"/>
          <p14:tracePt t="9283" x="7894638" y="2065338"/>
          <p14:tracePt t="9291" x="7894638" y="2073275"/>
          <p14:tracePt t="9299" x="7894638" y="2089150"/>
          <p14:tracePt t="9307" x="7894638" y="2105025"/>
          <p14:tracePt t="9315" x="7902575" y="2136775"/>
          <p14:tracePt t="9323" x="7910513" y="2152650"/>
          <p14:tracePt t="9331" x="7918450" y="2176463"/>
          <p14:tracePt t="9339" x="7918450" y="2184400"/>
          <p14:tracePt t="9347" x="7926388" y="2200275"/>
          <p14:tracePt t="9355" x="7934325" y="2208213"/>
          <p14:tracePt t="9363" x="7934325" y="2224088"/>
          <p14:tracePt t="9371" x="7950200" y="2257425"/>
          <p14:tracePt t="9380" x="7958138" y="2273300"/>
          <p14:tracePt t="9387" x="7974013" y="2297113"/>
          <p14:tracePt t="9395" x="7981950" y="2312988"/>
          <p14:tracePt t="9403" x="7997825" y="2328863"/>
          <p14:tracePt t="9411" x="8005763" y="2336800"/>
          <p14:tracePt t="9419" x="8021638" y="2352675"/>
          <p14:tracePt t="9427" x="8037513" y="2368550"/>
          <p14:tracePt t="9435" x="8085138" y="2400300"/>
          <p14:tracePt t="9443" x="8132763" y="2416175"/>
          <p14:tracePt t="9451" x="8180388" y="2439988"/>
          <p14:tracePt t="9459" x="8213725" y="2455863"/>
          <p14:tracePt t="9467" x="8285163" y="2479675"/>
          <p14:tracePt t="9475" x="8324850" y="2495550"/>
          <p14:tracePt t="9483" x="8372475" y="2503488"/>
          <p14:tracePt t="9491" x="8420100" y="2519363"/>
          <p14:tracePt t="9499" x="8443913" y="2519363"/>
          <p14:tracePt t="9507" x="8467725" y="2535238"/>
          <p14:tracePt t="9515" x="8491538" y="2535238"/>
          <p14:tracePt t="9523" x="8515350" y="2535238"/>
          <p14:tracePt t="9531" x="8531225" y="2535238"/>
          <p14:tracePt t="9539" x="8556625" y="2535238"/>
          <p14:tracePt t="9547" x="8580438" y="2535238"/>
          <p14:tracePt t="9555" x="8612188" y="2535238"/>
          <p14:tracePt t="9563" x="8643938" y="2535238"/>
          <p14:tracePt t="9571" x="8691563" y="2535238"/>
          <p14:tracePt t="9579" x="8723313" y="2535238"/>
          <p14:tracePt t="9587" x="8747125" y="2535238"/>
          <p14:tracePt t="9595" x="8778875" y="2535238"/>
          <p14:tracePt t="9603" x="8794750" y="2535238"/>
          <p14:tracePt t="9611" x="8810625" y="2535238"/>
          <p14:tracePt t="9619" x="8826500" y="2535238"/>
          <p14:tracePt t="9627" x="8850313" y="2535238"/>
          <p14:tracePt t="9635" x="8874125" y="2527300"/>
          <p14:tracePt t="9643" x="8899525" y="2527300"/>
          <p14:tracePt t="9651" x="8915400" y="2527300"/>
          <p14:tracePt t="9659" x="8939213" y="2519363"/>
          <p14:tracePt t="9675" x="8955088" y="2519363"/>
          <p14:tracePt t="9683" x="8963025" y="2511425"/>
          <p14:tracePt t="9763" x="8970963" y="2511425"/>
          <p14:tracePt t="9771" x="8978900" y="2511425"/>
          <p14:tracePt t="9780" x="8986838" y="2511425"/>
          <p14:tracePt t="9787" x="8994775" y="2511425"/>
          <p14:tracePt t="9851" x="9002713" y="2511425"/>
          <p14:tracePt t="9859" x="9018588" y="2511425"/>
          <p14:tracePt t="9867" x="9050338" y="2511425"/>
          <p14:tracePt t="9875" x="9097963" y="2511425"/>
          <p14:tracePt t="9893" x="9185275" y="2511425"/>
          <p14:tracePt t="9899" x="9217025" y="2511425"/>
          <p14:tracePt t="9907" x="9242425" y="2511425"/>
          <p14:tracePt t="9915" x="9274175" y="2511425"/>
          <p14:tracePt t="9923" x="9305925" y="2511425"/>
          <p14:tracePt t="9931" x="9337675" y="2511425"/>
          <p14:tracePt t="9939" x="9393238" y="2511425"/>
          <p14:tracePt t="9947" x="9448800" y="2511425"/>
          <p14:tracePt t="9955" x="9472613" y="2511425"/>
          <p14:tracePt t="9963" x="9488488" y="2511425"/>
          <p14:tracePt t="9971" x="9496425" y="2511425"/>
          <p14:tracePt t="10059" x="9504363" y="2511425"/>
          <p14:tracePt t="10067" x="9512300" y="2511425"/>
          <p14:tracePt t="10075" x="9528175" y="2511425"/>
          <p14:tracePt t="10083" x="9536113" y="2511425"/>
          <p14:tracePt t="18907" x="9544050" y="2511425"/>
          <p14:tracePt t="25651" x="9551988" y="2511425"/>
          <p14:tracePt t="25659" x="9601200" y="2511425"/>
          <p14:tracePt t="25667" x="9696450" y="2511425"/>
          <p14:tracePt t="25675" x="9799638" y="2511425"/>
          <p14:tracePt t="25683" x="9918700" y="2511425"/>
          <p14:tracePt t="25692" x="10023475" y="2511425"/>
          <p14:tracePt t="25699" x="10126663" y="2511425"/>
          <p14:tracePt t="25707" x="10221913" y="2511425"/>
          <p14:tracePt t="25715" x="10326688" y="2511425"/>
          <p14:tracePt t="25723" x="10421938" y="2511425"/>
          <p14:tracePt t="25731" x="10548938" y="2511425"/>
          <p14:tracePt t="25739" x="10725150" y="2511425"/>
          <p14:tracePt t="25747" x="10947400" y="2511425"/>
          <p14:tracePt t="25755" x="11187113" y="2511425"/>
          <p14:tracePt t="25763" x="11355388" y="2511425"/>
          <p14:tracePt t="25771" x="11514138" y="2511425"/>
          <p14:tracePt t="25779" x="11664950" y="2511425"/>
          <p14:tracePt t="25787" x="11793538" y="2511425"/>
          <p14:tracePt t="25795" x="11888788" y="2511425"/>
          <p14:tracePt t="25803" x="11991975" y="2511425"/>
          <p14:tracePt t="25812" x="12112625" y="25114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86B-74B4-49D8-A1A5-EF87E34285DC}"/>
              </a:ext>
            </a:extLst>
          </p:cNvPr>
          <p:cNvSpPr>
            <a:spLocks noGrp="1"/>
          </p:cNvSpPr>
          <p:nvPr>
            <p:ph type="title"/>
          </p:nvPr>
        </p:nvSpPr>
        <p:spPr>
          <a:xfrm>
            <a:off x="527183" y="3958154"/>
            <a:ext cx="4905633" cy="1147975"/>
          </a:xfrm>
        </p:spPr>
        <p:txBody>
          <a:bodyPr anchor="b">
            <a:normAutofit/>
          </a:bodyPr>
          <a:lstStyle/>
          <a:p>
            <a:r>
              <a:rPr lang="en-US" dirty="0"/>
              <a:t>TE Classmate</a:t>
            </a:r>
          </a:p>
        </p:txBody>
      </p:sp>
      <p:sp>
        <p:nvSpPr>
          <p:cNvPr id="4" name="Text Placeholder 3">
            <a:extLst>
              <a:ext uri="{FF2B5EF4-FFF2-40B4-BE49-F238E27FC236}">
                <a16:creationId xmlns:a16="http://schemas.microsoft.com/office/drawing/2014/main" id="{5B7D04DA-D53D-43FF-A24F-B8574BA96B4F}"/>
              </a:ext>
            </a:extLst>
          </p:cNvPr>
          <p:cNvSpPr>
            <a:spLocks noGrp="1"/>
          </p:cNvSpPr>
          <p:nvPr>
            <p:ph type="body" sz="quarter" idx="13"/>
          </p:nvPr>
        </p:nvSpPr>
        <p:spPr>
          <a:xfrm>
            <a:off x="1262546" y="5289239"/>
            <a:ext cx="5377405" cy="1568761"/>
          </a:xfrm>
        </p:spPr>
        <p:txBody>
          <a:bodyPr>
            <a:noAutofit/>
          </a:bodyPr>
          <a:lstStyle/>
          <a:p>
            <a:r>
              <a:rPr lang="en-US" sz="2400" b="1" dirty="0"/>
              <a:t>You can view different teaching modalities in TE classmate:</a:t>
            </a:r>
          </a:p>
          <a:p>
            <a:pPr lvl="1"/>
            <a:r>
              <a:rPr lang="en-US" sz="2000" b="1" dirty="0"/>
              <a:t>In Person</a:t>
            </a:r>
          </a:p>
        </p:txBody>
      </p:sp>
      <p:grpSp>
        <p:nvGrpSpPr>
          <p:cNvPr id="13" name="Group 12" descr="TE classmate in person modality screenshot">
            <a:extLst>
              <a:ext uri="{FF2B5EF4-FFF2-40B4-BE49-F238E27FC236}">
                <a16:creationId xmlns:a16="http://schemas.microsoft.com/office/drawing/2014/main" id="{0EC09CA2-DCC5-427D-AAAF-E63FBCBFF1B4}"/>
              </a:ext>
            </a:extLst>
          </p:cNvPr>
          <p:cNvGrpSpPr/>
          <p:nvPr/>
        </p:nvGrpSpPr>
        <p:grpSpPr>
          <a:xfrm>
            <a:off x="7248182" y="366439"/>
            <a:ext cx="3580510" cy="6647688"/>
            <a:chOff x="7318522" y="366439"/>
            <a:chExt cx="3580510" cy="6647688"/>
          </a:xfrm>
        </p:grpSpPr>
        <p:pic>
          <p:nvPicPr>
            <p:cNvPr id="8" name="Picture 7" descr="Graphical user interface, application&#10;&#10;Description automatically generated">
              <a:extLst>
                <a:ext uri="{FF2B5EF4-FFF2-40B4-BE49-F238E27FC236}">
                  <a16:creationId xmlns:a16="http://schemas.microsoft.com/office/drawing/2014/main" id="{F3E6F722-2C62-4872-A825-F66BB5CEC9B3}"/>
                </a:ext>
              </a:extLst>
            </p:cNvPr>
            <p:cNvPicPr>
              <a:picLocks noChangeAspect="1"/>
            </p:cNvPicPr>
            <p:nvPr/>
          </p:nvPicPr>
          <p:blipFill rotWithShape="1">
            <a:blip r:embed="rId5"/>
            <a:srcRect t="4086" b="5591"/>
            <a:stretch/>
          </p:blipFill>
          <p:spPr>
            <a:xfrm>
              <a:off x="7318522" y="366439"/>
              <a:ext cx="3580510" cy="6647688"/>
            </a:xfrm>
            <a:prstGeom prst="rect">
              <a:avLst/>
            </a:prstGeom>
            <a:ln>
              <a:solidFill>
                <a:srgbClr val="002060"/>
              </a:solidFill>
            </a:ln>
          </p:spPr>
        </p:pic>
        <p:sp>
          <p:nvSpPr>
            <p:cNvPr id="9" name="Rectangle 8">
              <a:extLst>
                <a:ext uri="{FF2B5EF4-FFF2-40B4-BE49-F238E27FC236}">
                  <a16:creationId xmlns:a16="http://schemas.microsoft.com/office/drawing/2014/main" id="{C2B3DDDC-8597-47D3-923E-07E082E09A28}"/>
                </a:ext>
              </a:extLst>
            </p:cNvPr>
            <p:cNvSpPr/>
            <p:nvPr/>
          </p:nvSpPr>
          <p:spPr>
            <a:xfrm>
              <a:off x="7596554" y="2546252"/>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8C8918-045A-4B42-B976-2E997481EC91}"/>
                </a:ext>
              </a:extLst>
            </p:cNvPr>
            <p:cNvSpPr/>
            <p:nvPr/>
          </p:nvSpPr>
          <p:spPr>
            <a:xfrm>
              <a:off x="7596553" y="3493335"/>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04D34F-05CC-40AF-84CD-3FB1E50D7399}"/>
                </a:ext>
              </a:extLst>
            </p:cNvPr>
            <p:cNvSpPr/>
            <p:nvPr/>
          </p:nvSpPr>
          <p:spPr>
            <a:xfrm>
              <a:off x="7596555" y="4365122"/>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E56A70-51E0-4F6D-838E-269EFADF1C2D}"/>
                </a:ext>
              </a:extLst>
            </p:cNvPr>
            <p:cNvSpPr/>
            <p:nvPr/>
          </p:nvSpPr>
          <p:spPr>
            <a:xfrm>
              <a:off x="7596554" y="5312205"/>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Video 14">
            <a:hlinkClick r:id="" action="ppaction://media"/>
            <a:extLst>
              <a:ext uri="{FF2B5EF4-FFF2-40B4-BE49-F238E27FC236}">
                <a16:creationId xmlns:a16="http://schemas.microsoft.com/office/drawing/2014/main" id="{76D19BF4-82F6-43FB-9E50-2AE49B36B87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contrast="100000"/>
          </a:blip>
          <a:stretch>
            <a:fillRect/>
          </a:stretch>
        </p:blipFill>
        <p:spPr>
          <a:xfrm>
            <a:off x="11976099" y="6696074"/>
            <a:ext cx="215900" cy="161925"/>
          </a:xfrm>
          <a:prstGeom prst="rect">
            <a:avLst/>
          </a:prstGeom>
        </p:spPr>
      </p:pic>
    </p:spTree>
    <p:extLst>
      <p:ext uri="{BB962C8B-B14F-4D97-AF65-F5344CB8AC3E}">
        <p14:creationId xmlns:p14="http://schemas.microsoft.com/office/powerpoint/2010/main" val="4148709744"/>
      </p:ext>
    </p:extLst>
  </p:cSld>
  <p:clrMapOvr>
    <a:masterClrMapping/>
  </p:clrMapOvr>
  <mc:AlternateContent xmlns:mc="http://schemas.openxmlformats.org/markup-compatibility/2006" xmlns:p14="http://schemas.microsoft.com/office/powerpoint/2010/main">
    <mc:Choice Requires="p14">
      <p:transition spd="med" p14:dur="700" advTm="58817">
        <p:fade/>
      </p:transition>
    </mc:Choice>
    <mc:Fallback xmlns="">
      <p:transition spd="med" advTm="58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extLst>
    <p:ext uri="{3A86A75C-4F4B-4683-9AE1-C65F6400EC91}">
      <p14:laserTraceLst xmlns:p14="http://schemas.microsoft.com/office/powerpoint/2010/main">
        <p14:tracePtLst>
          <p14:tracePt t="11477" x="12152313" y="2320925"/>
          <p14:tracePt t="11485" x="12144375" y="2328863"/>
          <p14:tracePt t="11493" x="12128500" y="2344738"/>
          <p14:tracePt t="11501" x="12088813" y="2352675"/>
          <p14:tracePt t="11509" x="12065000" y="2368550"/>
          <p14:tracePt t="11517" x="12015788" y="2384425"/>
          <p14:tracePt t="11525" x="11968163" y="2400300"/>
          <p14:tracePt t="11533" x="11928475" y="2416175"/>
          <p14:tracePt t="11541" x="11872913" y="2439988"/>
          <p14:tracePt t="11549" x="11801475" y="2471738"/>
          <p14:tracePt t="11557" x="11745913" y="2495550"/>
          <p14:tracePt t="11565" x="11682413" y="2519363"/>
          <p14:tracePt t="11573" x="11617325" y="2543175"/>
          <p14:tracePt t="11581" x="11545888" y="2584450"/>
          <p14:tracePt t="11589" x="11466513" y="2608263"/>
          <p14:tracePt t="11597" x="11379200" y="2632075"/>
          <p14:tracePt t="11605" x="11282363" y="2671763"/>
          <p14:tracePt t="11613" x="11187113" y="2687638"/>
          <p14:tracePt t="11621" x="11083925" y="2711450"/>
          <p14:tracePt t="11630" x="10980738" y="2727325"/>
          <p14:tracePt t="11637" x="10891838" y="2767013"/>
          <p14:tracePt t="11645" x="10780713" y="2790825"/>
          <p14:tracePt t="11653" x="10677525" y="2806700"/>
          <p14:tracePt t="11662" x="10588625" y="2838450"/>
          <p14:tracePt t="11669" x="10493375" y="2862263"/>
          <p14:tracePt t="11677" x="10382250" y="2886075"/>
          <p14:tracePt t="11685" x="10261600" y="2909888"/>
          <p14:tracePt t="11693" x="10134600" y="2935288"/>
          <p14:tracePt t="11701" x="9999663" y="2959100"/>
          <p14:tracePt t="11709" x="9886950" y="2967038"/>
          <p14:tracePt t="11717" x="9791700" y="2982913"/>
          <p14:tracePt t="11725" x="9704388" y="2990850"/>
          <p14:tracePt t="11733" x="9617075" y="3006725"/>
          <p14:tracePt t="11741" x="9544050" y="3022600"/>
          <p14:tracePt t="11749" x="9472613" y="3030538"/>
          <p14:tracePt t="11757" x="9393238" y="3046413"/>
          <p14:tracePt t="11765" x="9321800" y="3054350"/>
          <p14:tracePt t="11773" x="9242425" y="3062288"/>
          <p14:tracePt t="11781" x="9177338" y="3078163"/>
          <p14:tracePt t="11789" x="9129713" y="3078163"/>
          <p14:tracePt t="11797" x="9097963" y="3086100"/>
          <p14:tracePt t="11805" x="9066213" y="3094038"/>
          <p14:tracePt t="11813" x="9026525" y="3101975"/>
          <p14:tracePt t="11821" x="8994775" y="3109913"/>
          <p14:tracePt t="11829" x="8947150" y="3117850"/>
          <p14:tracePt t="11837" x="8891588" y="3125788"/>
          <p14:tracePt t="11845" x="8826500" y="3125788"/>
          <p14:tracePt t="11853" x="8763000" y="3125788"/>
          <p14:tracePt t="11861" x="8691563" y="3125788"/>
          <p14:tracePt t="11869" x="8636000" y="3125788"/>
          <p14:tracePt t="11881" x="8572500" y="3125788"/>
          <p14:tracePt t="11885" x="8540750" y="3125788"/>
          <p14:tracePt t="11893" x="8507413" y="3133725"/>
          <p14:tracePt t="11901" x="8467725" y="3141663"/>
          <p14:tracePt t="11909" x="8443913" y="3141663"/>
          <p14:tracePt t="11917" x="8404225" y="3149600"/>
          <p14:tracePt t="11925" x="8364538" y="3149600"/>
          <p14:tracePt t="11933" x="8308975" y="3149600"/>
          <p14:tracePt t="11941" x="8269288" y="3149600"/>
          <p14:tracePt t="11949" x="8213725" y="3149600"/>
          <p14:tracePt t="11957" x="8172450" y="3149600"/>
          <p14:tracePt t="11965" x="8132763" y="3149600"/>
          <p14:tracePt t="11973" x="8108950" y="3149600"/>
          <p14:tracePt t="11981" x="8085138" y="3149600"/>
          <p14:tracePt t="11989" x="8061325" y="3149600"/>
          <p14:tracePt t="11997" x="8029575" y="3149600"/>
          <p14:tracePt t="12005" x="7997825" y="3149600"/>
          <p14:tracePt t="12013" x="7958138" y="3149600"/>
          <p14:tracePt t="12021" x="7926388" y="3149600"/>
          <p14:tracePt t="12029" x="7894638" y="3149600"/>
          <p14:tracePt t="12037" x="7870825" y="3149600"/>
          <p14:tracePt t="12046" x="7839075" y="3149600"/>
          <p14:tracePt t="12053" x="7821613" y="3149600"/>
          <p14:tracePt t="12061" x="7797800" y="3149600"/>
          <p14:tracePt t="12069" x="7781925" y="3149600"/>
          <p14:tracePt t="12078" x="7758113" y="3149600"/>
          <p14:tracePt t="12085" x="7734300" y="3149600"/>
          <p14:tracePt t="12093" x="7710488" y="3157538"/>
          <p14:tracePt t="12101" x="7686675" y="3157538"/>
          <p14:tracePt t="12109" x="7654925" y="3157538"/>
          <p14:tracePt t="12117" x="7607300" y="3165475"/>
          <p14:tracePt t="12125" x="7567613" y="3173413"/>
          <p14:tracePt t="12133" x="7543800" y="3173413"/>
          <p14:tracePt t="12141" x="7512050" y="3173413"/>
          <p14:tracePt t="12149" x="7486650" y="3181350"/>
          <p14:tracePt t="12157" x="7478713" y="3181350"/>
          <p14:tracePt t="12165" x="7462838" y="3189288"/>
          <p14:tracePt t="12197" x="7446963" y="3189288"/>
          <p14:tracePt t="12205" x="7439025" y="3189288"/>
          <p14:tracePt t="12221" x="7423150" y="3197225"/>
          <p14:tracePt t="12557" x="7454900" y="3197225"/>
          <p14:tracePt t="12565" x="7512050" y="3197225"/>
          <p14:tracePt t="12573" x="7567613" y="3197225"/>
          <p14:tracePt t="12581" x="7615238" y="3197225"/>
          <p14:tracePt t="12589" x="7654925" y="3197225"/>
          <p14:tracePt t="12597" x="7686675" y="3189288"/>
          <p14:tracePt t="12605" x="7710488" y="3189288"/>
          <p14:tracePt t="12613" x="7742238" y="3189288"/>
          <p14:tracePt t="12621" x="7773988" y="3189288"/>
          <p14:tracePt t="12629" x="7805738" y="3189288"/>
          <p14:tracePt t="12637" x="7829550" y="3189288"/>
          <p14:tracePt t="12645" x="7854950" y="3189288"/>
          <p14:tracePt t="12653" x="7878763" y="3181350"/>
          <p14:tracePt t="12661" x="7910513" y="3181350"/>
          <p14:tracePt t="12669" x="7942263" y="3181350"/>
          <p14:tracePt t="12677" x="7981950" y="3181350"/>
          <p14:tracePt t="12685" x="7989888" y="3181350"/>
          <p14:tracePt t="12693" x="7997825" y="3181350"/>
          <p14:tracePt t="12701" x="8005763" y="3181350"/>
          <p14:tracePt t="12709" x="8013700" y="3181350"/>
          <p14:tracePt t="12717" x="8029575" y="3181350"/>
          <p14:tracePt t="12733" x="8045450" y="3181350"/>
          <p14:tracePt t="12741" x="8053388" y="3181350"/>
          <p14:tracePt t="12749" x="8061325" y="3173413"/>
          <p14:tracePt t="12757" x="8077200" y="3173413"/>
          <p14:tracePt t="12773" x="8085138" y="3173413"/>
          <p14:tracePt t="12781" x="8093075" y="3165475"/>
          <p14:tracePt t="12789" x="8108950" y="3165475"/>
          <p14:tracePt t="12797" x="8132763" y="3165475"/>
          <p14:tracePt t="12805" x="8164513" y="3165475"/>
          <p14:tracePt t="12813" x="8189913" y="3165475"/>
          <p14:tracePt t="12821" x="8205788" y="3165475"/>
          <p14:tracePt t="12829" x="8213725" y="3165475"/>
          <p14:tracePt t="15173" x="8245475" y="3165475"/>
          <p14:tracePt t="15181" x="8356600" y="3221038"/>
          <p14:tracePt t="15189" x="8531225" y="3270250"/>
          <p14:tracePt t="15197" x="8731250" y="3325813"/>
          <p14:tracePt t="15205" x="8915400" y="3365500"/>
          <p14:tracePt t="15213" x="9026525" y="3389313"/>
          <p14:tracePt t="15221" x="9090025" y="3405188"/>
          <p14:tracePt t="15229" x="9137650" y="3413125"/>
          <p14:tracePt t="15237" x="9161463" y="3413125"/>
          <p14:tracePt t="15245" x="9169400" y="3413125"/>
          <p14:tracePt t="15253" x="9177338" y="3421063"/>
          <p14:tracePt t="15261" x="9193213" y="3421063"/>
          <p14:tracePt t="15269" x="9217025" y="3421063"/>
          <p14:tracePt t="15277" x="9242425" y="3421063"/>
          <p14:tracePt t="15285" x="9266238" y="3421063"/>
          <p14:tracePt t="15293" x="9297988" y="3421063"/>
          <p14:tracePt t="15301" x="9337675" y="3421063"/>
          <p14:tracePt t="15309" x="9385300" y="3421063"/>
          <p14:tracePt t="15317" x="9432925" y="3421063"/>
          <p14:tracePt t="15325" x="9480550" y="3429000"/>
          <p14:tracePt t="15333" x="9544050" y="3429000"/>
          <p14:tracePt t="15341" x="9609138" y="3429000"/>
          <p14:tracePt t="15349" x="9664700" y="3429000"/>
          <p14:tracePt t="15357" x="9696450" y="3429000"/>
          <p14:tracePt t="15365" x="9720263" y="3429000"/>
          <p14:tracePt t="15373" x="9736138" y="3429000"/>
          <p14:tracePt t="15381" x="9744075" y="3421063"/>
          <p14:tracePt t="15389" x="9759950" y="3413125"/>
          <p14:tracePt t="15397" x="9775825" y="3405188"/>
          <p14:tracePt t="15405" x="9807575" y="3389313"/>
          <p14:tracePt t="15413" x="9847263" y="3373438"/>
          <p14:tracePt t="15421" x="9871075" y="3357563"/>
          <p14:tracePt t="15429" x="9894888" y="3341688"/>
          <p14:tracePt t="15437" x="9926638" y="3325813"/>
          <p14:tracePt t="15445" x="9936163" y="3309938"/>
          <p14:tracePt t="15453" x="9952038" y="3302000"/>
          <p14:tracePt t="15469" x="9952038" y="3286125"/>
          <p14:tracePt t="15478" x="9952038" y="3278188"/>
          <p14:tracePt t="15485" x="9959975" y="3262313"/>
          <p14:tracePt t="15493" x="9967913" y="3244850"/>
          <p14:tracePt t="15501" x="9967913" y="3236913"/>
          <p14:tracePt t="15509" x="9967913" y="3221038"/>
          <p14:tracePt t="15517" x="9967913" y="3213100"/>
          <p14:tracePt t="15525" x="9975850" y="3205163"/>
          <p14:tracePt t="15533" x="9975850" y="3189288"/>
          <p14:tracePt t="15541" x="9975850" y="3173413"/>
          <p14:tracePt t="15549" x="9975850" y="3149600"/>
          <p14:tracePt t="15557" x="9975850" y="3133725"/>
          <p14:tracePt t="15565" x="9967913" y="3125788"/>
          <p14:tracePt t="15573" x="9967913" y="3117850"/>
          <p14:tracePt t="15581" x="9959975" y="3101975"/>
          <p14:tracePt t="15589" x="9959975" y="3094038"/>
          <p14:tracePt t="15597" x="9952038" y="3086100"/>
          <p14:tracePt t="15605" x="9952038" y="3062288"/>
          <p14:tracePt t="15613" x="9952038" y="3054350"/>
          <p14:tracePt t="15621" x="9944100" y="3038475"/>
          <p14:tracePt t="15629" x="9944100" y="3006725"/>
          <p14:tracePt t="15637" x="9936163" y="2990850"/>
          <p14:tracePt t="15645" x="9926638" y="2967038"/>
          <p14:tracePt t="15653" x="9918700" y="2951163"/>
          <p14:tracePt t="15661" x="9918700" y="2935288"/>
          <p14:tracePt t="15669" x="9910763" y="2919413"/>
          <p14:tracePt t="15677" x="9902825" y="2901950"/>
          <p14:tracePt t="15685" x="9894888" y="2878138"/>
          <p14:tracePt t="15693" x="9879013" y="2862263"/>
          <p14:tracePt t="15701" x="9871075" y="2854325"/>
          <p14:tracePt t="15709" x="9871075" y="2838450"/>
          <p14:tracePt t="15717" x="9855200" y="2822575"/>
          <p14:tracePt t="15725" x="9847263" y="2806700"/>
          <p14:tracePt t="15733" x="9831388" y="2790825"/>
          <p14:tracePt t="15741" x="9823450" y="2774950"/>
          <p14:tracePt t="15749" x="9799638" y="2751138"/>
          <p14:tracePt t="15757" x="9775825" y="2727325"/>
          <p14:tracePt t="15765" x="9736138" y="2695575"/>
          <p14:tracePt t="15773" x="9712325" y="2679700"/>
          <p14:tracePt t="15781" x="9672638" y="2663825"/>
          <p14:tracePt t="15789" x="9648825" y="2663825"/>
          <p14:tracePt t="15797" x="9617075" y="2655888"/>
          <p14:tracePt t="15805" x="9575800" y="2640013"/>
          <p14:tracePt t="15813" x="9559925" y="2632075"/>
          <p14:tracePt t="15821" x="9544050" y="2632075"/>
          <p14:tracePt t="15829" x="9528175" y="2624138"/>
          <p14:tracePt t="15837" x="9512300" y="2624138"/>
          <p14:tracePt t="15845" x="9504363" y="2624138"/>
          <p14:tracePt t="15853" x="9496425" y="2616200"/>
          <p14:tracePt t="15861" x="9480550" y="2616200"/>
          <p14:tracePt t="15869" x="9456738" y="2608263"/>
          <p14:tracePt t="15878" x="9432925" y="2608263"/>
          <p14:tracePt t="15885" x="9401175" y="2608263"/>
          <p14:tracePt t="15893" x="9361488" y="2592388"/>
          <p14:tracePt t="15901" x="9329738" y="2592388"/>
          <p14:tracePt t="15909" x="9290050" y="2584450"/>
          <p14:tracePt t="15917" x="9274175" y="2584450"/>
          <p14:tracePt t="15925" x="9258300" y="2584450"/>
          <p14:tracePt t="15933" x="9250363" y="2584450"/>
          <p14:tracePt t="15941" x="9242425" y="2584450"/>
          <p14:tracePt t="15949" x="9234488" y="2584450"/>
          <p14:tracePt t="15957" x="9224963" y="2584450"/>
          <p14:tracePt t="15965" x="9209088" y="2584450"/>
          <p14:tracePt t="15973" x="9201150" y="2592388"/>
          <p14:tracePt t="15981" x="9185275" y="2592388"/>
          <p14:tracePt t="15989" x="9169400" y="2600325"/>
          <p14:tracePt t="15997" x="9161463" y="2608263"/>
          <p14:tracePt t="16005" x="9153525" y="2616200"/>
          <p14:tracePt t="16013" x="9137650" y="2616200"/>
          <p14:tracePt t="16021" x="9121775" y="2632075"/>
          <p14:tracePt t="16029" x="9097963" y="2640013"/>
          <p14:tracePt t="16037" x="9066213" y="2663825"/>
          <p14:tracePt t="16046" x="9034463" y="2687638"/>
          <p14:tracePt t="16053" x="9010650" y="2695575"/>
          <p14:tracePt t="16061" x="8994775" y="2719388"/>
          <p14:tracePt t="16069" x="8978900" y="2727325"/>
          <p14:tracePt t="16078" x="8963025" y="2743200"/>
          <p14:tracePt t="16085" x="8947150" y="2759075"/>
          <p14:tracePt t="16093" x="8939213" y="2774950"/>
          <p14:tracePt t="16101" x="8939213" y="2782888"/>
          <p14:tracePt t="16117" x="8939213" y="2798763"/>
          <p14:tracePt t="16125" x="8939213" y="2814638"/>
          <p14:tracePt t="16133" x="8939213" y="2830513"/>
          <p14:tracePt t="16141" x="8939213" y="2846388"/>
          <p14:tracePt t="16149" x="8939213" y="2870200"/>
          <p14:tracePt t="16157" x="8939213" y="2878138"/>
          <p14:tracePt t="16165" x="8939213" y="2894013"/>
          <p14:tracePt t="16173" x="8939213" y="2909888"/>
          <p14:tracePt t="16181" x="8939213" y="2919413"/>
          <p14:tracePt t="16189" x="8939213" y="2935288"/>
          <p14:tracePt t="16197" x="8939213" y="2951163"/>
          <p14:tracePt t="16205" x="8939213" y="2967038"/>
          <p14:tracePt t="16213" x="8939213" y="2990850"/>
          <p14:tracePt t="16221" x="8947150" y="3006725"/>
          <p14:tracePt t="16229" x="8955088" y="3030538"/>
          <p14:tracePt t="16237" x="8970963" y="3062288"/>
          <p14:tracePt t="16253" x="8978900" y="3078163"/>
          <p14:tracePt t="16269" x="8978900" y="3086100"/>
          <p14:tracePt t="16285" x="8986838" y="3101975"/>
          <p14:tracePt t="16293" x="9002713" y="3117850"/>
          <p14:tracePt t="16301" x="9010650" y="3133725"/>
          <p14:tracePt t="16309" x="9018588" y="3149600"/>
          <p14:tracePt t="16317" x="9042400" y="3165475"/>
          <p14:tracePt t="16325" x="9058275" y="3173413"/>
          <p14:tracePt t="16333" x="9082088" y="3181350"/>
          <p14:tracePt t="16341" x="9097963" y="3189288"/>
          <p14:tracePt t="16349" x="9097963" y="3197225"/>
          <p14:tracePt t="16405" x="9105900" y="3197225"/>
          <p14:tracePt t="16413" x="9121775" y="3197225"/>
          <p14:tracePt t="16421" x="9137650" y="3197225"/>
          <p14:tracePt t="16429" x="9161463" y="3197225"/>
          <p14:tracePt t="16437" x="9177338" y="3197225"/>
          <p14:tracePt t="16525" x="9193213" y="3197225"/>
          <p14:tracePt t="16533" x="9217025" y="3205163"/>
          <p14:tracePt t="16541" x="9242425" y="3213100"/>
          <p14:tracePt t="16557" x="9250363" y="3213100"/>
          <p14:tracePt t="36037" x="9258300" y="3213100"/>
          <p14:tracePt t="36045" x="9266238" y="3213100"/>
          <p14:tracePt t="36053" x="9282113" y="3228975"/>
          <p14:tracePt t="36061" x="9297988" y="3228975"/>
          <p14:tracePt t="36069" x="9329738" y="3244850"/>
          <p14:tracePt t="36077" x="9361488" y="3262313"/>
          <p14:tracePt t="36085" x="9377363" y="3270250"/>
          <p14:tracePt t="36093" x="9385300" y="3270250"/>
          <p14:tracePt t="36101" x="9393238" y="3270250"/>
          <p14:tracePt t="36109" x="9409113" y="3278188"/>
          <p14:tracePt t="36117" x="9417050" y="3278188"/>
          <p14:tracePt t="36125" x="9432925" y="3286125"/>
          <p14:tracePt t="36133" x="9440863" y="3286125"/>
          <p14:tracePt t="36140" x="9448800" y="3286125"/>
          <p14:tracePt t="36149" x="9456738" y="3286125"/>
          <p14:tracePt t="36165" x="9464675" y="3286125"/>
          <p14:tracePt t="36181" x="9472613" y="3286125"/>
          <p14:tracePt t="36189" x="9472613" y="3294063"/>
          <p14:tracePt t="36197" x="9488488" y="3294063"/>
          <p14:tracePt t="36205" x="9504363" y="3294063"/>
          <p14:tracePt t="36213" x="9528175" y="3302000"/>
          <p14:tracePt t="36221" x="9544050" y="3302000"/>
          <p14:tracePt t="36229" x="9559925" y="3302000"/>
          <p14:tracePt t="36237" x="9567863" y="3302000"/>
          <p14:tracePt t="36245" x="9593263" y="3302000"/>
          <p14:tracePt t="36253" x="9609138" y="3309938"/>
          <p14:tracePt t="36261" x="9625013" y="3309938"/>
          <p14:tracePt t="36269" x="9625013" y="3317875"/>
          <p14:tracePt t="36277" x="9632950" y="3317875"/>
          <p14:tracePt t="36285" x="9648825" y="3317875"/>
          <p14:tracePt t="36293" x="9664700" y="3317875"/>
          <p14:tracePt t="36301" x="9680575" y="3317875"/>
          <p14:tracePt t="36309" x="9704388" y="3317875"/>
          <p14:tracePt t="36317" x="9728200" y="3317875"/>
          <p14:tracePt t="36325" x="9752013" y="3317875"/>
          <p14:tracePt t="36333" x="9775825" y="3317875"/>
          <p14:tracePt t="36340" x="9791700" y="3317875"/>
          <p14:tracePt t="36349" x="9815513" y="3317875"/>
          <p14:tracePt t="36357" x="9823450" y="3317875"/>
          <p14:tracePt t="36365" x="9831388" y="3317875"/>
          <p14:tracePt t="36373" x="9839325" y="3317875"/>
          <p14:tracePt t="36381" x="9847263" y="3317875"/>
          <p14:tracePt t="36397" x="9863138" y="3317875"/>
          <p14:tracePt t="36405" x="9871075" y="3317875"/>
          <p14:tracePt t="36413" x="9879013" y="3317875"/>
          <p14:tracePt t="36421" x="9886950" y="3317875"/>
          <p14:tracePt t="36429" x="9902825" y="3317875"/>
          <p14:tracePt t="36437" x="9910763" y="3317875"/>
          <p14:tracePt t="36445" x="9918700" y="3317875"/>
          <p14:tracePt t="36453" x="9936163" y="3317875"/>
          <p14:tracePt t="36461" x="9959975" y="3317875"/>
          <p14:tracePt t="36469" x="9967913" y="3317875"/>
          <p14:tracePt t="36477" x="9983788" y="3317875"/>
          <p14:tracePt t="36485" x="9999663" y="3317875"/>
          <p14:tracePt t="36493" x="10007600" y="3317875"/>
          <p14:tracePt t="36501" x="10015538" y="3317875"/>
          <p14:tracePt t="36509" x="10023475" y="3317875"/>
          <p14:tracePt t="36517" x="10031413" y="3317875"/>
          <p14:tracePt t="36525" x="10039350" y="3317875"/>
          <p14:tracePt t="36533" x="10047288" y="3317875"/>
          <p14:tracePt t="36541" x="10063163" y="3317875"/>
          <p14:tracePt t="36549" x="10079038" y="3309938"/>
          <p14:tracePt t="36557" x="10086975" y="3309938"/>
          <p14:tracePt t="36565" x="10094913" y="3309938"/>
          <p14:tracePt t="36573" x="10110788" y="3309938"/>
          <p14:tracePt t="36589" x="10118725" y="3302000"/>
          <p14:tracePt t="36597" x="10126663" y="3302000"/>
          <p14:tracePt t="36605" x="10134600" y="3294063"/>
          <p14:tracePt t="36613" x="10142538" y="3294063"/>
          <p14:tracePt t="36629" x="10158413" y="3294063"/>
          <p14:tracePt t="36637" x="10174288" y="3286125"/>
          <p14:tracePt t="36645" x="10182225" y="3278188"/>
          <p14:tracePt t="36653" x="10190163" y="3278188"/>
          <p14:tracePt t="36661" x="10198100" y="3278188"/>
          <p14:tracePt t="36669" x="10206038" y="3270250"/>
          <p14:tracePt t="36677" x="10213975" y="3262313"/>
          <p14:tracePt t="36685" x="10221913" y="3262313"/>
          <p14:tracePt t="36693" x="10229850" y="3262313"/>
          <p14:tracePt t="36701" x="10237788" y="3252788"/>
          <p14:tracePt t="36709" x="10245725" y="3252788"/>
          <p14:tracePt t="36725" x="10253663" y="3252788"/>
          <p14:tracePt t="36733" x="10269538" y="3252788"/>
          <p14:tracePt t="36749" x="10279063" y="3252788"/>
          <p14:tracePt t="36757" x="10294938" y="3244850"/>
          <p14:tracePt t="42069" x="10261600" y="3244850"/>
          <p14:tracePt t="42077" x="10245725" y="3244850"/>
          <p14:tracePt t="42085" x="10229850" y="3252788"/>
          <p14:tracePt t="42093" x="10213975" y="3252788"/>
          <p14:tracePt t="42101" x="10213975" y="3262313"/>
          <p14:tracePt t="42117" x="10206038" y="3262313"/>
          <p14:tracePt t="42141" x="10198100" y="3262313"/>
          <p14:tracePt t="42149" x="10190163" y="3262313"/>
          <p14:tracePt t="42157" x="10182225" y="3262313"/>
          <p14:tracePt t="42174" x="10174288" y="3262313"/>
          <p14:tracePt t="42181" x="10166350" y="3262313"/>
          <p14:tracePt t="42197" x="10158413" y="3262313"/>
          <p14:tracePt t="42205" x="10150475" y="3262313"/>
          <p14:tracePt t="42213" x="10142538" y="3262313"/>
          <p14:tracePt t="42221" x="10126663" y="3262313"/>
          <p14:tracePt t="42229" x="10102850" y="3262313"/>
          <p14:tracePt t="42237" x="10079038" y="3262313"/>
          <p14:tracePt t="42245" x="10071100" y="3262313"/>
          <p14:tracePt t="42261" x="10063163" y="3262313"/>
          <p14:tracePt t="42325" x="10039350" y="3262313"/>
          <p14:tracePt t="42333" x="10015538" y="3262313"/>
          <p14:tracePt t="42341" x="9999663" y="3262313"/>
          <p14:tracePt t="42349" x="9991725" y="3262313"/>
          <p14:tracePt t="43429" x="9983788" y="3262313"/>
          <p14:tracePt t="43445" x="9975850" y="3262313"/>
          <p14:tracePt t="43461" x="9967913" y="3262313"/>
          <p14:tracePt t="43469" x="9959975" y="3262313"/>
          <p14:tracePt t="44261" x="9918700" y="3262313"/>
          <p14:tracePt t="44269" x="9839325" y="3262313"/>
          <p14:tracePt t="44277" x="9759950" y="3262313"/>
          <p14:tracePt t="44285" x="9688513" y="3262313"/>
          <p14:tracePt t="44293" x="9640888" y="3262313"/>
          <p14:tracePt t="44301" x="9617075" y="3262313"/>
          <p14:tracePt t="44365" x="9609138" y="3262313"/>
          <p14:tracePt t="44381" x="9593263" y="3262313"/>
          <p14:tracePt t="44389" x="9567863" y="3252788"/>
          <p14:tracePt t="44397" x="9536113" y="3244850"/>
          <p14:tracePt t="44405" x="9528175" y="3244850"/>
          <p14:tracePt t="44413" x="9520238" y="3244850"/>
          <p14:tracePt t="44421" x="9512300" y="3244850"/>
          <p14:tracePt t="44445" x="9504363" y="3236913"/>
          <p14:tracePt t="44477" x="9496425" y="3236913"/>
          <p14:tracePt t="44493" x="9488488" y="3221038"/>
          <p14:tracePt t="44501" x="9480550" y="3221038"/>
          <p14:tracePt t="44509" x="9464675" y="3213100"/>
          <p14:tracePt t="44517" x="9464675" y="3205163"/>
          <p14:tracePt t="44525" x="9456738" y="3205163"/>
          <p14:tracePt t="44573" x="9448800" y="3197225"/>
          <p14:tracePt t="44581" x="9440863" y="3197225"/>
          <p14:tracePt t="44589" x="9432925" y="3197225"/>
          <p14:tracePt t="44597" x="9417050" y="3189288"/>
          <p14:tracePt t="44605" x="9401175" y="3173413"/>
          <p14:tracePt t="44613" x="9393238" y="3173413"/>
          <p14:tracePt t="44629" x="9393238" y="3165475"/>
          <p14:tracePt t="44645" x="9393238" y="3157538"/>
          <p14:tracePt t="44661" x="9393238" y="3149600"/>
          <p14:tracePt t="44685" x="9393238" y="3141663"/>
          <p14:tracePt t="44709" x="9393238" y="3133725"/>
          <p14:tracePt t="44733" x="9393238" y="3125788"/>
          <p14:tracePt t="44749" x="9393238" y="3117850"/>
          <p14:tracePt t="44765" x="9393238" y="3109913"/>
          <p14:tracePt t="44797" x="9393238" y="3101975"/>
          <p14:tracePt t="44813" x="9393238" y="3094038"/>
          <p14:tracePt t="44821" x="9393238" y="3086100"/>
          <p14:tracePt t="44829" x="9401175" y="3070225"/>
          <p14:tracePt t="44837" x="9409113" y="3054350"/>
          <p14:tracePt t="44845" x="9409113" y="3046413"/>
          <p14:tracePt t="44853" x="9417050" y="3022600"/>
          <p14:tracePt t="44861" x="9424988" y="2982913"/>
          <p14:tracePt t="44868" x="9432925" y="2959100"/>
          <p14:tracePt t="44877" x="9440863" y="2951163"/>
          <p14:tracePt t="44901" x="9440863" y="2943225"/>
          <p14:tracePt t="44917" x="9440863" y="2935288"/>
          <p14:tracePt t="44925" x="9440863" y="2919413"/>
          <p14:tracePt t="44933" x="9440863" y="2901950"/>
          <p14:tracePt t="44941" x="9440863" y="2886075"/>
          <p14:tracePt t="45053" x="9440863" y="2878138"/>
          <p14:tracePt t="45069" x="9440863" y="2870200"/>
          <p14:tracePt t="45077" x="9417050" y="2862263"/>
          <p14:tracePt t="45085" x="9401175" y="2862263"/>
          <p14:tracePt t="45093" x="9385300" y="2854325"/>
          <p14:tracePt t="45101" x="9369425" y="2846388"/>
          <p14:tracePt t="45109" x="9361488" y="2846388"/>
          <p14:tracePt t="45125" x="9353550" y="2846388"/>
          <p14:tracePt t="45141" x="9345613" y="2846388"/>
          <p14:tracePt t="45149" x="9337675" y="2846388"/>
          <p14:tracePt t="45157" x="9329738" y="2846388"/>
          <p14:tracePt t="45173" x="9321800" y="2846388"/>
          <p14:tracePt t="45189" x="9313863" y="2846388"/>
          <p14:tracePt t="45197" x="9305925" y="2846388"/>
          <p14:tracePt t="45205" x="9297988" y="2846388"/>
          <p14:tracePt t="45237" x="9290050" y="2846388"/>
          <p14:tracePt t="45269" x="9282113" y="2846388"/>
          <p14:tracePt t="45301" x="9274175" y="2854325"/>
          <p14:tracePt t="45317" x="9266238" y="2862263"/>
          <p14:tracePt t="45333" x="9258300" y="2870200"/>
          <p14:tracePt t="45341" x="9258300" y="2878138"/>
          <p14:tracePt t="45357" x="9258300" y="2886075"/>
          <p14:tracePt t="45365" x="9258300" y="2894013"/>
          <p14:tracePt t="45373" x="9258300" y="2901950"/>
          <p14:tracePt t="45381" x="9258300" y="2909888"/>
          <p14:tracePt t="45389" x="9250363" y="2919413"/>
          <p14:tracePt t="45397" x="9250363" y="2935288"/>
          <p14:tracePt t="45405" x="9242425" y="2943225"/>
          <p14:tracePt t="45413" x="9242425" y="2951163"/>
          <p14:tracePt t="45421" x="9242425" y="2959100"/>
          <p14:tracePt t="45429" x="9242425" y="2967038"/>
          <p14:tracePt t="45437" x="9242425" y="2974975"/>
          <p14:tracePt t="45445" x="9242425" y="2982913"/>
          <p14:tracePt t="45453" x="9242425" y="2990850"/>
          <p14:tracePt t="45469" x="9242425" y="2998788"/>
          <p14:tracePt t="45477" x="9242425" y="3014663"/>
          <p14:tracePt t="45501" x="9242425" y="3022600"/>
          <p14:tracePt t="45525" x="9242425" y="3030538"/>
          <p14:tracePt t="45533" x="9242425" y="3038475"/>
          <p14:tracePt t="45541" x="9258300" y="3054350"/>
          <p14:tracePt t="45557" x="9258300" y="3062288"/>
          <p14:tracePt t="45581" x="9266238" y="3062288"/>
          <p14:tracePt t="45597" x="9266238" y="3070225"/>
          <p14:tracePt t="45613" x="9274175" y="3078163"/>
          <p14:tracePt t="45637" x="9282113" y="3086100"/>
          <p14:tracePt t="45645" x="9282113" y="3094038"/>
          <p14:tracePt t="45653" x="9290050" y="3094038"/>
          <p14:tracePt t="45661" x="9305925" y="3101975"/>
          <p14:tracePt t="45669" x="9329738" y="3117850"/>
          <p14:tracePt t="45677" x="9337675" y="3117850"/>
          <p14:tracePt t="45685" x="9353550" y="3117850"/>
          <p14:tracePt t="45693" x="9353550" y="3125788"/>
          <p14:tracePt t="45701" x="9369425" y="3133725"/>
          <p14:tracePt t="45717" x="9377363" y="3133725"/>
          <p14:tracePt t="45725" x="9393238" y="3133725"/>
          <p14:tracePt t="45733" x="9401175" y="3133725"/>
          <p14:tracePt t="45781" x="9409113" y="3133725"/>
          <p14:tracePt t="45797" x="9417050" y="3133725"/>
          <p14:tracePt t="45805" x="9432925" y="3133725"/>
          <p14:tracePt t="45813" x="9448800" y="3133725"/>
          <p14:tracePt t="45821" x="9456738" y="3133725"/>
          <p14:tracePt t="45829" x="9464675" y="3133725"/>
          <p14:tracePt t="45837" x="9480550" y="3133725"/>
          <p14:tracePt t="45845" x="9488488" y="3133725"/>
          <p14:tracePt t="45853" x="9496425" y="3133725"/>
          <p14:tracePt t="45861" x="9504363" y="3133725"/>
          <p14:tracePt t="45869" x="9512300" y="3133725"/>
          <p14:tracePt t="45877" x="9520238" y="3125788"/>
          <p14:tracePt t="45893" x="9528175" y="3125788"/>
          <p14:tracePt t="45901" x="9536113" y="3117850"/>
          <p14:tracePt t="45909" x="9551988" y="3109913"/>
          <p14:tracePt t="45917" x="9551988" y="3101975"/>
          <p14:tracePt t="45925" x="9559925" y="3101975"/>
          <p14:tracePt t="45933" x="9559925" y="3094038"/>
          <p14:tracePt t="45941" x="9575800" y="3086100"/>
          <p14:tracePt t="45949" x="9585325" y="3078163"/>
          <p14:tracePt t="45957" x="9593263" y="3070225"/>
          <p14:tracePt t="45981" x="9601200" y="3062288"/>
          <p14:tracePt t="45997" x="9601200" y="3046413"/>
          <p14:tracePt t="46013" x="9609138" y="3038475"/>
          <p14:tracePt t="46021" x="9609138" y="3030538"/>
          <p14:tracePt t="46029" x="9617075" y="3022600"/>
          <p14:tracePt t="46037" x="9617075" y="3014663"/>
          <p14:tracePt t="46053" x="9617075" y="3006725"/>
          <p14:tracePt t="46061" x="9617075" y="2998788"/>
          <p14:tracePt t="46069" x="9617075" y="2990850"/>
          <p14:tracePt t="46077" x="9617075" y="2974975"/>
          <p14:tracePt t="46085" x="9617075" y="2967038"/>
          <p14:tracePt t="46093" x="9617075" y="2959100"/>
          <p14:tracePt t="46101" x="9617075" y="2951163"/>
          <p14:tracePt t="46109" x="9617075" y="2935288"/>
          <p14:tracePt t="46125" x="9617075" y="2927350"/>
          <p14:tracePt t="46141" x="9617075" y="2919413"/>
          <p14:tracePt t="46205" x="9617075" y="2909888"/>
          <p14:tracePt t="46237" x="9617075" y="2901950"/>
          <p14:tracePt t="46245" x="9609138" y="2901950"/>
          <p14:tracePt t="46253" x="9601200" y="2894013"/>
          <p14:tracePt t="46261" x="9585325" y="2878138"/>
          <p14:tracePt t="46269" x="9559925" y="2870200"/>
          <p14:tracePt t="46277" x="9520238" y="2846388"/>
          <p14:tracePt t="46285" x="9496425" y="2830513"/>
          <p14:tracePt t="46293" x="9480550" y="2822575"/>
          <p14:tracePt t="46301" x="9464675" y="2814638"/>
          <p14:tracePt t="46309" x="9456738" y="2814638"/>
          <p14:tracePt t="46317" x="9448800" y="2814638"/>
          <p14:tracePt t="46365" x="9440863" y="2806700"/>
          <p14:tracePt t="46373" x="9417050" y="2806700"/>
          <p14:tracePt t="46381" x="9393238" y="2798763"/>
          <p14:tracePt t="46389" x="9377363" y="2798763"/>
          <p14:tracePt t="46397" x="9353550" y="2798763"/>
          <p14:tracePt t="46405" x="9337675" y="2790825"/>
          <p14:tracePt t="46413" x="9329738" y="2782888"/>
          <p14:tracePt t="46469" x="9321800" y="2782888"/>
          <p14:tracePt t="46477" x="9313863" y="2782888"/>
          <p14:tracePt t="46485" x="9297988" y="2774950"/>
          <p14:tracePt t="46493" x="9274175" y="2774950"/>
          <p14:tracePt t="46501" x="9242425" y="2774950"/>
          <p14:tracePt t="46509" x="9217025" y="2774950"/>
          <p14:tracePt t="46517" x="9201150" y="2774950"/>
          <p14:tracePt t="46525" x="9193213" y="2774950"/>
          <p14:tracePt t="46533" x="9185275" y="2774950"/>
          <p14:tracePt t="46541" x="9169400" y="2782888"/>
          <p14:tracePt t="46557" x="9153525" y="2798763"/>
          <p14:tracePt t="46573" x="9145588" y="2806700"/>
          <p14:tracePt t="46581" x="9137650" y="2814638"/>
          <p14:tracePt t="46597" x="9129713" y="2822575"/>
          <p14:tracePt t="46613" x="9121775" y="2830513"/>
          <p14:tracePt t="46621" x="9121775" y="2838450"/>
          <p14:tracePt t="46629" x="9113838" y="2854325"/>
          <p14:tracePt t="46645" x="9113838" y="2862263"/>
          <p14:tracePt t="46669" x="9105900" y="2878138"/>
          <p14:tracePt t="46685" x="9105900" y="2886075"/>
          <p14:tracePt t="46693" x="9105900" y="2894013"/>
          <p14:tracePt t="46701" x="9105900" y="2901950"/>
          <p14:tracePt t="46709" x="9105900" y="2919413"/>
          <p14:tracePt t="46717" x="9105900" y="2943225"/>
          <p14:tracePt t="46725" x="9105900" y="2959100"/>
          <p14:tracePt t="46733" x="9105900" y="2982913"/>
          <p14:tracePt t="46749" x="9105900" y="2990850"/>
          <p14:tracePt t="46757" x="9105900" y="3006725"/>
          <p14:tracePt t="46821" x="9105900" y="3014663"/>
          <p14:tracePt t="46829" x="9113838" y="3014663"/>
          <p14:tracePt t="46837" x="9121775" y="3022600"/>
          <p14:tracePt t="46845" x="9121775" y="3030538"/>
          <p14:tracePt t="46853" x="9129713" y="3038475"/>
          <p14:tracePt t="46861" x="9137650" y="3046413"/>
          <p14:tracePt t="46877" x="9145588" y="3054350"/>
          <p14:tracePt t="46909" x="9145588" y="3062288"/>
          <p14:tracePt t="48877" x="9153525" y="3070225"/>
          <p14:tracePt t="48893" x="9169400" y="3086100"/>
          <p14:tracePt t="48901" x="9193213" y="3094038"/>
          <p14:tracePt t="48909" x="9224963" y="3109913"/>
          <p14:tracePt t="48917" x="9258300" y="3117850"/>
          <p14:tracePt t="48926" x="9274175" y="3125788"/>
          <p14:tracePt t="48933" x="9282113" y="3133725"/>
          <p14:tracePt t="49021" x="9297988" y="3133725"/>
          <p14:tracePt t="49029" x="9321800" y="3133725"/>
          <p14:tracePt t="49037" x="9369425" y="3141663"/>
          <p14:tracePt t="49045" x="9401175" y="3149600"/>
          <p14:tracePt t="49053" x="9424988" y="3157538"/>
          <p14:tracePt t="49061" x="9448800" y="3157538"/>
          <p14:tracePt t="49068" x="9464675" y="3165475"/>
          <p14:tracePt t="49077" x="9472613" y="3165475"/>
          <p14:tracePt t="49085" x="9488488" y="3165475"/>
          <p14:tracePt t="49093" x="9504363" y="3165475"/>
          <p14:tracePt t="49101" x="9528175" y="3165475"/>
          <p14:tracePt t="49109" x="9544050" y="3165475"/>
          <p14:tracePt t="49117" x="9585325" y="3173413"/>
          <p14:tracePt t="49125" x="9632950" y="3173413"/>
          <p14:tracePt t="49133" x="9688513" y="3181350"/>
          <p14:tracePt t="49141" x="9752013" y="3189288"/>
          <p14:tracePt t="49149" x="9815513" y="3197225"/>
          <p14:tracePt t="49157" x="9879013" y="3213100"/>
          <p14:tracePt t="49165" x="9944100" y="3221038"/>
          <p14:tracePt t="49173" x="9999663" y="3228975"/>
          <p14:tracePt t="49181" x="10039350" y="3236913"/>
          <p14:tracePt t="49189" x="10063163" y="3236913"/>
          <p14:tracePt t="49197" x="10079038" y="3244850"/>
          <p14:tracePt t="49205" x="10086975" y="3244850"/>
          <p14:tracePt t="49213" x="10094913" y="3244850"/>
          <p14:tracePt t="49221" x="10118725" y="3252788"/>
          <p14:tracePt t="49229" x="10142538" y="3252788"/>
          <p14:tracePt t="49237" x="10166350" y="3252788"/>
          <p14:tracePt t="49245" x="10198100" y="3252788"/>
          <p14:tracePt t="49253" x="10229850" y="3262313"/>
          <p14:tracePt t="49261" x="10245725" y="3270250"/>
          <p14:tracePt t="49269" x="10269538" y="3270250"/>
          <p14:tracePt t="49277" x="10279063" y="3270250"/>
          <p14:tracePt t="49285" x="10287000" y="3270250"/>
          <p14:tracePt t="49301" x="10294938" y="3270250"/>
          <p14:tracePt t="49309" x="10302875" y="3270250"/>
          <p14:tracePt t="49317" x="10318750" y="3270250"/>
          <p14:tracePt t="49325" x="10326688" y="3270250"/>
          <p14:tracePt t="49333" x="10350500" y="3270250"/>
          <p14:tracePt t="49341" x="10366375" y="3270250"/>
          <p14:tracePt t="49349" x="10382250" y="3270250"/>
          <p14:tracePt t="49357" x="10406063" y="3270250"/>
          <p14:tracePt t="49365" x="10421938" y="3270250"/>
          <p14:tracePt t="49373" x="10445750" y="3270250"/>
          <p14:tracePt t="49381" x="10461625" y="3270250"/>
          <p14:tracePt t="49389" x="10477500" y="3270250"/>
          <p14:tracePt t="49397" x="10485438" y="3270250"/>
          <p14:tracePt t="49405" x="10493375" y="3270250"/>
          <p14:tracePt t="49413" x="10517188" y="3270250"/>
          <p14:tracePt t="49421" x="10541000" y="3270250"/>
          <p14:tracePt t="49429" x="10580688" y="3270250"/>
          <p14:tracePt t="49437" x="10637838" y="3270250"/>
          <p14:tracePt t="49445" x="10709275" y="3270250"/>
          <p14:tracePt t="49453" x="10796588" y="3270250"/>
          <p14:tracePt t="49461" x="10875963" y="3278188"/>
          <p14:tracePt t="49469" x="10947400" y="3278188"/>
          <p14:tracePt t="49477" x="11020425" y="3278188"/>
          <p14:tracePt t="49485" x="11107738" y="3278188"/>
          <p14:tracePt t="49493" x="11187113" y="3278188"/>
          <p14:tracePt t="49501" x="11298238" y="3278188"/>
          <p14:tracePt t="49510" x="11379200" y="3278188"/>
          <p14:tracePt t="49517" x="11458575" y="3278188"/>
          <p14:tracePt t="49525" x="11530013" y="3278188"/>
          <p14:tracePt t="49533" x="11585575" y="3278188"/>
          <p14:tracePt t="49541" x="11625263" y="3278188"/>
          <p14:tracePt t="49549" x="11657013" y="3278188"/>
          <p14:tracePt t="49557" x="11682413" y="3270250"/>
          <p14:tracePt t="49565" x="11706225" y="3270250"/>
          <p14:tracePt t="49573" x="11722100" y="3270250"/>
          <p14:tracePt t="49837" x="11753850" y="3262313"/>
          <p14:tracePt t="49845" x="11817350" y="3262313"/>
          <p14:tracePt t="49853" x="11888788" y="3262313"/>
          <p14:tracePt t="49861" x="12025313" y="3262313"/>
          <p14:tracePt t="52381" x="9250363" y="6826250"/>
          <p14:tracePt t="52389" x="9234488" y="6818313"/>
          <p14:tracePt t="52397" x="9209088" y="6802438"/>
          <p14:tracePt t="52405" x="9193213" y="6786563"/>
          <p14:tracePt t="52413" x="9185275" y="6786563"/>
          <p14:tracePt t="52421" x="9169400" y="6770688"/>
          <p14:tracePt t="52429" x="9153525" y="6770688"/>
          <p14:tracePt t="52437" x="9129713" y="6746875"/>
          <p14:tracePt t="52445" x="9113838" y="6738938"/>
          <p14:tracePt t="52453" x="9097963" y="6731000"/>
          <p14:tracePt t="52461" x="9082088" y="6715125"/>
          <p14:tracePt t="52469" x="9074150" y="6715125"/>
          <p14:tracePt t="52477" x="9058275" y="6707188"/>
          <p14:tracePt t="52485" x="9050338" y="6699250"/>
          <p14:tracePt t="52493" x="9042400" y="6699250"/>
          <p14:tracePt t="52500" x="9026525" y="6691313"/>
          <p14:tracePt t="52517" x="9018588" y="6673850"/>
          <p14:tracePt t="52526" x="9010650" y="6673850"/>
          <p14:tracePt t="52541" x="9002713" y="6665913"/>
          <p14:tracePt t="52549" x="8986838" y="6657975"/>
          <p14:tracePt t="52557" x="8970963" y="6657975"/>
          <p14:tracePt t="52565" x="8955088" y="6650038"/>
          <p14:tracePt t="52573" x="8939213" y="6650038"/>
          <p14:tracePt t="52581" x="8923338" y="6642100"/>
          <p14:tracePt t="52589" x="8907463" y="6634163"/>
          <p14:tracePt t="52597" x="8899525" y="6626225"/>
          <p14:tracePt t="53397" x="8907463" y="6626225"/>
          <p14:tracePt t="53405" x="8931275" y="6626225"/>
          <p14:tracePt t="53413" x="8963025" y="6618288"/>
          <p14:tracePt t="53421" x="9002713" y="6610350"/>
          <p14:tracePt t="53429" x="9050338" y="6602413"/>
          <p14:tracePt t="53437" x="9129713" y="6594475"/>
          <p14:tracePt t="53445" x="9217025" y="6578600"/>
          <p14:tracePt t="53453" x="9282113" y="6570663"/>
          <p14:tracePt t="53461" x="9353550" y="6554788"/>
          <p14:tracePt t="53469" x="9424988" y="6538913"/>
          <p14:tracePt t="53477" x="9488488" y="6515100"/>
          <p14:tracePt t="53485" x="9544050" y="6483350"/>
          <p14:tracePt t="53493" x="9601200" y="6459538"/>
          <p14:tracePt t="53501" x="9672638" y="6419850"/>
          <p14:tracePt t="53509" x="9752013" y="6380163"/>
          <p14:tracePt t="53517" x="9863138" y="6330950"/>
          <p14:tracePt t="53701" x="12120563" y="5119688"/>
          <p14:tracePt t="53709" x="12168188" y="50800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86B-74B4-49D8-A1A5-EF87E34285DC}"/>
              </a:ext>
            </a:extLst>
          </p:cNvPr>
          <p:cNvSpPr>
            <a:spLocks noGrp="1"/>
          </p:cNvSpPr>
          <p:nvPr>
            <p:ph type="title"/>
          </p:nvPr>
        </p:nvSpPr>
        <p:spPr>
          <a:xfrm>
            <a:off x="527183" y="3958154"/>
            <a:ext cx="4905633" cy="1147975"/>
          </a:xfrm>
        </p:spPr>
        <p:txBody>
          <a:bodyPr anchor="b">
            <a:normAutofit/>
          </a:bodyPr>
          <a:lstStyle/>
          <a:p>
            <a:r>
              <a:rPr lang="en-US" dirty="0"/>
              <a:t>TE Classmate</a:t>
            </a:r>
          </a:p>
        </p:txBody>
      </p:sp>
      <p:sp>
        <p:nvSpPr>
          <p:cNvPr id="4" name="Text Placeholder 3">
            <a:extLst>
              <a:ext uri="{FF2B5EF4-FFF2-40B4-BE49-F238E27FC236}">
                <a16:creationId xmlns:a16="http://schemas.microsoft.com/office/drawing/2014/main" id="{5B7D04DA-D53D-43FF-A24F-B8574BA96B4F}"/>
              </a:ext>
            </a:extLst>
          </p:cNvPr>
          <p:cNvSpPr>
            <a:spLocks noGrp="1"/>
          </p:cNvSpPr>
          <p:nvPr>
            <p:ph type="body" sz="quarter" idx="13"/>
          </p:nvPr>
        </p:nvSpPr>
        <p:spPr>
          <a:xfrm>
            <a:off x="1262546" y="5289239"/>
            <a:ext cx="5785368" cy="1463253"/>
          </a:xfrm>
        </p:spPr>
        <p:txBody>
          <a:bodyPr>
            <a:noAutofit/>
          </a:bodyPr>
          <a:lstStyle/>
          <a:p>
            <a:r>
              <a:rPr lang="en-US" sz="2400" b="1" dirty="0"/>
              <a:t>You can view different teaching modalities in TE classmate:</a:t>
            </a:r>
          </a:p>
          <a:p>
            <a:pPr lvl="1"/>
            <a:r>
              <a:rPr lang="en-US" sz="2000" b="1" dirty="0"/>
              <a:t>Distance Learning</a:t>
            </a:r>
          </a:p>
        </p:txBody>
      </p:sp>
      <p:grpSp>
        <p:nvGrpSpPr>
          <p:cNvPr id="3" name="Group 2" descr="TE classmate distance learning modality screenshot">
            <a:extLst>
              <a:ext uri="{FF2B5EF4-FFF2-40B4-BE49-F238E27FC236}">
                <a16:creationId xmlns:a16="http://schemas.microsoft.com/office/drawing/2014/main" id="{5E3F0B5B-5418-489F-B1D7-630FDD7DA283}"/>
              </a:ext>
            </a:extLst>
          </p:cNvPr>
          <p:cNvGrpSpPr/>
          <p:nvPr/>
        </p:nvGrpSpPr>
        <p:grpSpPr>
          <a:xfrm>
            <a:off x="7311714" y="393441"/>
            <a:ext cx="3519151" cy="6647688"/>
            <a:chOff x="7353918" y="393441"/>
            <a:chExt cx="3519151" cy="6647688"/>
          </a:xfrm>
        </p:grpSpPr>
        <p:pic>
          <p:nvPicPr>
            <p:cNvPr id="5" name="Picture 4" descr="Graphical user interface, text, application&#10;&#10;Description automatically generated">
              <a:extLst>
                <a:ext uri="{FF2B5EF4-FFF2-40B4-BE49-F238E27FC236}">
                  <a16:creationId xmlns:a16="http://schemas.microsoft.com/office/drawing/2014/main" id="{2019C66E-4157-430E-A895-D601D3A4CE03}"/>
                </a:ext>
              </a:extLst>
            </p:cNvPr>
            <p:cNvPicPr>
              <a:picLocks noChangeAspect="1"/>
            </p:cNvPicPr>
            <p:nvPr/>
          </p:nvPicPr>
          <p:blipFill rotWithShape="1">
            <a:blip r:embed="rId5"/>
            <a:srcRect t="3076" b="5026"/>
            <a:stretch/>
          </p:blipFill>
          <p:spPr>
            <a:xfrm>
              <a:off x="7353918" y="393441"/>
              <a:ext cx="3519151" cy="6647688"/>
            </a:xfrm>
            <a:prstGeom prst="rect">
              <a:avLst/>
            </a:prstGeom>
            <a:ln>
              <a:solidFill>
                <a:srgbClr val="002E66"/>
              </a:solidFill>
            </a:ln>
          </p:spPr>
        </p:pic>
        <p:sp>
          <p:nvSpPr>
            <p:cNvPr id="6" name="Rectangle 5">
              <a:extLst>
                <a:ext uri="{FF2B5EF4-FFF2-40B4-BE49-F238E27FC236}">
                  <a16:creationId xmlns:a16="http://schemas.microsoft.com/office/drawing/2014/main" id="{43609694-FEA5-4562-A5AE-DD614E4825F9}"/>
                </a:ext>
              </a:extLst>
            </p:cNvPr>
            <p:cNvSpPr/>
            <p:nvPr/>
          </p:nvSpPr>
          <p:spPr>
            <a:xfrm>
              <a:off x="7596554" y="2588456"/>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5F85B4-4470-4DC6-9250-2AA99B25CB3D}"/>
                </a:ext>
              </a:extLst>
            </p:cNvPr>
            <p:cNvSpPr/>
            <p:nvPr/>
          </p:nvSpPr>
          <p:spPr>
            <a:xfrm>
              <a:off x="7596553" y="3535539"/>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8A977D-AA20-4A7B-A40F-26835E438AC3}"/>
                </a:ext>
              </a:extLst>
            </p:cNvPr>
            <p:cNvSpPr/>
            <p:nvPr/>
          </p:nvSpPr>
          <p:spPr>
            <a:xfrm>
              <a:off x="7596555" y="4407326"/>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FD97A6-8EEF-4F8D-B8D0-BFD13C70E456}"/>
                </a:ext>
              </a:extLst>
            </p:cNvPr>
            <p:cNvSpPr/>
            <p:nvPr/>
          </p:nvSpPr>
          <p:spPr>
            <a:xfrm>
              <a:off x="7596554" y="5354409"/>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Video 19">
            <a:hlinkClick r:id="" action="ppaction://media"/>
            <a:extLst>
              <a:ext uri="{FF2B5EF4-FFF2-40B4-BE49-F238E27FC236}">
                <a16:creationId xmlns:a16="http://schemas.microsoft.com/office/drawing/2014/main" id="{C52BD6D4-E6CE-4A3A-83FA-94D3CE6C75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contrast="100000"/>
          </a:blip>
          <a:stretch>
            <a:fillRect/>
          </a:stretch>
        </p:blipFill>
        <p:spPr>
          <a:xfrm>
            <a:off x="11861799" y="6610350"/>
            <a:ext cx="330200" cy="247650"/>
          </a:xfrm>
          <a:prstGeom prst="rect">
            <a:avLst/>
          </a:prstGeom>
        </p:spPr>
      </p:pic>
    </p:spTree>
    <p:extLst>
      <p:ext uri="{BB962C8B-B14F-4D97-AF65-F5344CB8AC3E}">
        <p14:creationId xmlns:p14="http://schemas.microsoft.com/office/powerpoint/2010/main" val="3307806179"/>
      </p:ext>
    </p:extLst>
  </p:cSld>
  <p:clrMapOvr>
    <a:masterClrMapping/>
  </p:clrMapOvr>
  <mc:AlternateContent xmlns:mc="http://schemas.openxmlformats.org/markup-compatibility/2006" xmlns:p14="http://schemas.microsoft.com/office/powerpoint/2010/main">
    <mc:Choice Requires="p14">
      <p:transition spd="med" p14:dur="700" advTm="41218">
        <p:fade/>
      </p:transition>
    </mc:Choice>
    <mc:Fallback xmlns="">
      <p:transition spd="med" advTm="41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extLst>
    <p:ext uri="{3A86A75C-4F4B-4683-9AE1-C65F6400EC91}">
      <p14:laserTraceLst xmlns:p14="http://schemas.microsoft.com/office/powerpoint/2010/main">
        <p14:tracePtLst>
          <p14:tracePt t="6281" x="12025313" y="3890963"/>
          <p14:tracePt t="6289" x="11936413" y="3859213"/>
          <p14:tracePt t="6297" x="11864975" y="3843338"/>
          <p14:tracePt t="6305" x="11761788" y="3811588"/>
          <p14:tracePt t="6313" x="11657013" y="3779838"/>
          <p14:tracePt t="6321" x="11545888" y="3756025"/>
          <p14:tracePt t="6329" x="11442700" y="3716338"/>
          <p14:tracePt t="6337" x="11339513" y="3692525"/>
          <p14:tracePt t="6345" x="11234738" y="3668713"/>
          <p14:tracePt t="6353" x="11139488" y="3629025"/>
          <p14:tracePt t="6361" x="11028363" y="3605213"/>
          <p14:tracePt t="6369" x="10907713" y="3571875"/>
          <p14:tracePt t="6377" x="10804525" y="3548063"/>
          <p14:tracePt t="6385" x="10709275" y="3532188"/>
          <p14:tracePt t="6393" x="10620375" y="3500438"/>
          <p14:tracePt t="6401" x="10548938" y="3492500"/>
          <p14:tracePt t="6409" x="10469563" y="3476625"/>
          <p14:tracePt t="6417" x="10406063" y="3468688"/>
          <p14:tracePt t="6425" x="10334625" y="3460750"/>
          <p14:tracePt t="6433" x="10245725" y="3452813"/>
          <p14:tracePt t="6441" x="10182225" y="3444875"/>
          <p14:tracePt t="6449" x="10086975" y="3436938"/>
          <p14:tracePt t="6457" x="9999663" y="3436938"/>
          <p14:tracePt t="6465" x="9902825" y="3429000"/>
          <p14:tracePt t="6473" x="9831388" y="3429000"/>
          <p14:tracePt t="6481" x="9752013" y="3421063"/>
          <p14:tracePt t="6489" x="9688513" y="3421063"/>
          <p14:tracePt t="6497" x="9640888" y="3421063"/>
          <p14:tracePt t="6505" x="9593263" y="3421063"/>
          <p14:tracePt t="6513" x="9559925" y="3421063"/>
          <p14:tracePt t="6521" x="9512300" y="3429000"/>
          <p14:tracePt t="6529" x="9472613" y="3436938"/>
          <p14:tracePt t="6537" x="9424988" y="3452813"/>
          <p14:tracePt t="6546" x="9369425" y="3468688"/>
          <p14:tracePt t="6553" x="9305925" y="3484563"/>
          <p14:tracePt t="6561" x="9242425" y="3492500"/>
          <p14:tracePt t="6569" x="9153525" y="3508375"/>
          <p14:tracePt t="6578" x="9090025" y="3516313"/>
          <p14:tracePt t="6585" x="9018588" y="3524250"/>
          <p14:tracePt t="6593" x="8955088" y="3532188"/>
          <p14:tracePt t="6601" x="8899525" y="3540125"/>
          <p14:tracePt t="6609" x="8850313" y="3540125"/>
          <p14:tracePt t="6617" x="8786813" y="3540125"/>
          <p14:tracePt t="6625" x="8723313" y="3540125"/>
          <p14:tracePt t="6633" x="8636000" y="3540125"/>
          <p14:tracePt t="6641" x="8540750" y="3540125"/>
          <p14:tracePt t="6649" x="8435975" y="3540125"/>
          <p14:tracePt t="6657" x="8332788" y="3540125"/>
          <p14:tracePt t="6665" x="8237538" y="3540125"/>
          <p14:tracePt t="6673" x="8172450" y="3540125"/>
          <p14:tracePt t="6681" x="8108950" y="3540125"/>
          <p14:tracePt t="6688" x="8069263" y="3540125"/>
          <p14:tracePt t="6697" x="8037513" y="3540125"/>
          <p14:tracePt t="6704" x="7997825" y="3540125"/>
          <p14:tracePt t="6713" x="7966075" y="3540125"/>
          <p14:tracePt t="6721" x="7918450" y="3540125"/>
          <p14:tracePt t="6729" x="7870825" y="3540125"/>
          <p14:tracePt t="6736" x="7805738" y="3540125"/>
          <p14:tracePt t="6745" x="7758113" y="3540125"/>
          <p14:tracePt t="6752" x="7726363" y="3540125"/>
          <p14:tracePt t="6761" x="7694613" y="3540125"/>
          <p14:tracePt t="6769" x="7670800" y="3540125"/>
          <p14:tracePt t="6777" x="7646988" y="3540125"/>
          <p14:tracePt t="6785" x="7623175" y="3540125"/>
          <p14:tracePt t="6793" x="7599363" y="3540125"/>
          <p14:tracePt t="6801" x="7583488" y="3540125"/>
          <p14:tracePt t="6809" x="7551738" y="3540125"/>
          <p14:tracePt t="6817" x="7527925" y="3540125"/>
          <p14:tracePt t="6825" x="7496175" y="3540125"/>
          <p14:tracePt t="6833" x="7462838" y="3540125"/>
          <p14:tracePt t="6841" x="7439025" y="3540125"/>
          <p14:tracePt t="6849" x="7423150" y="3540125"/>
          <p14:tracePt t="6857" x="7415213" y="3540125"/>
          <p14:tracePt t="6865" x="7399338" y="3540125"/>
          <p14:tracePt t="6877" x="7383463" y="3540125"/>
          <p14:tracePt t="6881" x="7359650" y="3540125"/>
          <p14:tracePt t="6889" x="7327900" y="3532188"/>
          <p14:tracePt t="6897" x="7296150" y="3524250"/>
          <p14:tracePt t="6905" x="7272338" y="3508375"/>
          <p14:tracePt t="6913" x="7248525" y="3500438"/>
          <p14:tracePt t="6921" x="7232650" y="3500438"/>
          <p14:tracePt t="6929" x="7208838" y="3500438"/>
          <p14:tracePt t="6937" x="7200900" y="3492500"/>
          <p14:tracePt t="6946" x="7192963" y="3484563"/>
          <p14:tracePt t="6953" x="7177088" y="3484563"/>
          <p14:tracePt t="7145" x="7177088" y="3476625"/>
          <p14:tracePt t="7153" x="7185025" y="3468688"/>
          <p14:tracePt t="7161" x="7192963" y="3468688"/>
          <p14:tracePt t="7169" x="7200900" y="3468688"/>
          <p14:tracePt t="7185" x="7208838" y="3468688"/>
          <p14:tracePt t="7201" x="7224713" y="3468688"/>
          <p14:tracePt t="7209" x="7240588" y="3468688"/>
          <p14:tracePt t="7217" x="7272338" y="3468688"/>
          <p14:tracePt t="7225" x="7312025" y="3460750"/>
          <p14:tracePt t="7233" x="7359650" y="3460750"/>
          <p14:tracePt t="7241" x="7399338" y="3460750"/>
          <p14:tracePt t="7249" x="7446963" y="3460750"/>
          <p14:tracePt t="7257" x="7462838" y="3460750"/>
          <p14:tracePt t="7265" x="7478713" y="3460750"/>
          <p14:tracePt t="7273" x="7496175" y="3452813"/>
          <p14:tracePt t="7281" x="7512050" y="3452813"/>
          <p14:tracePt t="7289" x="7527925" y="3452813"/>
          <p14:tracePt t="7297" x="7551738" y="3444875"/>
          <p14:tracePt t="7305" x="7575550" y="3444875"/>
          <p14:tracePt t="7313" x="7615238" y="3444875"/>
          <p14:tracePt t="7321" x="7646988" y="3444875"/>
          <p14:tracePt t="7329" x="7686675" y="3444875"/>
          <p14:tracePt t="7337" x="7734300" y="3444875"/>
          <p14:tracePt t="7345" x="7773988" y="3444875"/>
          <p14:tracePt t="7353" x="7805738" y="3444875"/>
          <p14:tracePt t="7361" x="7839075" y="3436938"/>
          <p14:tracePt t="7369" x="7878763" y="3429000"/>
          <p14:tracePt t="7377" x="7918450" y="3429000"/>
          <p14:tracePt t="7385" x="7958138" y="3421063"/>
          <p14:tracePt t="7393" x="7989888" y="3413125"/>
          <p14:tracePt t="7401" x="8013700" y="3405188"/>
          <p14:tracePt t="7422" x="8069263" y="3405188"/>
          <p14:tracePt t="7425" x="8108950" y="3397250"/>
          <p14:tracePt t="7433" x="8148638" y="3397250"/>
          <p14:tracePt t="7441" x="8189913" y="3397250"/>
          <p14:tracePt t="7449" x="8237538" y="3389313"/>
          <p14:tracePt t="7457" x="8269288" y="3389313"/>
          <p14:tracePt t="7465" x="8301038" y="3389313"/>
          <p14:tracePt t="7473" x="8324850" y="3389313"/>
          <p14:tracePt t="7481" x="8340725" y="3389313"/>
          <p14:tracePt t="7489" x="8364538" y="3389313"/>
          <p14:tracePt t="7497" x="8380413" y="3389313"/>
          <p14:tracePt t="7505" x="8388350" y="3389313"/>
          <p14:tracePt t="7513" x="8396288" y="3389313"/>
          <p14:tracePt t="7521" x="8404225" y="3389313"/>
          <p14:tracePt t="7529" x="8412163" y="3389313"/>
          <p14:tracePt t="7601" x="8420100" y="3381375"/>
          <p14:tracePt t="7633" x="8428038" y="3381375"/>
          <p14:tracePt t="9753" x="8435975" y="3381375"/>
          <p14:tracePt t="9761" x="8467725" y="3381375"/>
          <p14:tracePt t="9768" x="8483600" y="3381375"/>
          <p14:tracePt t="9777" x="8491538" y="3381375"/>
          <p14:tracePt t="9785" x="8507413" y="3381375"/>
          <p14:tracePt t="9801" x="8515350" y="3381375"/>
          <p14:tracePt t="9817" x="8531225" y="3381375"/>
          <p14:tracePt t="10031" x="8770938" y="3381375"/>
          <p14:tracePt t="10034" x="8786813" y="3389313"/>
          <p14:tracePt t="10041" x="8802688" y="3389313"/>
          <p14:tracePt t="10049" x="8810625" y="3389313"/>
          <p14:tracePt t="10056" x="8826500" y="3389313"/>
          <p14:tracePt t="10065" x="8850313" y="3389313"/>
          <p14:tracePt t="10073" x="8883650" y="3397250"/>
          <p14:tracePt t="10081" x="8899525" y="3397250"/>
          <p14:tracePt t="10089" x="8915400" y="3405188"/>
          <p14:tracePt t="10097" x="8931275" y="3405188"/>
          <p14:tracePt t="10105" x="8955088" y="3413125"/>
          <p14:tracePt t="10114" x="8978900" y="3413125"/>
          <p14:tracePt t="10121" x="9010650" y="3413125"/>
          <p14:tracePt t="10130" x="9034463" y="3413125"/>
          <p14:tracePt t="10137" x="9058275" y="3421063"/>
          <p14:tracePt t="10147" x="9113838" y="3429000"/>
          <p14:tracePt t="10153" x="9193213" y="3436938"/>
          <p14:tracePt t="10162" x="9266238" y="3452813"/>
          <p14:tracePt t="10169" x="9321800" y="3460750"/>
          <p14:tracePt t="10177" x="9377363" y="3468688"/>
          <p14:tracePt t="10185" x="9417050" y="3468688"/>
          <p14:tracePt t="10192" x="9464675" y="3468688"/>
          <p14:tracePt t="10201" x="9496425" y="3468688"/>
          <p14:tracePt t="10209" x="9528175" y="3468688"/>
          <p14:tracePt t="10217" x="9544050" y="3468688"/>
          <p14:tracePt t="10225" x="9551988" y="3468688"/>
          <p14:tracePt t="10257" x="9559925" y="3468688"/>
          <p14:tracePt t="10265" x="9567863" y="3468688"/>
          <p14:tracePt t="10272" x="9575800" y="3468688"/>
          <p14:tracePt t="10281" x="9585325" y="3468688"/>
          <p14:tracePt t="10289" x="9593263" y="3468688"/>
          <p14:tracePt t="10297" x="9617075" y="3468688"/>
          <p14:tracePt t="10305" x="9625013" y="3468688"/>
          <p14:tracePt t="10313" x="9632950" y="3460750"/>
          <p14:tracePt t="10321" x="9648825" y="3452813"/>
          <p14:tracePt t="10330" x="9656763" y="3452813"/>
          <p14:tracePt t="10337" x="9664700" y="3452813"/>
          <p14:tracePt t="10346" x="9680575" y="3444875"/>
          <p14:tracePt t="10353" x="9688513" y="3436938"/>
          <p14:tracePt t="10361" x="9704388" y="3421063"/>
          <p14:tracePt t="10368" x="9720263" y="3413125"/>
          <p14:tracePt t="10377" x="9736138" y="3397250"/>
          <p14:tracePt t="10385" x="9736138" y="3389313"/>
          <p14:tracePt t="10393" x="9736138" y="3381375"/>
          <p14:tracePt t="10417" x="9736138" y="3373438"/>
          <p14:tracePt t="10424" x="9744075" y="3373438"/>
          <p14:tracePt t="10433" x="9752013" y="3357563"/>
          <p14:tracePt t="10441" x="9752013" y="3349625"/>
          <p14:tracePt t="10449" x="9759950" y="3341688"/>
          <p14:tracePt t="10456" x="9767888" y="3317875"/>
          <p14:tracePt t="10465" x="9767888" y="3309938"/>
          <p14:tracePt t="10473" x="9767888" y="3294063"/>
          <p14:tracePt t="10481" x="9775825" y="3270250"/>
          <p14:tracePt t="10488" x="9775825" y="3262313"/>
          <p14:tracePt t="10497" x="9775825" y="3252788"/>
          <p14:tracePt t="10504" x="9775825" y="3244850"/>
          <p14:tracePt t="10521" x="9775825" y="3236913"/>
          <p14:tracePt t="10537" x="9775825" y="3228975"/>
          <p14:tracePt t="10553" x="9775825" y="3213100"/>
          <p14:tracePt t="10561" x="9775825" y="3205163"/>
          <p14:tracePt t="10577" x="9775825" y="3197225"/>
          <p14:tracePt t="10585" x="9775825" y="3189288"/>
          <p14:tracePt t="10593" x="9775825" y="3181350"/>
          <p14:tracePt t="10609" x="9775825" y="3165475"/>
          <p14:tracePt t="10625" x="9775825" y="3157538"/>
          <p14:tracePt t="10633" x="9775825" y="3149600"/>
          <p14:tracePt t="10640" x="9775825" y="3141663"/>
          <p14:tracePt t="10649" x="9775825" y="3133725"/>
          <p14:tracePt t="10657" x="9767888" y="3117850"/>
          <p14:tracePt t="10673" x="9767888" y="3101975"/>
          <p14:tracePt t="10681" x="9759950" y="3094038"/>
          <p14:tracePt t="10688" x="9752013" y="3086100"/>
          <p14:tracePt t="10697" x="9752013" y="3078163"/>
          <p14:tracePt t="10704" x="9744075" y="3078163"/>
          <p14:tracePt t="10721" x="9744075" y="3070225"/>
          <p14:tracePt t="10737" x="9744075" y="3062288"/>
          <p14:tracePt t="10746" x="9736138" y="3054350"/>
          <p14:tracePt t="10752" x="9728200" y="3046413"/>
          <p14:tracePt t="10761" x="9728200" y="3038475"/>
          <p14:tracePt t="10777" x="9712325" y="3022600"/>
          <p14:tracePt t="10785" x="9704388" y="3006725"/>
          <p14:tracePt t="10793" x="9688513" y="2998788"/>
          <p14:tracePt t="10801" x="9680575" y="2967038"/>
          <p14:tracePt t="10809" x="9648825" y="2919413"/>
          <p14:tracePt t="10817" x="9625013" y="2886075"/>
          <p14:tracePt t="10825" x="9601200" y="2854325"/>
          <p14:tracePt t="10833" x="9593263" y="2846388"/>
          <p14:tracePt t="10873" x="9585325" y="2838450"/>
          <p14:tracePt t="10913" x="9575800" y="2822575"/>
          <p14:tracePt t="10930" x="9559925" y="2822575"/>
          <p14:tracePt t="10937" x="9544050" y="2822575"/>
          <p14:tracePt t="10953" x="9528175" y="2822575"/>
          <p14:tracePt t="10962" x="9520238" y="2822575"/>
          <p14:tracePt t="10969" x="9512300" y="2822575"/>
          <p14:tracePt t="10977" x="9504363" y="2822575"/>
          <p14:tracePt t="10993" x="9488488" y="2822575"/>
          <p14:tracePt t="11001" x="9472613" y="2822575"/>
          <p14:tracePt t="11009" x="9472613" y="2814638"/>
          <p14:tracePt t="11017" x="9456738" y="2814638"/>
          <p14:tracePt t="11025" x="9448800" y="2814638"/>
          <p14:tracePt t="11033" x="9440863" y="2814638"/>
          <p14:tracePt t="11040" x="9432925" y="2814638"/>
          <p14:tracePt t="11057" x="9424988" y="2814638"/>
          <p14:tracePt t="11073" x="9417050" y="2814638"/>
          <p14:tracePt t="11081" x="9409113" y="2814638"/>
          <p14:tracePt t="11089" x="9401175" y="2814638"/>
          <p14:tracePt t="11097" x="9385300" y="2814638"/>
          <p14:tracePt t="11104" x="9369425" y="2814638"/>
          <p14:tracePt t="11113" x="9353550" y="2814638"/>
          <p14:tracePt t="11120" x="9345613" y="2814638"/>
          <p14:tracePt t="11129" x="9329738" y="2814638"/>
          <p14:tracePt t="11145" x="9321800" y="2814638"/>
          <p14:tracePt t="11152" x="9313863" y="2814638"/>
          <p14:tracePt t="11161" x="9305925" y="2814638"/>
          <p14:tracePt t="11168" x="9297988" y="2814638"/>
          <p14:tracePt t="11177" x="9290050" y="2814638"/>
          <p14:tracePt t="11185" x="9282113" y="2814638"/>
          <p14:tracePt t="11193" x="9274175" y="2814638"/>
          <p14:tracePt t="11201" x="9258300" y="2822575"/>
          <p14:tracePt t="11209" x="9242425" y="2830513"/>
          <p14:tracePt t="11217" x="9217025" y="2838450"/>
          <p14:tracePt t="11224" x="9201150" y="2838450"/>
          <p14:tracePt t="11233" x="9193213" y="2846388"/>
          <p14:tracePt t="11240" x="9169400" y="2862263"/>
          <p14:tracePt t="11249" x="9161463" y="2862263"/>
          <p14:tracePt t="11257" x="9153525" y="2870200"/>
          <p14:tracePt t="11265" x="9145588" y="2870200"/>
          <p14:tracePt t="11281" x="9145588" y="2878138"/>
          <p14:tracePt t="11297" x="9137650" y="2878138"/>
          <p14:tracePt t="11305" x="9129713" y="2886075"/>
          <p14:tracePt t="11321" x="9121775" y="2894013"/>
          <p14:tracePt t="11329" x="9113838" y="2901950"/>
          <p14:tracePt t="11346" x="9105900" y="2909888"/>
          <p14:tracePt t="11353" x="9097963" y="2919413"/>
          <p14:tracePt t="11369" x="9097963" y="2927350"/>
          <p14:tracePt t="11377" x="9097963" y="2935288"/>
          <p14:tracePt t="11385" x="9097963" y="2943225"/>
          <p14:tracePt t="11393" x="9097963" y="2951163"/>
          <p14:tracePt t="11401" x="9097963" y="2959100"/>
          <p14:tracePt t="11409" x="9090025" y="2974975"/>
          <p14:tracePt t="11417" x="9090025" y="2990850"/>
          <p14:tracePt t="11424" x="9090025" y="2998788"/>
          <p14:tracePt t="11433" x="9090025" y="3006725"/>
          <p14:tracePt t="11440" x="9090025" y="3022600"/>
          <p14:tracePt t="11449" x="9090025" y="3038475"/>
          <p14:tracePt t="11456" x="9090025" y="3054350"/>
          <p14:tracePt t="11465" x="9090025" y="3062288"/>
          <p14:tracePt t="11473" x="9090025" y="3070225"/>
          <p14:tracePt t="11481" x="9090025" y="3078163"/>
          <p14:tracePt t="11489" x="9090025" y="3086100"/>
          <p14:tracePt t="11497" x="9090025" y="3094038"/>
          <p14:tracePt t="11505" x="9090025" y="3117850"/>
          <p14:tracePt t="11513" x="9097963" y="3141663"/>
          <p14:tracePt t="11521" x="9105900" y="3149600"/>
          <p14:tracePt t="11529" x="9105900" y="3157538"/>
          <p14:tracePt t="11537" x="9105900" y="3165475"/>
          <p14:tracePt t="11546" x="9113838" y="3173413"/>
          <p14:tracePt t="11553" x="9121775" y="3189288"/>
          <p14:tracePt t="11561" x="9129713" y="3197225"/>
          <p14:tracePt t="11569" x="9145588" y="3213100"/>
          <p14:tracePt t="11577" x="9145588" y="3228975"/>
          <p14:tracePt t="11585" x="9153525" y="3228975"/>
          <p14:tracePt t="11593" x="9153525" y="3236913"/>
          <p14:tracePt t="11617" x="9161463" y="3244850"/>
          <p14:tracePt t="11641" x="9169400" y="3252788"/>
          <p14:tracePt t="11649" x="9169400" y="3262313"/>
          <p14:tracePt t="11657" x="9177338" y="3270250"/>
          <p14:tracePt t="11673" x="9185275" y="3278188"/>
          <p14:tracePt t="11681" x="9193213" y="3286125"/>
          <p14:tracePt t="11697" x="9201150" y="3294063"/>
          <p14:tracePt t="11705" x="9209088" y="3302000"/>
          <p14:tracePt t="11713" x="9217025" y="3309938"/>
          <p14:tracePt t="11737" x="9224963" y="3317875"/>
          <p14:tracePt t="11753" x="9242425" y="3317875"/>
          <p14:tracePt t="11762" x="9266238" y="3325813"/>
          <p14:tracePt t="11769" x="9274175" y="3325813"/>
          <p14:tracePt t="11777" x="9290050" y="3333750"/>
          <p14:tracePt t="11785" x="9297988" y="3333750"/>
          <p14:tracePt t="11793" x="9305925" y="3333750"/>
          <p14:tracePt t="11801" x="9313863" y="3333750"/>
          <p14:tracePt t="11809" x="9329738" y="3341688"/>
          <p14:tracePt t="11817" x="9337675" y="3341688"/>
          <p14:tracePt t="11825" x="9353550" y="3341688"/>
          <p14:tracePt t="11833" x="9361488" y="3341688"/>
          <p14:tracePt t="11840" x="9377363" y="3341688"/>
          <p14:tracePt t="11849" x="9393238" y="3341688"/>
          <p14:tracePt t="11857" x="9401175" y="3349625"/>
          <p14:tracePt t="11865" x="9424988" y="3357563"/>
          <p14:tracePt t="11876" x="9440863" y="3357563"/>
          <p14:tracePt t="11881" x="9464675" y="3357563"/>
          <p14:tracePt t="11889" x="9480550" y="3357563"/>
          <p14:tracePt t="11897" x="9504363" y="3357563"/>
          <p14:tracePt t="11905" x="9528175" y="3357563"/>
          <p14:tracePt t="11913" x="9544050" y="3357563"/>
          <p14:tracePt t="11921" x="9551988" y="3357563"/>
          <p14:tracePt t="11930" x="9559925" y="3357563"/>
          <p14:tracePt t="12409" x="9567863" y="3357563"/>
          <p14:tracePt t="12417" x="9593263" y="3357563"/>
          <p14:tracePt t="12425" x="9609138" y="3357563"/>
          <p14:tracePt t="12433" x="9632950" y="3357563"/>
          <p14:tracePt t="12441" x="9656763" y="3357563"/>
          <p14:tracePt t="12449" x="9672638" y="3357563"/>
          <p14:tracePt t="12457" x="9696450" y="3357563"/>
          <p14:tracePt t="12465" x="9712325" y="3357563"/>
          <p14:tracePt t="12473" x="9728200" y="3357563"/>
          <p14:tracePt t="12481" x="9752013" y="3357563"/>
          <p14:tracePt t="12489" x="9783763" y="3357563"/>
          <p14:tracePt t="12497" x="9807575" y="3357563"/>
          <p14:tracePt t="12505" x="9831388" y="3357563"/>
          <p14:tracePt t="12513" x="9847263" y="3357563"/>
          <p14:tracePt t="12521" x="9863138" y="3357563"/>
          <p14:tracePt t="12529" x="9871075" y="3357563"/>
          <p14:tracePt t="12545" x="9879013" y="3357563"/>
          <p14:tracePt t="12553" x="9886950" y="3357563"/>
          <p14:tracePt t="12561" x="9902825" y="3357563"/>
          <p14:tracePt t="12569" x="9910763" y="3357563"/>
          <p14:tracePt t="12577" x="9936163" y="3357563"/>
          <p14:tracePt t="12585" x="9959975" y="3357563"/>
          <p14:tracePt t="12593" x="9975850" y="3357563"/>
          <p14:tracePt t="12601" x="9991725" y="3357563"/>
          <p14:tracePt t="12609" x="9999663" y="3357563"/>
          <p14:tracePt t="12617" x="10007600" y="3357563"/>
          <p14:tracePt t="12624" x="10015538" y="3357563"/>
          <p14:tracePt t="12633" x="10031413" y="3349625"/>
          <p14:tracePt t="12640" x="10039350" y="3349625"/>
          <p14:tracePt t="12649" x="10055225" y="3349625"/>
          <p14:tracePt t="12656" x="10063163" y="3349625"/>
          <p14:tracePt t="12665" x="10071100" y="3349625"/>
          <p14:tracePt t="12673" x="10094913" y="3349625"/>
          <p14:tracePt t="12681" x="10102850" y="3349625"/>
          <p14:tracePt t="12689" x="10110788" y="3349625"/>
          <p14:tracePt t="12697" x="10118725" y="3349625"/>
          <p14:tracePt t="12705" x="10134600" y="3349625"/>
          <p14:tracePt t="12737" x="10142538" y="3349625"/>
          <p14:tracePt t="12745" x="10150475" y="3349625"/>
          <p14:tracePt t="12761" x="10166350" y="3349625"/>
          <p14:tracePt t="12769" x="10174288" y="3349625"/>
          <p14:tracePt t="12777" x="10190163" y="3349625"/>
          <p14:tracePt t="12785" x="10206038" y="3349625"/>
          <p14:tracePt t="12793" x="10221913" y="3349625"/>
          <p14:tracePt t="12800" x="10229850" y="3349625"/>
          <p14:tracePt t="12809" x="10245725" y="3349625"/>
          <p14:tracePt t="12817" x="10261600" y="3341688"/>
          <p14:tracePt t="12841" x="10279063" y="3333750"/>
          <p14:tracePt t="12857" x="10287000" y="3333750"/>
          <p14:tracePt t="12881" x="10302875" y="3333750"/>
          <p14:tracePt t="12897" x="10310813" y="3333750"/>
          <p14:tracePt t="12913" x="10318750" y="3333750"/>
          <p14:tracePt t="12929" x="10326688" y="3333750"/>
          <p14:tracePt t="12969" x="10334625" y="3333750"/>
          <p14:tracePt t="13001" x="10342563" y="3333750"/>
          <p14:tracePt t="13017" x="10350500" y="3333750"/>
          <p14:tracePt t="13073" x="10358438" y="3333750"/>
          <p14:tracePt t="13081" x="10366375" y="3333750"/>
          <p14:tracePt t="13097" x="10374313" y="3333750"/>
          <p14:tracePt t="13113" x="10382250" y="3333750"/>
          <p14:tracePt t="13137" x="10390188" y="3333750"/>
          <p14:tracePt t="13146" x="10398125" y="3333750"/>
          <p14:tracePt t="13168" x="10406063" y="3333750"/>
          <p14:tracePt t="13225" x="10414000" y="3341688"/>
          <p14:tracePt t="13249" x="10421938" y="3349625"/>
          <p14:tracePt t="13265" x="10429875" y="3357563"/>
          <p14:tracePt t="13273" x="10437813" y="3357563"/>
          <p14:tracePt t="13321" x="10437813" y="3365500"/>
          <p14:tracePt t="13353" x="10445750" y="3373438"/>
          <p14:tracePt t="13625" x="10437813" y="3373438"/>
          <p14:tracePt t="13649" x="10429875" y="3365500"/>
          <p14:tracePt t="13665" x="10429875" y="3357563"/>
          <p14:tracePt t="13681" x="10429875" y="3349625"/>
          <p14:tracePt t="13689" x="10421938" y="3341688"/>
          <p14:tracePt t="13713" x="10421938" y="3333750"/>
          <p14:tracePt t="13785" x="10414000" y="3325813"/>
          <p14:tracePt t="13817" x="10406063" y="3317875"/>
          <p14:tracePt t="13833" x="10398125" y="3309938"/>
          <p14:tracePt t="13841" x="10398125" y="3294063"/>
          <p14:tracePt t="13865" x="10390188" y="3286125"/>
          <p14:tracePt t="13881" x="10390188" y="3278188"/>
          <p14:tracePt t="13921" x="10390188" y="3270250"/>
          <p14:tracePt t="14529" x="10390188" y="3262313"/>
          <p14:tracePt t="14537" x="10390188" y="3252788"/>
          <p14:tracePt t="14553" x="10390188" y="3244850"/>
          <p14:tracePt t="14569" x="10390188" y="3236913"/>
          <p14:tracePt t="14601" x="10390188" y="3228975"/>
          <p14:tracePt t="14633" x="10390188" y="3221038"/>
          <p14:tracePt t="15449" x="10390188" y="3228975"/>
          <p14:tracePt t="15465" x="10390188" y="3236913"/>
          <p14:tracePt t="15473" x="10390188" y="3244850"/>
          <p14:tracePt t="15481" x="10390188" y="3252788"/>
          <p14:tracePt t="15489" x="10390188" y="3262313"/>
          <p14:tracePt t="15497" x="10390188" y="3270250"/>
          <p14:tracePt t="15504" x="10390188" y="3286125"/>
          <p14:tracePt t="15513" x="10390188" y="3302000"/>
          <p14:tracePt t="15520" x="10382250" y="3302000"/>
          <p14:tracePt t="15529" x="10382250" y="3317875"/>
          <p14:tracePt t="15536" x="10366375" y="3333750"/>
          <p14:tracePt t="15553" x="10358438" y="3341688"/>
          <p14:tracePt t="15561" x="10350500" y="3349625"/>
          <p14:tracePt t="15569" x="10342563" y="3357563"/>
          <p14:tracePt t="15578" x="10334625" y="3357563"/>
          <p14:tracePt t="15585" x="10318750" y="3365500"/>
          <p14:tracePt t="15593" x="10310813" y="3365500"/>
          <p14:tracePt t="15601" x="10287000" y="3373438"/>
          <p14:tracePt t="15609" x="10279063" y="3373438"/>
          <p14:tracePt t="15617" x="10253663" y="3373438"/>
          <p14:tracePt t="15625" x="10237788" y="3381375"/>
          <p14:tracePt t="15632" x="10229850" y="3381375"/>
          <p14:tracePt t="15641" x="10213975" y="3381375"/>
          <p14:tracePt t="15657" x="10206038" y="3381375"/>
          <p14:tracePt t="15665" x="10198100" y="3381375"/>
          <p14:tracePt t="15705" x="10190163" y="3381375"/>
          <p14:tracePt t="15713" x="10182225" y="3381375"/>
          <p14:tracePt t="15721" x="10174288" y="3381375"/>
          <p14:tracePt t="15729" x="10158413" y="3381375"/>
          <p14:tracePt t="15737" x="10142538" y="3381375"/>
          <p14:tracePt t="15746" x="10126663" y="3381375"/>
          <p14:tracePt t="15753" x="10118725" y="3381375"/>
          <p14:tracePt t="15762" x="10110788" y="3381375"/>
          <p14:tracePt t="15769" x="10102850" y="3381375"/>
          <p14:tracePt t="15817" x="10094913" y="3381375"/>
          <p14:tracePt t="15825" x="10079038" y="3373438"/>
          <p14:tracePt t="15833" x="10071100" y="3365500"/>
          <p14:tracePt t="15841" x="10063163" y="3365500"/>
          <p14:tracePt t="15858" x="10055225" y="3365500"/>
          <p14:tracePt t="15865" x="10047288" y="3357563"/>
          <p14:tracePt t="15872" x="10039350" y="3357563"/>
          <p14:tracePt t="15889" x="10023475" y="3349625"/>
          <p14:tracePt t="15897" x="10015538" y="3349625"/>
          <p14:tracePt t="15905" x="10007600" y="3341688"/>
          <p14:tracePt t="15953" x="10007600" y="3333750"/>
          <p14:tracePt t="15969" x="9999663" y="3333750"/>
          <p14:tracePt t="15977" x="9999663" y="3325813"/>
          <p14:tracePt t="15993" x="9999663" y="3317875"/>
          <p14:tracePt t="16009" x="9991725" y="3309938"/>
          <p14:tracePt t="16041" x="9991725" y="3302000"/>
          <p14:tracePt t="16089" x="9991725" y="3294063"/>
          <p14:tracePt t="16129" x="9991725" y="3286125"/>
          <p14:tracePt t="16145" x="9991725" y="3278188"/>
          <p14:tracePt t="16161" x="9983788" y="3262313"/>
          <p14:tracePt t="16209" x="9983788" y="3252788"/>
          <p14:tracePt t="16345" x="9983788" y="3244850"/>
          <p14:tracePt t="24921" x="9975850" y="3244850"/>
          <p14:tracePt t="24929" x="9944100" y="3244850"/>
          <p14:tracePt t="24937" x="9886950" y="3244850"/>
          <p14:tracePt t="24945" x="9855200" y="3244850"/>
          <p14:tracePt t="24953" x="9823450" y="3244850"/>
          <p14:tracePt t="24961" x="9791700" y="3244850"/>
          <p14:tracePt t="24968" x="9775825" y="3244850"/>
          <p14:tracePt t="24977" x="9752013" y="3244850"/>
          <p14:tracePt t="24985" x="9736138" y="3244850"/>
          <p14:tracePt t="24993" x="9712325" y="3244850"/>
          <p14:tracePt t="25001" x="9696450" y="3244850"/>
          <p14:tracePt t="25009" x="9672638" y="3244850"/>
          <p14:tracePt t="25017" x="9656763" y="3244850"/>
          <p14:tracePt t="25025" x="9640888" y="3244850"/>
          <p14:tracePt t="25033" x="9632950" y="3244850"/>
          <p14:tracePt t="25041" x="9625013" y="3244850"/>
          <p14:tracePt t="25049" x="9617075" y="3244850"/>
          <p14:tracePt t="25073" x="9609138" y="3244850"/>
          <p14:tracePt t="25081" x="9601200" y="3244850"/>
          <p14:tracePt t="25088" x="9593263" y="3252788"/>
          <p14:tracePt t="25097" x="9585325" y="3252788"/>
          <p14:tracePt t="25104" x="9559925" y="3252788"/>
          <p14:tracePt t="25113" x="9544050" y="3252788"/>
          <p14:tracePt t="25120" x="9536113" y="3252788"/>
          <p14:tracePt t="25129" x="9520238" y="3262313"/>
          <p14:tracePt t="25137" x="9504363" y="3262313"/>
          <p14:tracePt t="25145" x="9488488" y="3270250"/>
          <p14:tracePt t="25153" x="9480550" y="3278188"/>
          <p14:tracePt t="25161" x="9472613" y="3278188"/>
          <p14:tracePt t="25169" x="9456738" y="3286125"/>
          <p14:tracePt t="25177" x="9448800" y="3302000"/>
          <p14:tracePt t="25185" x="9440863" y="3302000"/>
          <p14:tracePt t="25193" x="9417050" y="3325813"/>
          <p14:tracePt t="25201" x="9409113" y="3333750"/>
          <p14:tracePt t="25209" x="9393238" y="3357563"/>
          <p14:tracePt t="25216" x="9369425" y="3381375"/>
          <p14:tracePt t="25226" x="9353550" y="3397250"/>
          <p14:tracePt t="25233" x="9313863" y="3429000"/>
          <p14:tracePt t="25241" x="9274175" y="3460750"/>
          <p14:tracePt t="25249" x="9242425" y="3492500"/>
          <p14:tracePt t="25257" x="9224963" y="3508375"/>
          <p14:tracePt t="25265" x="9209088" y="3524250"/>
          <p14:tracePt t="25273" x="9185275" y="3556000"/>
          <p14:tracePt t="25281" x="9169400" y="3579813"/>
          <p14:tracePt t="25288" x="9161463" y="3595688"/>
          <p14:tracePt t="25297" x="9153525" y="3613150"/>
          <p14:tracePt t="25305" x="9129713" y="3636963"/>
          <p14:tracePt t="25313" x="9121775" y="3644900"/>
          <p14:tracePt t="25321" x="9113838" y="3660775"/>
          <p14:tracePt t="25329" x="9105900" y="3676650"/>
          <p14:tracePt t="25337" x="9097963" y="3700463"/>
          <p14:tracePt t="25345" x="9082088" y="3724275"/>
          <p14:tracePt t="25353" x="9074150" y="3748088"/>
          <p14:tracePt t="25361" x="9066213" y="3771900"/>
          <p14:tracePt t="25369" x="9066213" y="3795713"/>
          <p14:tracePt t="25377" x="9050338" y="3811588"/>
          <p14:tracePt t="25384" x="9042400" y="3843338"/>
          <p14:tracePt t="25393" x="9034463" y="3859213"/>
          <p14:tracePt t="25401" x="9010650" y="3883025"/>
          <p14:tracePt t="25409" x="9010650" y="3890963"/>
          <p14:tracePt t="25417" x="9002713" y="3906838"/>
          <p14:tracePt t="25426" x="8994775" y="3930650"/>
          <p14:tracePt t="25433" x="8986838" y="3956050"/>
          <p14:tracePt t="25441" x="8978900" y="3979863"/>
          <p14:tracePt t="25449" x="8970963" y="3987800"/>
          <p14:tracePt t="25456" x="8970963" y="4003675"/>
          <p14:tracePt t="25465" x="8970963" y="4027488"/>
          <p14:tracePt t="25472" x="8970963" y="4051300"/>
          <p14:tracePt t="25481" x="8970963" y="4067175"/>
          <p14:tracePt t="25488" x="8970963" y="4083050"/>
          <p14:tracePt t="25497" x="8970963" y="4106863"/>
          <p14:tracePt t="25505" x="8970963" y="4130675"/>
          <p14:tracePt t="25513" x="8970963" y="4154488"/>
          <p14:tracePt t="25520" x="8955088" y="4186238"/>
          <p14:tracePt t="25529" x="8955088" y="4202113"/>
          <p14:tracePt t="25537" x="8955088" y="4225925"/>
          <p14:tracePt t="25545" x="8947150" y="4241800"/>
          <p14:tracePt t="25552" x="8947150" y="4257675"/>
          <p14:tracePt t="25561" x="8947150" y="4273550"/>
          <p14:tracePt t="25569" x="8947150" y="4298950"/>
          <p14:tracePt t="25577" x="8947150" y="4314825"/>
          <p14:tracePt t="25585" x="8947150" y="4338638"/>
          <p14:tracePt t="25593" x="8947150" y="4362450"/>
          <p14:tracePt t="25601" x="8947150" y="4386263"/>
          <p14:tracePt t="25609" x="8947150" y="4410075"/>
          <p14:tracePt t="25616" x="8947150" y="4433888"/>
          <p14:tracePt t="25625" x="8947150" y="4449763"/>
          <p14:tracePt t="25633" x="8947150" y="4473575"/>
          <p14:tracePt t="25641" x="8947150" y="4489450"/>
          <p14:tracePt t="25649" x="8947150" y="4505325"/>
          <p14:tracePt t="25657" x="8947150" y="4521200"/>
          <p14:tracePt t="25665" x="8955088" y="4537075"/>
          <p14:tracePt t="25673" x="8955088" y="4545013"/>
          <p14:tracePt t="25681" x="8955088" y="4552950"/>
          <p14:tracePt t="25689" x="8955088" y="4576763"/>
          <p14:tracePt t="25697" x="8963025" y="4608513"/>
          <p14:tracePt t="25705" x="8970963" y="4633913"/>
          <p14:tracePt t="25713" x="8970963" y="4673600"/>
          <p14:tracePt t="25721" x="8986838" y="4713288"/>
          <p14:tracePt t="25729" x="8986838" y="4737100"/>
          <p14:tracePt t="25737" x="8994775" y="4760913"/>
          <p14:tracePt t="25745" x="9002713" y="4768850"/>
          <p14:tracePt t="25753" x="9010650" y="4784725"/>
          <p14:tracePt t="25762" x="9010650" y="4800600"/>
          <p14:tracePt t="25769" x="9010650" y="4808538"/>
          <p14:tracePt t="25778" x="9018588" y="4816475"/>
          <p14:tracePt t="25785" x="9026525" y="4832350"/>
          <p14:tracePt t="25810" x="9034463" y="4840288"/>
          <p14:tracePt t="25833" x="9034463" y="4848225"/>
          <p14:tracePt t="25849" x="9042400" y="4856163"/>
          <p14:tracePt t="25857" x="9050338" y="4864100"/>
          <p14:tracePt t="25874" x="9058275" y="4872038"/>
          <p14:tracePt t="25881" x="9074150" y="4887913"/>
          <p14:tracePt t="25888" x="9105900" y="4895850"/>
          <p14:tracePt t="25897" x="9137650" y="4903788"/>
          <p14:tracePt t="25904" x="9153525" y="4911725"/>
          <p14:tracePt t="25921" x="9161463" y="4911725"/>
          <p14:tracePt t="25929" x="9177338" y="4911725"/>
          <p14:tracePt t="25937" x="9185275" y="4911725"/>
          <p14:tracePt t="25945" x="9201150" y="4903788"/>
          <p14:tracePt t="25953" x="9209088" y="4895850"/>
          <p14:tracePt t="25961" x="9224963" y="4887913"/>
          <p14:tracePt t="25969" x="9234488" y="4887913"/>
          <p14:tracePt t="25977" x="9250363" y="4872038"/>
          <p14:tracePt t="25993" x="9266238" y="4856163"/>
          <p14:tracePt t="26009" x="9282113" y="4848225"/>
          <p14:tracePt t="26025" x="9282113" y="4824413"/>
          <p14:tracePt t="26033" x="9282113" y="4808538"/>
          <p14:tracePt t="26041" x="9282113" y="4784725"/>
          <p14:tracePt t="26049" x="9282113" y="4768850"/>
          <p14:tracePt t="26056" x="9282113" y="4752975"/>
          <p14:tracePt t="26065" x="9274175" y="4729163"/>
          <p14:tracePt t="26073" x="9266238" y="4713288"/>
          <p14:tracePt t="26081" x="9266238" y="4697413"/>
          <p14:tracePt t="26088" x="9250363" y="4681538"/>
          <p14:tracePt t="26097" x="9250363" y="4673600"/>
          <p14:tracePt t="26105" x="9234488" y="4649788"/>
          <p14:tracePt t="26113" x="9217025" y="4624388"/>
          <p14:tracePt t="26120" x="9193213" y="4560888"/>
          <p14:tracePt t="26129" x="9161463" y="4489450"/>
          <p14:tracePt t="26137" x="9097963" y="4410075"/>
          <p14:tracePt t="26145" x="9050338" y="4330700"/>
          <p14:tracePt t="26153" x="9010650" y="4298950"/>
          <p14:tracePt t="26161" x="8978900" y="4265613"/>
          <p14:tracePt t="26169" x="8939213" y="4225925"/>
          <p14:tracePt t="26177" x="8931275" y="4217988"/>
          <p14:tracePt t="26185" x="8915400" y="4202113"/>
          <p14:tracePt t="26201" x="8899525" y="4194175"/>
          <p14:tracePt t="26217" x="8883650" y="4186238"/>
          <p14:tracePt t="26224" x="8874125" y="4186238"/>
          <p14:tracePt t="26233" x="8850313" y="4178300"/>
          <p14:tracePt t="26240" x="8794750" y="4162425"/>
          <p14:tracePt t="26249" x="8770938" y="4162425"/>
          <p14:tracePt t="26257" x="8747125" y="4154488"/>
          <p14:tracePt t="26265" x="8731250" y="4154488"/>
          <p14:tracePt t="26273" x="8715375" y="4154488"/>
          <p14:tracePt t="26281" x="8699500" y="4154488"/>
          <p14:tracePt t="26288" x="8675688" y="4154488"/>
          <p14:tracePt t="26297" x="8659813" y="4162425"/>
          <p14:tracePt t="26304" x="8636000" y="4178300"/>
          <p14:tracePt t="26313" x="8620125" y="4186238"/>
          <p14:tracePt t="26321" x="8604250" y="4194175"/>
          <p14:tracePt t="26329" x="8580438" y="4210050"/>
          <p14:tracePt t="26337" x="8548688" y="4233863"/>
          <p14:tracePt t="26345" x="8531225" y="4249738"/>
          <p14:tracePt t="26353" x="8515350" y="4265613"/>
          <p14:tracePt t="26361" x="8499475" y="4273550"/>
          <p14:tracePt t="26368" x="8491538" y="4291013"/>
          <p14:tracePt t="26377" x="8483600" y="4306888"/>
          <p14:tracePt t="26384" x="8475663" y="4330700"/>
          <p14:tracePt t="26393" x="8467725" y="4354513"/>
          <p14:tracePt t="26401" x="8459788" y="4394200"/>
          <p14:tracePt t="26409" x="8451850" y="4418013"/>
          <p14:tracePt t="26416" x="8451850" y="4457700"/>
          <p14:tracePt t="26425" x="8443913" y="4489450"/>
          <p14:tracePt t="26432" x="8443913" y="4529138"/>
          <p14:tracePt t="26441" x="8443913" y="4560888"/>
          <p14:tracePt t="26449" x="8443913" y="4592638"/>
          <p14:tracePt t="26457" x="8443913" y="4633913"/>
          <p14:tracePt t="26465" x="8443913" y="4673600"/>
          <p14:tracePt t="26473" x="8443913" y="4705350"/>
          <p14:tracePt t="26481" x="8443913" y="4737100"/>
          <p14:tracePt t="26488" x="8443913" y="4760913"/>
          <p14:tracePt t="26497" x="8443913" y="4776788"/>
          <p14:tracePt t="26505" x="8451850" y="4800600"/>
          <p14:tracePt t="26513" x="8459788" y="4816475"/>
          <p14:tracePt t="26521" x="8467725" y="4848225"/>
          <p14:tracePt t="26529" x="8483600" y="4864100"/>
          <p14:tracePt t="26537" x="8483600" y="4879975"/>
          <p14:tracePt t="26545" x="8491538" y="4895850"/>
          <p14:tracePt t="26553" x="8499475" y="4919663"/>
          <p14:tracePt t="26561" x="8507413" y="4935538"/>
          <p14:tracePt t="26568" x="8523288" y="4959350"/>
          <p14:tracePt t="26577" x="8548688" y="4984750"/>
          <p14:tracePt t="26584" x="8556625" y="5008563"/>
          <p14:tracePt t="26593" x="8564563" y="5024438"/>
          <p14:tracePt t="26600" x="8572500" y="5040313"/>
          <p14:tracePt t="26609" x="8588375" y="5064125"/>
          <p14:tracePt t="26617" x="8604250" y="5087938"/>
          <p14:tracePt t="26625" x="8620125" y="5111750"/>
          <p14:tracePt t="26632" x="8628063" y="5119688"/>
          <p14:tracePt t="26640" x="8643938" y="5135563"/>
          <p14:tracePt t="26649" x="8643938" y="5151438"/>
          <p14:tracePt t="26657" x="8651875" y="5159375"/>
          <p14:tracePt t="26665" x="8659813" y="5167313"/>
          <p14:tracePt t="26673" x="8675688" y="5167313"/>
          <p14:tracePt t="26681" x="8683625" y="5175250"/>
          <p14:tracePt t="26688" x="8699500" y="5183188"/>
          <p14:tracePt t="26697" x="8723313" y="5191125"/>
          <p14:tracePt t="26704" x="8770938" y="5207000"/>
          <p14:tracePt t="26713" x="8826500" y="5246688"/>
          <p14:tracePt t="26721" x="8899525" y="5278438"/>
          <p14:tracePt t="26729" x="8923338" y="5286375"/>
          <p14:tracePt t="26737" x="8963025" y="5302250"/>
          <p14:tracePt t="26745" x="8986838" y="5319713"/>
          <p14:tracePt t="26752" x="8994775" y="5319713"/>
          <p14:tracePt t="26761" x="9010650" y="5327650"/>
          <p14:tracePt t="26769" x="9018588" y="5327650"/>
          <p14:tracePt t="26777" x="9026525" y="5327650"/>
          <p14:tracePt t="26793" x="9034463" y="5327650"/>
          <p14:tracePt t="26809" x="9042400" y="5327650"/>
          <p14:tracePt t="26816" x="9050338" y="5327650"/>
          <p14:tracePt t="26825" x="9066213" y="5327650"/>
          <p14:tracePt t="26832" x="9097963" y="5327650"/>
          <p14:tracePt t="26841" x="9121775" y="5327650"/>
          <p14:tracePt t="26848" x="9145588" y="5327650"/>
          <p14:tracePt t="26857" x="9169400" y="5327650"/>
          <p14:tracePt t="26865" x="9185275" y="5327650"/>
          <p14:tracePt t="26874" x="9201150" y="5327650"/>
          <p14:tracePt t="26881" x="9209088" y="5327650"/>
          <p14:tracePt t="26888" x="9217025" y="5327650"/>
          <p14:tracePt t="26929" x="9224963" y="5327650"/>
          <p14:tracePt t="26945" x="9234488" y="5327650"/>
          <p14:tracePt t="26953" x="9242425" y="5327650"/>
          <p14:tracePt t="26961" x="9250363" y="5319713"/>
          <p14:tracePt t="26969" x="9258300" y="5319713"/>
          <p14:tracePt t="26977" x="9266238" y="5310188"/>
          <p14:tracePt t="26985" x="9282113" y="5310188"/>
          <p14:tracePt t="27010" x="9290050" y="5310188"/>
          <p14:tracePt t="27057" x="9297988" y="5302250"/>
          <p14:tracePt t="27065" x="9305925" y="5294313"/>
          <p14:tracePt t="28273" x="9305925" y="5286375"/>
          <p14:tracePt t="28281" x="9305925" y="5230813"/>
          <p14:tracePt t="28288" x="9305925" y="5191125"/>
          <p14:tracePt t="28297" x="9305925" y="5175250"/>
          <p14:tracePt t="28304" x="9305925" y="5159375"/>
          <p14:tracePt t="28313" x="9305925" y="5143500"/>
          <p14:tracePt t="28320" x="9305925" y="5119688"/>
          <p14:tracePt t="28329" x="9313863" y="5095875"/>
          <p14:tracePt t="28336" x="9321800" y="5072063"/>
          <p14:tracePt t="28345" x="9329738" y="5040313"/>
          <p14:tracePt t="28352" x="9345613" y="4992688"/>
          <p14:tracePt t="28361" x="9361488" y="4935538"/>
          <p14:tracePt t="28368" x="9377363" y="4903788"/>
          <p14:tracePt t="28377" x="9377363" y="4864100"/>
          <p14:tracePt t="28385" x="9393238" y="4824413"/>
          <p14:tracePt t="28393" x="9401175" y="4792663"/>
          <p14:tracePt t="28401" x="9409113" y="4760913"/>
          <p14:tracePt t="28410" x="9409113" y="4729163"/>
          <p14:tracePt t="28417" x="9417050" y="4697413"/>
          <p14:tracePt t="28425" x="9424988" y="4673600"/>
          <p14:tracePt t="28432" x="9424988" y="4649788"/>
          <p14:tracePt t="28441" x="9424988" y="4624388"/>
          <p14:tracePt t="28448" x="9424988" y="4592638"/>
          <p14:tracePt t="28457" x="9432925" y="4560888"/>
          <p14:tracePt t="28465" x="9440863" y="4529138"/>
          <p14:tracePt t="28473" x="9440863" y="4489450"/>
          <p14:tracePt t="28481" x="9440863" y="4441825"/>
          <p14:tracePt t="28489" x="9440863" y="4394200"/>
          <p14:tracePt t="28497" x="9440863" y="4370388"/>
          <p14:tracePt t="28505" x="9440863" y="4346575"/>
          <p14:tracePt t="28513" x="9448800" y="4338638"/>
          <p14:tracePt t="28520" x="9448800" y="4330700"/>
          <p14:tracePt t="28529" x="9448800" y="4314825"/>
          <p14:tracePt t="28536" x="9464675" y="4306888"/>
          <p14:tracePt t="28545" x="9472613" y="4281488"/>
          <p14:tracePt t="28553" x="9488488" y="4233863"/>
          <p14:tracePt t="28561" x="9504363" y="4194175"/>
          <p14:tracePt t="28568" x="9512300" y="4162425"/>
          <p14:tracePt t="28577" x="9512300" y="4138613"/>
          <p14:tracePt t="28585" x="9512300" y="4114800"/>
          <p14:tracePt t="28593" x="9512300" y="4098925"/>
          <p14:tracePt t="28600" x="9512300" y="4083050"/>
          <p14:tracePt t="28610" x="9512300" y="4059238"/>
          <p14:tracePt t="28617" x="9512300" y="4051300"/>
          <p14:tracePt t="28625" x="9512300" y="4035425"/>
          <p14:tracePt t="28641" x="9512300" y="4019550"/>
          <p14:tracePt t="28649" x="9512300" y="4011613"/>
          <p14:tracePt t="28657" x="9520238" y="4003675"/>
          <p14:tracePt t="28665" x="9520238" y="3987800"/>
          <p14:tracePt t="28673" x="9520238" y="3971925"/>
          <p14:tracePt t="28681" x="9520238" y="3963988"/>
          <p14:tracePt t="28929" x="9520238" y="3971925"/>
          <p14:tracePt t="28936" x="9520238" y="3987800"/>
          <p14:tracePt t="28945" x="9512300" y="4011613"/>
          <p14:tracePt t="28953" x="9504363" y="4035425"/>
          <p14:tracePt t="28961" x="9496425" y="4059238"/>
          <p14:tracePt t="28968" x="9488488" y="4083050"/>
          <p14:tracePt t="28977" x="9464675" y="4122738"/>
          <p14:tracePt t="28984" x="9456738" y="4146550"/>
          <p14:tracePt t="28993" x="9440863" y="4170363"/>
          <p14:tracePt t="29000" x="9424988" y="4202113"/>
          <p14:tracePt t="29010" x="9417050" y="4217988"/>
          <p14:tracePt t="29017" x="9401175" y="4241800"/>
          <p14:tracePt t="29025" x="9377363" y="4291013"/>
          <p14:tracePt t="29032" x="9377363" y="4306888"/>
          <p14:tracePt t="29040" x="9361488" y="4330700"/>
          <p14:tracePt t="29049" x="9353550" y="4354513"/>
          <p14:tracePt t="29057" x="9345613" y="4370388"/>
          <p14:tracePt t="29065" x="9337675" y="4402138"/>
          <p14:tracePt t="29073" x="9321800" y="4425950"/>
          <p14:tracePt t="29081" x="9305925" y="4465638"/>
          <p14:tracePt t="29088" x="9297988" y="4489450"/>
          <p14:tracePt t="29097" x="9282113" y="4513263"/>
          <p14:tracePt t="29104" x="9258300" y="4552950"/>
          <p14:tracePt t="29113" x="9250363" y="4568825"/>
          <p14:tracePt t="29121" x="9242425" y="4592638"/>
          <p14:tracePt t="29129" x="9234488" y="4600575"/>
          <p14:tracePt t="29136" x="9234488" y="4608513"/>
          <p14:tracePt t="29145" x="9224963" y="4624388"/>
          <p14:tracePt t="29152" x="9217025" y="4633913"/>
          <p14:tracePt t="29161" x="9217025" y="4641850"/>
          <p14:tracePt t="29169" x="9209088" y="4649788"/>
          <p14:tracePt t="29177" x="9201150" y="4657725"/>
          <p14:tracePt t="29193" x="9201150" y="4665663"/>
          <p14:tracePt t="29209" x="9193213" y="4673600"/>
          <p14:tracePt t="29225" x="9193213" y="4681538"/>
          <p14:tracePt t="29233" x="9185275" y="4689475"/>
          <p14:tracePt t="29257" x="9177338" y="4697413"/>
          <p14:tracePt t="29265" x="9177338" y="4705350"/>
          <p14:tracePt t="29281" x="9169400" y="4713288"/>
          <p14:tracePt t="29289" x="9169400" y="4729163"/>
          <p14:tracePt t="29297" x="9161463" y="4737100"/>
          <p14:tracePt t="29329" x="9161463" y="4745038"/>
          <p14:tracePt t="32201" x="9161463" y="4729163"/>
          <p14:tracePt t="32209" x="9161463" y="4721225"/>
          <p14:tracePt t="32217" x="9161463" y="4713288"/>
          <p14:tracePt t="32225" x="9169400" y="4697413"/>
          <p14:tracePt t="32241" x="9185275" y="4689475"/>
          <p14:tracePt t="32249" x="9185275" y="4673600"/>
          <p14:tracePt t="32256" x="9193213" y="4665663"/>
          <p14:tracePt t="32265" x="9201150" y="4657725"/>
          <p14:tracePt t="32273" x="9201150" y="4649788"/>
          <p14:tracePt t="32281" x="9209088" y="4641850"/>
          <p14:tracePt t="32289" x="9209088" y="4633913"/>
          <p14:tracePt t="32297" x="9217025" y="4624388"/>
          <p14:tracePt t="32305" x="9224963" y="4616450"/>
          <p14:tracePt t="32313" x="9224963" y="4600575"/>
          <p14:tracePt t="32320" x="9242425" y="4584700"/>
          <p14:tracePt t="32329" x="9250363" y="4568825"/>
          <p14:tracePt t="32337" x="9258300" y="4552950"/>
          <p14:tracePt t="32345" x="9266238" y="4537075"/>
          <p14:tracePt t="32352" x="9274175" y="4521200"/>
          <p14:tracePt t="32361" x="9274175" y="4513263"/>
          <p14:tracePt t="32368" x="9282113" y="4505325"/>
          <p14:tracePt t="32377" x="9290050" y="4497388"/>
          <p14:tracePt t="32393" x="9290050" y="4481513"/>
          <p14:tracePt t="32401" x="9290050" y="4473575"/>
          <p14:tracePt t="32409" x="9297988" y="4449763"/>
          <p14:tracePt t="32416" x="9305925" y="4425950"/>
          <p14:tracePt t="32425" x="9321800" y="4386263"/>
          <p14:tracePt t="32432" x="9321800" y="4378325"/>
          <p14:tracePt t="32441" x="9321800" y="4362450"/>
          <p14:tracePt t="32448" x="9329738" y="4354513"/>
          <p14:tracePt t="32457" x="9337675" y="4338638"/>
          <p14:tracePt t="32465" x="9337675" y="4322763"/>
          <p14:tracePt t="32473" x="9337675" y="4314825"/>
          <p14:tracePt t="32481" x="9345613" y="4291013"/>
          <p14:tracePt t="32505" x="9345613" y="4281488"/>
          <p14:tracePt t="32521" x="9353550" y="4273550"/>
          <p14:tracePt t="32529" x="9353550" y="4265613"/>
          <p14:tracePt t="32536" x="9353550" y="4257675"/>
          <p14:tracePt t="32545" x="9361488" y="4241800"/>
          <p14:tracePt t="32553" x="9369425" y="4217988"/>
          <p14:tracePt t="32569" x="9377363" y="4202113"/>
          <p14:tracePt t="32593" x="9377363" y="4194175"/>
          <p14:tracePt t="32633" x="9377363" y="4186238"/>
          <p14:tracePt t="32641" x="9385300" y="4186238"/>
          <p14:tracePt t="32665" x="9385300" y="4178300"/>
          <p14:tracePt t="32689" x="9385300" y="4170363"/>
          <p14:tracePt t="32705" x="9393238" y="4170363"/>
          <p14:tracePt t="32721" x="9393238" y="4162425"/>
          <p14:tracePt t="32737" x="9401175" y="4154488"/>
          <p14:tracePt t="34913" x="9409113" y="4146550"/>
          <p14:tracePt t="34920" x="9417050" y="4146550"/>
          <p14:tracePt t="34929" x="9424988" y="4154488"/>
          <p14:tracePt t="34936" x="9432925" y="4162425"/>
          <p14:tracePt t="34945" x="9432925" y="4170363"/>
          <p14:tracePt t="34969" x="9440863" y="4178300"/>
          <p14:tracePt t="35089" x="9440863" y="4186238"/>
          <p14:tracePt t="35097" x="9448800" y="4202113"/>
          <p14:tracePt t="35104" x="9448800" y="4217988"/>
          <p14:tracePt t="35113" x="9456738" y="4241800"/>
          <p14:tracePt t="35120" x="9456738" y="4249738"/>
          <p14:tracePt t="35129" x="9472613" y="4273550"/>
          <p14:tracePt t="35136" x="9472613" y="4281488"/>
          <p14:tracePt t="35145" x="9480550" y="4298950"/>
          <p14:tracePt t="35152" x="9488488" y="4314825"/>
          <p14:tracePt t="35161" x="9488488" y="4330700"/>
          <p14:tracePt t="35168" x="9496425" y="4346575"/>
          <p14:tracePt t="35177" x="9504363" y="4378325"/>
          <p14:tracePt t="35184" x="9520238" y="4425950"/>
          <p14:tracePt t="35193" x="9544050" y="4481513"/>
          <p14:tracePt t="35200" x="9559925" y="4529138"/>
          <p14:tracePt t="35209" x="9585325" y="4560888"/>
          <p14:tracePt t="35216" x="9593263" y="4600575"/>
          <p14:tracePt t="35226" x="9593263" y="4616450"/>
          <p14:tracePt t="35232" x="9601200" y="4633913"/>
          <p14:tracePt t="35241" x="9609138" y="4649788"/>
          <p14:tracePt t="35248" x="9609138" y="4657725"/>
          <p14:tracePt t="35265" x="9609138" y="4673600"/>
          <p14:tracePt t="35281" x="9617075" y="4681538"/>
          <p14:tracePt t="35297" x="9617075" y="4689475"/>
          <p14:tracePt t="35304" x="9625013" y="4697413"/>
          <p14:tracePt t="35313" x="9625013" y="4713288"/>
          <p14:tracePt t="35320" x="9625013" y="4721225"/>
          <p14:tracePt t="35329" x="9632950" y="4737100"/>
          <p14:tracePt t="35336" x="9632950" y="4752975"/>
          <p14:tracePt t="35353" x="9640888" y="4760913"/>
          <p14:tracePt t="35361" x="9640888" y="4768850"/>
          <p14:tracePt t="35368" x="9640888" y="4776788"/>
          <p14:tracePt t="35377" x="9640888" y="4792663"/>
          <p14:tracePt t="35385" x="9640888" y="4808538"/>
          <p14:tracePt t="35393" x="9648825" y="4808538"/>
          <p14:tracePt t="35409" x="9648825" y="4824413"/>
          <p14:tracePt t="35426" x="9656763" y="4832350"/>
          <p14:tracePt t="35433" x="9656763" y="4840288"/>
          <p14:tracePt t="35442" x="9656763" y="4848225"/>
          <p14:tracePt t="35448" x="9664700" y="4872038"/>
          <p14:tracePt t="35457" x="9672638" y="4887913"/>
          <p14:tracePt t="35465" x="9672638" y="4895850"/>
          <p14:tracePt t="35473" x="9672638" y="4903788"/>
          <p14:tracePt t="35481" x="9672638" y="4919663"/>
          <p14:tracePt t="35489" x="9680575" y="4927600"/>
          <p14:tracePt t="35497" x="9680575" y="4935538"/>
          <p14:tracePt t="35505" x="9680575" y="4951413"/>
          <p14:tracePt t="35513" x="9680575" y="4967288"/>
          <p14:tracePt t="35520" x="9680575" y="4992688"/>
          <p14:tracePt t="35529" x="9680575" y="5000625"/>
          <p14:tracePt t="35536" x="9680575" y="5008563"/>
          <p14:tracePt t="35545" x="9680575" y="5016500"/>
          <p14:tracePt t="35552" x="9680575" y="5032375"/>
          <p14:tracePt t="35569" x="9680575" y="5040313"/>
          <p14:tracePt t="35577" x="9680575" y="5048250"/>
          <p14:tracePt t="35593" x="9680575" y="5056188"/>
          <p14:tracePt t="35609" x="9672638" y="5056188"/>
          <p14:tracePt t="35616" x="9672638" y="5064125"/>
          <p14:tracePt t="35632" x="9664700" y="5080000"/>
          <p14:tracePt t="35641" x="9656763" y="5080000"/>
          <p14:tracePt t="35648" x="9656763" y="5087938"/>
          <p14:tracePt t="35689" x="9648825" y="5087938"/>
          <p14:tracePt t="35705" x="9648825" y="5095875"/>
          <p14:tracePt t="35713" x="9632950" y="5103813"/>
          <p14:tracePt t="35721" x="9617075" y="5119688"/>
          <p14:tracePt t="35729" x="9601200" y="5127625"/>
          <p14:tracePt t="35737" x="9593263" y="5143500"/>
          <p14:tracePt t="35745" x="9585325" y="5143500"/>
          <p14:tracePt t="35753" x="9585325" y="5151438"/>
          <p14:tracePt t="35769" x="9575800" y="5151438"/>
          <p14:tracePt t="35777" x="9567863" y="5151438"/>
          <p14:tracePt t="35785" x="9559925" y="5151438"/>
          <p14:tracePt t="35793" x="9551988" y="5151438"/>
          <p14:tracePt t="35801" x="9544050" y="5151438"/>
          <p14:tracePt t="35817" x="9536113" y="5151438"/>
          <p14:tracePt t="35865" x="9520238" y="5151438"/>
          <p14:tracePt t="35873" x="9504363" y="5143500"/>
          <p14:tracePt t="35881" x="9480550" y="5143500"/>
          <p14:tracePt t="35889" x="9464675" y="5135563"/>
          <p14:tracePt t="35897" x="9456738" y="5135563"/>
          <p14:tracePt t="35904" x="9448800" y="5127625"/>
          <p14:tracePt t="35977" x="9440863" y="5119688"/>
          <p14:tracePt t="35984" x="9432925" y="5111750"/>
          <p14:tracePt t="35993" x="9432925" y="5103813"/>
          <p14:tracePt t="36010" x="9424988" y="5095875"/>
          <p14:tracePt t="36049" x="9424988" y="5087938"/>
          <p14:tracePt t="36057" x="9424988" y="5080000"/>
          <p14:tracePt t="36065" x="9424988" y="5072063"/>
          <p14:tracePt t="36073" x="9424988" y="5064125"/>
          <p14:tracePt t="36081" x="9424988" y="5056188"/>
          <p14:tracePt t="36089" x="9424988" y="5040313"/>
          <p14:tracePt t="36105" x="9424988" y="5032375"/>
          <p14:tracePt t="36113" x="9424988" y="5024438"/>
          <p14:tracePt t="36129" x="9424988" y="5008563"/>
          <p14:tracePt t="36145" x="9424988" y="5000625"/>
          <p14:tracePt t="36153" x="9424988" y="4984750"/>
          <p14:tracePt t="36161" x="9432925" y="4967288"/>
          <p14:tracePt t="36169" x="9440863" y="4959350"/>
          <p14:tracePt t="36185" x="9440863" y="4951413"/>
          <p14:tracePt t="36193" x="9440863" y="4943475"/>
          <p14:tracePt t="36209" x="9448800" y="4935538"/>
          <p14:tracePt t="36217" x="9448800" y="4927600"/>
          <p14:tracePt t="36225" x="9456738" y="4919663"/>
          <p14:tracePt t="36233" x="9464675" y="4911725"/>
          <p14:tracePt t="36241" x="9464675" y="4903788"/>
          <p14:tracePt t="36248" x="9472613" y="4903788"/>
          <p14:tracePt t="36257" x="9480550" y="4895850"/>
          <p14:tracePt t="36265" x="9488488" y="4895850"/>
          <p14:tracePt t="36273" x="9496425" y="4895850"/>
          <p14:tracePt t="36289" x="9504363" y="4895850"/>
          <p14:tracePt t="36297" x="9512300" y="4895850"/>
          <p14:tracePt t="36304" x="9528175" y="4895850"/>
          <p14:tracePt t="36313" x="9536113" y="4895850"/>
          <p14:tracePt t="36320" x="9551988" y="4895850"/>
          <p14:tracePt t="36329" x="9567863" y="4895850"/>
          <p14:tracePt t="36336" x="9575800" y="4895850"/>
          <p14:tracePt t="36345" x="9585325" y="4895850"/>
          <p14:tracePt t="36393" x="9593263" y="4895850"/>
          <p14:tracePt t="36401" x="9601200" y="4895850"/>
          <p14:tracePt t="36409" x="9617075" y="4895850"/>
          <p14:tracePt t="36416" x="9625013" y="4895850"/>
          <p14:tracePt t="36425" x="9632950" y="4895850"/>
          <p14:tracePt t="36433" x="9640888" y="4895850"/>
          <p14:tracePt t="36449" x="9648825" y="4895850"/>
          <p14:tracePt t="36465" x="9656763" y="4895850"/>
          <p14:tracePt t="36505" x="9664700" y="4903788"/>
          <p14:tracePt t="36521" x="9664700" y="4911725"/>
          <p14:tracePt t="36529" x="9664700" y="4919663"/>
          <p14:tracePt t="36537" x="9672638" y="4927600"/>
          <p14:tracePt t="36561" x="9672638" y="4935538"/>
          <p14:tracePt t="36568" x="9672638" y="4943475"/>
          <p14:tracePt t="36577" x="9672638" y="4951413"/>
          <p14:tracePt t="36585" x="9672638" y="4959350"/>
          <p14:tracePt t="36593" x="9672638" y="4967288"/>
          <p14:tracePt t="36626" x="9672638" y="4976813"/>
          <p14:tracePt t="36641" x="9672638" y="4984750"/>
          <p14:tracePt t="36673" x="9672638" y="4992688"/>
          <p14:tracePt t="36681" x="9672638" y="5000625"/>
          <p14:tracePt t="36769" x="9664700" y="5008563"/>
          <p14:tracePt t="36793" x="9664700" y="5016500"/>
          <p14:tracePt t="36800" x="9656763" y="5024438"/>
          <p14:tracePt t="36809" x="9656763" y="5032375"/>
          <p14:tracePt t="36825" x="9648825" y="5032375"/>
          <p14:tracePt t="36841" x="9648825" y="5040313"/>
          <p14:tracePt t="36849" x="9640888" y="5040313"/>
          <p14:tracePt t="36857" x="9632950" y="5048250"/>
          <p14:tracePt t="36921" x="9625013" y="5048250"/>
          <p14:tracePt t="36929" x="9625013" y="5056188"/>
          <p14:tracePt t="36936" x="9617075" y="5056188"/>
          <p14:tracePt t="36945" x="9609138" y="5056188"/>
          <p14:tracePt t="36953" x="9601200" y="5064125"/>
          <p14:tracePt t="36961" x="9585325" y="5064125"/>
          <p14:tracePt t="36968" x="9575800" y="5064125"/>
          <p14:tracePt t="36977" x="9567863" y="5072063"/>
          <p14:tracePt t="37017" x="9559925" y="5072063"/>
          <p14:tracePt t="37025" x="9536113" y="5080000"/>
          <p14:tracePt t="37033" x="9520238" y="5080000"/>
          <p14:tracePt t="37041" x="9512300" y="5080000"/>
          <p14:tracePt t="37048" x="9496425" y="5080000"/>
          <p14:tracePt t="37065" x="9488488" y="5080000"/>
          <p14:tracePt t="37097" x="9480550" y="5080000"/>
          <p14:tracePt t="37121" x="9464675" y="5080000"/>
          <p14:tracePt t="37137" x="9456738" y="5080000"/>
          <p14:tracePt t="37201" x="9448800" y="5080000"/>
          <p14:tracePt t="37209" x="9440863" y="5080000"/>
          <p14:tracePt t="37216" x="9424988" y="5064125"/>
          <p14:tracePt t="37225" x="9409113" y="5064125"/>
          <p14:tracePt t="37233" x="9401175" y="5056188"/>
          <p14:tracePt t="37241" x="9393238" y="5056188"/>
          <p14:tracePt t="37249" x="9393238" y="5048250"/>
          <p14:tracePt t="37297" x="9385300" y="5048250"/>
          <p14:tracePt t="37313" x="9385300" y="5040313"/>
          <p14:tracePt t="37320" x="9385300" y="5032375"/>
          <p14:tracePt t="37328" x="9385300" y="5024438"/>
          <p14:tracePt t="37345" x="9385300" y="5016500"/>
          <p14:tracePt t="37353" x="9377363" y="5016500"/>
          <p14:tracePt t="37361" x="9377363" y="5000625"/>
          <p14:tracePt t="37369" x="9377363" y="4992688"/>
          <p14:tracePt t="37377" x="9369425" y="4984750"/>
          <p14:tracePt t="37384" x="9369425" y="4976813"/>
          <p14:tracePt t="37393" x="9369425" y="4959350"/>
          <p14:tracePt t="37400" x="9369425" y="4951413"/>
          <p14:tracePt t="37410" x="9369425" y="4943475"/>
          <p14:tracePt t="37417" x="9361488" y="4919663"/>
          <p14:tracePt t="37433" x="9353550" y="4911725"/>
          <p14:tracePt t="37449" x="9353550" y="4903788"/>
          <p14:tracePt t="37457" x="9353550" y="4895850"/>
          <p14:tracePt t="37465" x="9353550" y="4887913"/>
          <p14:tracePt t="37473" x="9353550" y="4872038"/>
          <p14:tracePt t="37481" x="9353550" y="4864100"/>
          <p14:tracePt t="37489" x="9353550" y="4856163"/>
          <p14:tracePt t="37497" x="9353550" y="4848225"/>
          <p14:tracePt t="37513" x="9353550" y="4840288"/>
          <p14:tracePt t="37529" x="9361488" y="4832350"/>
          <p14:tracePt t="37553" x="9361488" y="4824413"/>
          <p14:tracePt t="37577" x="9369425" y="4824413"/>
          <p14:tracePt t="37641" x="9369425" y="4816475"/>
          <p14:tracePt t="37657" x="9377363" y="4816475"/>
          <p14:tracePt t="37665" x="9377363" y="4808538"/>
          <p14:tracePt t="37673" x="9385300" y="4808538"/>
          <p14:tracePt t="37681" x="9393238" y="4800600"/>
          <p14:tracePt t="37689" x="9393238" y="4792663"/>
          <p14:tracePt t="37697" x="9401175" y="4792663"/>
          <p14:tracePt t="37721" x="9401175" y="4784725"/>
          <p14:tracePt t="37745" x="9409113" y="4784725"/>
          <p14:tracePt t="37761" x="9409113" y="4776788"/>
          <p14:tracePt t="37769" x="9424988" y="4776788"/>
          <p14:tracePt t="37777" x="9432925" y="4768850"/>
          <p14:tracePt t="37784" x="9440863" y="4768850"/>
          <p14:tracePt t="37793" x="9448800" y="4768850"/>
          <p14:tracePt t="37800" x="9456738" y="4768850"/>
          <p14:tracePt t="37817" x="9464675" y="4768850"/>
          <p14:tracePt t="37833" x="9472613" y="4760913"/>
          <p14:tracePt t="37849" x="9480550" y="4760913"/>
          <p14:tracePt t="37857" x="9488488" y="4760913"/>
          <p14:tracePt t="37873" x="9496425" y="4760913"/>
          <p14:tracePt t="37881" x="9504363" y="4760913"/>
          <p14:tracePt t="37889" x="9512300" y="4760913"/>
          <p14:tracePt t="37897" x="9520238" y="4760913"/>
          <p14:tracePt t="37904" x="9528175" y="4752975"/>
          <p14:tracePt t="37969" x="9536113" y="4752975"/>
          <p14:tracePt t="37985" x="9544050" y="4752975"/>
          <p14:tracePt t="37993" x="9567863" y="4752975"/>
          <p14:tracePt t="38000" x="9575800" y="4752975"/>
          <p14:tracePt t="38009" x="9585325" y="4752975"/>
          <p14:tracePt t="38017" x="9593263" y="4752975"/>
          <p14:tracePt t="38025" x="9609138" y="4752975"/>
          <p14:tracePt t="38057" x="9617075" y="4752975"/>
          <p14:tracePt t="38065" x="9625013" y="4752975"/>
          <p14:tracePt t="38073" x="9632950" y="4752975"/>
          <p14:tracePt t="38105" x="9640888" y="4760913"/>
          <p14:tracePt t="38137" x="9648825" y="4768850"/>
          <p14:tracePt t="38161" x="9656763" y="4776788"/>
          <p14:tracePt t="38169" x="9664700" y="4776788"/>
          <p14:tracePt t="38177" x="9664700" y="4784725"/>
          <p14:tracePt t="38185" x="9672638" y="4792663"/>
          <p14:tracePt t="38201" x="9672638" y="4800600"/>
          <p14:tracePt t="38209" x="9680575" y="4808538"/>
          <p14:tracePt t="38225" x="9680575" y="4816475"/>
          <p14:tracePt t="38232" x="9680575" y="4824413"/>
          <p14:tracePt t="38249" x="9688513" y="4832350"/>
          <p14:tracePt t="38265" x="9688513" y="4840288"/>
          <p14:tracePt t="38272" x="9688513" y="4848225"/>
          <p14:tracePt t="38281" x="9688513" y="4856163"/>
          <p14:tracePt t="38297" x="9688513" y="4872038"/>
          <p14:tracePt t="38304" x="9696450" y="4872038"/>
          <p14:tracePt t="38313" x="9696450" y="4879975"/>
          <p14:tracePt t="38329" x="9696450" y="4887913"/>
          <p14:tracePt t="38345" x="9696450" y="4895850"/>
          <p14:tracePt t="38352" x="9696450" y="4903788"/>
          <p14:tracePt t="38377" x="9696450" y="4911725"/>
          <p14:tracePt t="38393" x="9696450" y="4919663"/>
          <p14:tracePt t="38409" x="9696450" y="4927600"/>
          <p14:tracePt t="38416" x="9696450" y="4935538"/>
          <p14:tracePt t="38433" x="9696450" y="4943475"/>
          <p14:tracePt t="38449" x="9696450" y="4959350"/>
          <p14:tracePt t="38465" x="9696450" y="4967288"/>
          <p14:tracePt t="38489" x="9696450" y="4976813"/>
          <p14:tracePt t="38545" x="9696450" y="4984750"/>
          <p14:tracePt t="39721" x="9767888" y="4967288"/>
          <p14:tracePt t="39728" x="9886950" y="4951413"/>
          <p14:tracePt t="39737" x="9999663" y="4919663"/>
          <p14:tracePt t="39750" x="10150475" y="4879975"/>
          <p14:tracePt t="39753" x="10342563" y="4856163"/>
          <p14:tracePt t="39764" x="10556875" y="4848225"/>
          <p14:tracePt t="39769" x="10756900" y="4848225"/>
          <p14:tracePt t="39778" x="10860088" y="4840288"/>
          <p14:tracePt t="39785" x="10971213" y="4816475"/>
          <p14:tracePt t="39793" x="11068050" y="4792663"/>
          <p14:tracePt t="39801" x="11163300" y="4760913"/>
          <p14:tracePt t="39809" x="11250613" y="4737100"/>
          <p14:tracePt t="39817" x="11331575" y="4721225"/>
          <p14:tracePt t="39826" x="11395075" y="4705350"/>
          <p14:tracePt t="39833" x="11426825" y="4697413"/>
          <p14:tracePt t="39841" x="11450638" y="4689475"/>
          <p14:tracePt t="39849" x="11474450" y="4681538"/>
          <p14:tracePt t="39857" x="11490325" y="4681538"/>
          <p14:tracePt t="39866" x="11506200" y="4673600"/>
          <p14:tracePt t="39873" x="11537950" y="4665663"/>
          <p14:tracePt t="39883" x="11553825" y="4665663"/>
          <p14:tracePt t="39889" x="11585575" y="4657725"/>
          <p14:tracePt t="39898" x="11625263" y="4657725"/>
          <p14:tracePt t="39905" x="11641138" y="4649788"/>
          <p14:tracePt t="39915" x="11657013" y="4641850"/>
          <p14:tracePt t="39921" x="11664950" y="4641850"/>
          <p14:tracePt t="39947" x="11674475" y="4633913"/>
          <p14:tracePt t="39953" x="11682413" y="4633913"/>
          <p14:tracePt t="39962" x="11698288" y="4624388"/>
          <p14:tracePt t="39969" x="11722100" y="4616450"/>
          <p14:tracePt t="39978" x="11737975" y="4608513"/>
          <p14:tracePt t="39985" x="11753850" y="4608513"/>
          <p14:tracePt t="39995" x="11769725" y="4600575"/>
          <p14:tracePt t="40001" x="11777663" y="4592638"/>
          <p14:tracePt t="40009" x="11785600" y="4592638"/>
          <p14:tracePt t="40018" x="11793538" y="4584700"/>
          <p14:tracePt t="40042" x="11809413" y="4576763"/>
          <p14:tracePt t="40050" x="11825288" y="4576763"/>
          <p14:tracePt t="40057" x="11833225" y="4576763"/>
          <p14:tracePt t="40066" x="11849100" y="4576763"/>
          <p14:tracePt t="40073" x="11857038" y="4568825"/>
          <p14:tracePt t="40082" x="11880850" y="4560888"/>
          <p14:tracePt t="40089" x="11896725" y="4552950"/>
          <p14:tracePt t="40099" x="11904663" y="4552950"/>
          <p14:tracePt t="40105" x="11920538" y="4552950"/>
          <p14:tracePt t="40115" x="11928475" y="4552950"/>
          <p14:tracePt t="40121" x="11944350" y="4545013"/>
          <p14:tracePt t="40130" x="11952288" y="4537075"/>
          <p14:tracePt t="40137" x="11976100" y="4537075"/>
          <p14:tracePt t="40146" x="11984038" y="4537075"/>
          <p14:tracePt t="40153" x="11991975" y="4529138"/>
          <p14:tracePt t="40163" x="11999913" y="4529138"/>
          <p14:tracePt t="40179" x="12015788" y="4521200"/>
          <p14:tracePt t="40201" x="12025313" y="4521200"/>
          <p14:tracePt t="40210" x="12033250" y="4513263"/>
          <p14:tracePt t="40218" x="12041188" y="4505325"/>
          <p14:tracePt t="40226" x="12049125" y="4505325"/>
          <p14:tracePt t="40298" x="12065000" y="4497388"/>
          <p14:tracePt t="40305" x="12065000" y="4465638"/>
          <p14:tracePt t="40314" x="12065000" y="4354513"/>
          <p14:tracePt t="40321" x="12041188" y="4217988"/>
          <p14:tracePt t="40330" x="11952288" y="4035425"/>
          <p14:tracePt t="40337" x="11857038" y="3867150"/>
          <p14:tracePt t="40346" x="11737975" y="3708400"/>
          <p14:tracePt t="40353" x="11633200" y="3556000"/>
          <p14:tracePt t="40362" x="11553825" y="3444875"/>
          <p14:tracePt t="40369" x="11450638" y="3270250"/>
          <p14:tracePt t="40378" x="11274425" y="2990850"/>
          <p14:tracePt t="40385" x="11028363" y="2647950"/>
          <p14:tracePt t="40395" x="10677525" y="2273300"/>
          <p14:tracePt t="40401" x="10158413" y="1833563"/>
          <p14:tracePt t="40409" x="9593263" y="1427163"/>
          <p14:tracePt t="40417" x="9034463" y="1044575"/>
          <p14:tracePt t="40425" x="8523288" y="757238"/>
          <p14:tracePt t="40433" x="8037513" y="5016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86B-74B4-49D8-A1A5-EF87E34285DC}"/>
              </a:ext>
            </a:extLst>
          </p:cNvPr>
          <p:cNvSpPr>
            <a:spLocks noGrp="1"/>
          </p:cNvSpPr>
          <p:nvPr>
            <p:ph type="title"/>
          </p:nvPr>
        </p:nvSpPr>
        <p:spPr>
          <a:xfrm>
            <a:off x="527183" y="3958154"/>
            <a:ext cx="4905633" cy="1147975"/>
          </a:xfrm>
        </p:spPr>
        <p:txBody>
          <a:bodyPr anchor="b">
            <a:normAutofit/>
          </a:bodyPr>
          <a:lstStyle/>
          <a:p>
            <a:r>
              <a:rPr lang="en-US" dirty="0"/>
              <a:t>TE Classmate</a:t>
            </a:r>
          </a:p>
        </p:txBody>
      </p:sp>
      <p:sp>
        <p:nvSpPr>
          <p:cNvPr id="4" name="Text Placeholder 3">
            <a:extLst>
              <a:ext uri="{FF2B5EF4-FFF2-40B4-BE49-F238E27FC236}">
                <a16:creationId xmlns:a16="http://schemas.microsoft.com/office/drawing/2014/main" id="{5B7D04DA-D53D-43FF-A24F-B8574BA96B4F}"/>
              </a:ext>
            </a:extLst>
          </p:cNvPr>
          <p:cNvSpPr>
            <a:spLocks noGrp="1"/>
          </p:cNvSpPr>
          <p:nvPr>
            <p:ph type="body" sz="quarter" idx="13"/>
          </p:nvPr>
        </p:nvSpPr>
        <p:spPr>
          <a:xfrm>
            <a:off x="1262546" y="5289239"/>
            <a:ext cx="5743165" cy="1463253"/>
          </a:xfrm>
        </p:spPr>
        <p:txBody>
          <a:bodyPr>
            <a:noAutofit/>
          </a:bodyPr>
          <a:lstStyle/>
          <a:p>
            <a:r>
              <a:rPr lang="en-US" sz="2400" b="1" dirty="0"/>
              <a:t>You can view different teaching modalities in TE classmate:</a:t>
            </a:r>
          </a:p>
          <a:p>
            <a:pPr lvl="1"/>
            <a:r>
              <a:rPr lang="en-US" sz="2000" b="1" dirty="0"/>
              <a:t>Hybrid</a:t>
            </a:r>
          </a:p>
        </p:txBody>
      </p:sp>
      <p:grpSp>
        <p:nvGrpSpPr>
          <p:cNvPr id="11" name="Group 10" descr="TE classmate mixed modality screenshot">
            <a:extLst>
              <a:ext uri="{FF2B5EF4-FFF2-40B4-BE49-F238E27FC236}">
                <a16:creationId xmlns:a16="http://schemas.microsoft.com/office/drawing/2014/main" id="{DD1B8505-C500-4774-A7DC-5F063DC966F9}"/>
              </a:ext>
            </a:extLst>
          </p:cNvPr>
          <p:cNvGrpSpPr/>
          <p:nvPr/>
        </p:nvGrpSpPr>
        <p:grpSpPr>
          <a:xfrm>
            <a:off x="7233200" y="361083"/>
            <a:ext cx="3578740" cy="6644401"/>
            <a:chOff x="7430150" y="361083"/>
            <a:chExt cx="3578740" cy="6644401"/>
          </a:xfrm>
        </p:grpSpPr>
        <p:pic>
          <p:nvPicPr>
            <p:cNvPr id="6" name="Picture 5" descr="Graphical user interface&#10;&#10;Description automatically generated">
              <a:extLst>
                <a:ext uri="{FF2B5EF4-FFF2-40B4-BE49-F238E27FC236}">
                  <a16:creationId xmlns:a16="http://schemas.microsoft.com/office/drawing/2014/main" id="{F4198616-3964-4406-8B3F-18B361A33DFC}"/>
                </a:ext>
              </a:extLst>
            </p:cNvPr>
            <p:cNvPicPr>
              <a:picLocks noChangeAspect="1"/>
            </p:cNvPicPr>
            <p:nvPr/>
          </p:nvPicPr>
          <p:blipFill rotWithShape="1">
            <a:blip r:embed="rId5"/>
            <a:srcRect t="3223" b="6453"/>
            <a:stretch/>
          </p:blipFill>
          <p:spPr>
            <a:xfrm>
              <a:off x="7430150" y="361083"/>
              <a:ext cx="3578740" cy="6644401"/>
            </a:xfrm>
            <a:prstGeom prst="rect">
              <a:avLst/>
            </a:prstGeom>
            <a:ln>
              <a:solidFill>
                <a:srgbClr val="002E66"/>
              </a:solidFill>
            </a:ln>
          </p:spPr>
        </p:pic>
        <p:sp>
          <p:nvSpPr>
            <p:cNvPr id="7" name="Rectangle 6">
              <a:extLst>
                <a:ext uri="{FF2B5EF4-FFF2-40B4-BE49-F238E27FC236}">
                  <a16:creationId xmlns:a16="http://schemas.microsoft.com/office/drawing/2014/main" id="{D3E1604A-7E43-4365-87FB-BCCE41543D35}"/>
                </a:ext>
              </a:extLst>
            </p:cNvPr>
            <p:cNvSpPr/>
            <p:nvPr/>
          </p:nvSpPr>
          <p:spPr>
            <a:xfrm>
              <a:off x="7596554" y="2644726"/>
              <a:ext cx="1491178"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E379EE3-9086-4774-A6B5-627ECFBB8B0E}"/>
                </a:ext>
              </a:extLst>
            </p:cNvPr>
            <p:cNvSpPr/>
            <p:nvPr/>
          </p:nvSpPr>
          <p:spPr>
            <a:xfrm>
              <a:off x="7596555" y="3958154"/>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256C13-9C1A-404A-B94D-7BCCC01AB337}"/>
                </a:ext>
              </a:extLst>
            </p:cNvPr>
            <p:cNvSpPr/>
            <p:nvPr/>
          </p:nvSpPr>
          <p:spPr>
            <a:xfrm>
              <a:off x="7596554" y="5312205"/>
              <a:ext cx="1336431" cy="1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Video 8">
            <a:hlinkClick r:id="" action="ppaction://media"/>
            <a:extLst>
              <a:ext uri="{FF2B5EF4-FFF2-40B4-BE49-F238E27FC236}">
                <a16:creationId xmlns:a16="http://schemas.microsoft.com/office/drawing/2014/main" id="{6703BC11-50B6-40B0-98E2-81498065322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899899" y="6638924"/>
            <a:ext cx="292100" cy="219075"/>
          </a:xfrm>
          <a:prstGeom prst="rect">
            <a:avLst/>
          </a:prstGeom>
        </p:spPr>
      </p:pic>
    </p:spTree>
    <p:extLst>
      <p:ext uri="{BB962C8B-B14F-4D97-AF65-F5344CB8AC3E}">
        <p14:creationId xmlns:p14="http://schemas.microsoft.com/office/powerpoint/2010/main" val="1539680437"/>
      </p:ext>
    </p:extLst>
  </p:cSld>
  <p:clrMapOvr>
    <a:masterClrMapping/>
  </p:clrMapOvr>
  <mc:AlternateContent xmlns:mc="http://schemas.openxmlformats.org/markup-compatibility/2006" xmlns:p14="http://schemas.microsoft.com/office/powerpoint/2010/main">
    <mc:Choice Requires="p14">
      <p:transition spd="med" p14:dur="700" advTm="15039">
        <p:fade/>
      </p:transition>
    </mc:Choice>
    <mc:Fallback xmlns="">
      <p:transition spd="med" advTm="150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extLst>
    <p:ext uri="{3A86A75C-4F4B-4683-9AE1-C65F6400EC91}">
      <p14:laserTraceLst xmlns:p14="http://schemas.microsoft.com/office/powerpoint/2010/main">
        <p14:tracePtLst>
          <p14:tracePt t="4653" x="11664950" y="3771900"/>
          <p14:tracePt t="4661" x="11363325" y="3827463"/>
          <p14:tracePt t="4669" x="11091863" y="3867150"/>
          <p14:tracePt t="4677" x="10860088" y="3906838"/>
          <p14:tracePt t="4685" x="10653713" y="3938588"/>
          <p14:tracePt t="4693" x="10509250" y="3963988"/>
          <p14:tracePt t="4701" x="10366375" y="3995738"/>
          <p14:tracePt t="4709" x="10253663" y="4011613"/>
          <p14:tracePt t="4717" x="10158413" y="4027488"/>
          <p14:tracePt t="4725" x="10063163" y="4043363"/>
          <p14:tracePt t="4733" x="9967913" y="4059238"/>
          <p14:tracePt t="4741" x="9871075" y="4059238"/>
          <p14:tracePt t="4749" x="9767888" y="4059238"/>
          <p14:tracePt t="4757" x="9656763" y="4075113"/>
          <p14:tracePt t="4765" x="9567863" y="4075113"/>
          <p14:tracePt t="4773" x="9488488" y="4083050"/>
          <p14:tracePt t="4781" x="9409113" y="4098925"/>
          <p14:tracePt t="4789" x="9337675" y="4106863"/>
          <p14:tracePt t="4797" x="9266238" y="4106863"/>
          <p14:tracePt t="4805" x="9209088" y="4106863"/>
          <p14:tracePt t="4814" x="9145588" y="4106863"/>
          <p14:tracePt t="4821" x="9074150" y="4106863"/>
          <p14:tracePt t="4829" x="9002713" y="4098925"/>
          <p14:tracePt t="4837" x="8931275" y="4090988"/>
          <p14:tracePt t="4845" x="8834438" y="4083050"/>
          <p14:tracePt t="4853" x="8739188" y="4075113"/>
          <p14:tracePt t="4861" x="8636000" y="4075113"/>
          <p14:tracePt t="4869" x="8499475" y="4067175"/>
          <p14:tracePt t="4877" x="8316913" y="4043363"/>
          <p14:tracePt t="4885" x="8132763" y="4019550"/>
          <p14:tracePt t="4894" x="8013700" y="4011613"/>
          <p14:tracePt t="4901" x="7950200" y="4003675"/>
          <p14:tracePt t="4909" x="7918450" y="3995738"/>
          <p14:tracePt t="4917" x="7902575" y="3995738"/>
          <p14:tracePt t="4941" x="7902575" y="3987800"/>
          <p14:tracePt t="4957" x="7894638" y="3987800"/>
          <p14:tracePt t="4965" x="7894638" y="3971925"/>
          <p14:tracePt t="4973" x="7894638" y="3956050"/>
          <p14:tracePt t="4981" x="7886700" y="3922713"/>
          <p14:tracePt t="4989" x="7870825" y="3875088"/>
          <p14:tracePt t="4997" x="7854950" y="3827463"/>
          <p14:tracePt t="5005" x="7847013" y="3795713"/>
          <p14:tracePt t="5013" x="7839075" y="3756025"/>
          <p14:tracePt t="5021" x="7839075" y="3732213"/>
          <p14:tracePt t="5030" x="7829550" y="3700463"/>
          <p14:tracePt t="5037" x="7829550" y="3676650"/>
          <p14:tracePt t="5045" x="7829550" y="3644900"/>
          <p14:tracePt t="5053" x="7821613" y="3621088"/>
          <p14:tracePt t="5061" x="7813675" y="3595688"/>
          <p14:tracePt t="5069" x="7805738" y="3563938"/>
          <p14:tracePt t="5077" x="7789863" y="3532188"/>
          <p14:tracePt t="5085" x="7758113" y="3484563"/>
          <p14:tracePt t="5093" x="7718425" y="3429000"/>
          <p14:tracePt t="5101" x="7710488" y="3389313"/>
          <p14:tracePt t="5109" x="7694613" y="3357563"/>
          <p14:tracePt t="5117" x="7678738" y="3325813"/>
          <p14:tracePt t="5125" x="7678738" y="3317875"/>
          <p14:tracePt t="5133" x="7678738" y="3302000"/>
          <p14:tracePt t="5141" x="7678738" y="3278188"/>
          <p14:tracePt t="5149" x="7678738" y="3244850"/>
          <p14:tracePt t="5157" x="7678738" y="3213100"/>
          <p14:tracePt t="5165" x="7678738" y="3197225"/>
          <p14:tracePt t="5173" x="7678738" y="3173413"/>
          <p14:tracePt t="5181" x="7670800" y="3157538"/>
          <p14:tracePt t="5189" x="7670800" y="3149600"/>
          <p14:tracePt t="5197" x="7670800" y="3141663"/>
          <p14:tracePt t="5421" x="7670800" y="3133725"/>
          <p14:tracePt t="5430" x="7702550" y="3133725"/>
          <p14:tracePt t="5437" x="7750175" y="3133725"/>
          <p14:tracePt t="5445" x="7797800" y="3133725"/>
          <p14:tracePt t="5453" x="7847013" y="3133725"/>
          <p14:tracePt t="5461" x="7902575" y="3133725"/>
          <p14:tracePt t="5469" x="7950200" y="3133725"/>
          <p14:tracePt t="5478" x="7997825" y="3133725"/>
          <p14:tracePt t="5485" x="8053388" y="3133725"/>
          <p14:tracePt t="5493" x="8093075" y="3133725"/>
          <p14:tracePt t="5501" x="8132763" y="3133725"/>
          <p14:tracePt t="5509" x="8164513" y="3133725"/>
          <p14:tracePt t="6677" x="8172450" y="3133725"/>
          <p14:tracePt t="6717" x="8180388" y="3133725"/>
          <p14:tracePt t="6725" x="8197850" y="3133725"/>
          <p14:tracePt t="6733" x="8205788" y="3133725"/>
          <p14:tracePt t="6741" x="8213725" y="3133725"/>
          <p14:tracePt t="6749" x="8221663" y="3133725"/>
          <p14:tracePt t="6757" x="8229600" y="3133725"/>
          <p14:tracePt t="6781" x="8237538" y="3133725"/>
          <p14:tracePt t="6845" x="8253413" y="3141663"/>
          <p14:tracePt t="6861" x="8261350" y="3149600"/>
          <p14:tracePt t="6869" x="8269288" y="3157538"/>
          <p14:tracePt t="6877" x="8277225" y="3181350"/>
          <p14:tracePt t="6885" x="8293100" y="3197225"/>
          <p14:tracePt t="6893" x="8301038" y="3213100"/>
          <p14:tracePt t="6911" x="8316913" y="3236913"/>
          <p14:tracePt t="6917" x="8316913" y="3244850"/>
          <p14:tracePt t="6925" x="8324850" y="3262313"/>
          <p14:tracePt t="6933" x="8332788" y="3270250"/>
          <p14:tracePt t="6941" x="8340725" y="3302000"/>
          <p14:tracePt t="6949" x="8340725" y="3333750"/>
          <p14:tracePt t="6957" x="8348663" y="3357563"/>
          <p14:tracePt t="6965" x="8356600" y="3381375"/>
          <p14:tracePt t="6973" x="8364538" y="3405188"/>
          <p14:tracePt t="6981" x="8364538" y="3421063"/>
          <p14:tracePt t="6989" x="8372475" y="3436938"/>
          <p14:tracePt t="6997" x="8380413" y="3452813"/>
          <p14:tracePt t="7005" x="8380413" y="3468688"/>
          <p14:tracePt t="7013" x="8388350" y="3484563"/>
          <p14:tracePt t="7053" x="8388350" y="3492500"/>
          <p14:tracePt t="7069" x="8388350" y="3500438"/>
          <p14:tracePt t="7077" x="8380413" y="3516313"/>
          <p14:tracePt t="7085" x="8372475" y="3532188"/>
          <p14:tracePt t="7093" x="8356600" y="3540125"/>
          <p14:tracePt t="7101" x="8340725" y="3556000"/>
          <p14:tracePt t="7109" x="8316913" y="3563938"/>
          <p14:tracePt t="7117" x="8301038" y="3563938"/>
          <p14:tracePt t="7125" x="8285163" y="3571875"/>
          <p14:tracePt t="7133" x="8269288" y="3571875"/>
          <p14:tracePt t="7141" x="8245475" y="3579813"/>
          <p14:tracePt t="7149" x="8221663" y="3587750"/>
          <p14:tracePt t="7157" x="8205788" y="3587750"/>
          <p14:tracePt t="7165" x="8180388" y="3595688"/>
          <p14:tracePt t="7173" x="8156575" y="3605213"/>
          <p14:tracePt t="7181" x="8116888" y="3621088"/>
          <p14:tracePt t="7189" x="8077200" y="3636963"/>
          <p14:tracePt t="7197" x="8029575" y="3652838"/>
          <p14:tracePt t="7205" x="7989888" y="3652838"/>
          <p14:tracePt t="7213" x="7950200" y="3660775"/>
          <p14:tracePt t="7221" x="7926388" y="3660775"/>
          <p14:tracePt t="7229" x="7910513" y="3668713"/>
          <p14:tracePt t="7237" x="7902575" y="3676650"/>
          <p14:tracePt t="7245" x="7886700" y="3676650"/>
          <p14:tracePt t="7253" x="7878763" y="3684588"/>
          <p14:tracePt t="7261" x="7862888" y="3684588"/>
          <p14:tracePt t="7269" x="7847013" y="3692525"/>
          <p14:tracePt t="7277" x="7813675" y="3692525"/>
          <p14:tracePt t="7285" x="7797800" y="3700463"/>
          <p14:tracePt t="7293" x="7789863" y="3700463"/>
          <p14:tracePt t="7301" x="7781925" y="3700463"/>
          <p14:tracePt t="7309" x="7773988" y="3700463"/>
          <p14:tracePt t="7317" x="7766050" y="3700463"/>
          <p14:tracePt t="7325" x="7750175" y="3700463"/>
          <p14:tracePt t="7333" x="7734300" y="3700463"/>
          <p14:tracePt t="7341" x="7718425" y="3708400"/>
          <p14:tracePt t="7349" x="7694613" y="3708400"/>
          <p14:tracePt t="7357" x="7686675" y="3716338"/>
          <p14:tracePt t="7365" x="7662863" y="3716338"/>
          <p14:tracePt t="7373" x="7646988" y="3716338"/>
          <p14:tracePt t="7381" x="7639050" y="3716338"/>
          <p14:tracePt t="7389" x="7631113" y="3724275"/>
          <p14:tracePt t="7397" x="7623175" y="3724275"/>
          <p14:tracePt t="7413" x="7607300" y="3732213"/>
          <p14:tracePt t="7421" x="7583488" y="3732213"/>
          <p14:tracePt t="7430" x="7567613" y="3732213"/>
          <p14:tracePt t="7437" x="7543800" y="3732213"/>
          <p14:tracePt t="7445" x="7519988" y="3732213"/>
          <p14:tracePt t="7453" x="7512050" y="3732213"/>
          <p14:tracePt t="7461" x="7504113" y="3740150"/>
          <p14:tracePt t="7525" x="7496175" y="3740150"/>
          <p14:tracePt t="7541" x="7486650" y="3740150"/>
          <p14:tracePt t="7549" x="7478713" y="3740150"/>
          <p14:tracePt t="7557" x="7462838" y="3740150"/>
          <p14:tracePt t="8205" x="7470775" y="3740150"/>
          <p14:tracePt t="8213" x="7535863" y="3748088"/>
          <p14:tracePt t="8221" x="7599363" y="3756025"/>
          <p14:tracePt t="8229" x="7654925" y="3756025"/>
          <p14:tracePt t="8237" x="7718425" y="3756025"/>
          <p14:tracePt t="8245" x="7750175" y="3756025"/>
          <p14:tracePt t="8253" x="7781925" y="3756025"/>
          <p14:tracePt t="8261" x="7789863" y="3756025"/>
          <p14:tracePt t="8269" x="7797800" y="3756025"/>
          <p14:tracePt t="8285" x="7805738" y="3756025"/>
          <p14:tracePt t="8325" x="7813675" y="3756025"/>
          <p14:tracePt t="8333" x="7829550" y="3756025"/>
          <p14:tracePt t="8341" x="7847013" y="3756025"/>
          <p14:tracePt t="8349" x="7870825" y="3756025"/>
          <p14:tracePt t="8357" x="7886700" y="3756025"/>
          <p14:tracePt t="8365" x="7894638" y="3763963"/>
          <p14:tracePt t="8373" x="7910513" y="3763963"/>
          <p14:tracePt t="8381" x="7918450" y="3763963"/>
          <p14:tracePt t="8389" x="7926388" y="3763963"/>
          <p14:tracePt t="8397" x="7934325" y="3763963"/>
          <p14:tracePt t="8405" x="7950200" y="3763963"/>
          <p14:tracePt t="8413" x="7958138" y="3763963"/>
          <p14:tracePt t="8429" x="7966075" y="3763963"/>
          <p14:tracePt t="9477" x="7974013" y="3763963"/>
          <p14:tracePt t="9485" x="7989888" y="3763963"/>
          <p14:tracePt t="9493" x="8013700" y="3756025"/>
          <p14:tracePt t="9501" x="8037513" y="3748088"/>
          <p14:tracePt t="9509" x="8069263" y="3748088"/>
          <p14:tracePt t="9517" x="8077200" y="3748088"/>
          <p14:tracePt t="9525" x="8101013" y="3740150"/>
          <p14:tracePt t="9533" x="8116888" y="3732213"/>
          <p14:tracePt t="9541" x="8140700" y="3724275"/>
          <p14:tracePt t="9549" x="8156575" y="3724275"/>
          <p14:tracePt t="9557" x="8180388" y="3716338"/>
          <p14:tracePt t="9565" x="8205788" y="3700463"/>
          <p14:tracePt t="9573" x="8245475" y="3692525"/>
          <p14:tracePt t="9581" x="8277225" y="3684588"/>
          <p14:tracePt t="9589" x="8316913" y="3668713"/>
          <p14:tracePt t="9597" x="8340725" y="3652838"/>
          <p14:tracePt t="9605" x="8364538" y="3636963"/>
          <p14:tracePt t="9613" x="8380413" y="3636963"/>
          <p14:tracePt t="9621" x="8396288" y="3629025"/>
          <p14:tracePt t="9629" x="8404225" y="3621088"/>
          <p14:tracePt t="9637" x="8420100" y="3621088"/>
          <p14:tracePt t="9645" x="8443913" y="3605213"/>
          <p14:tracePt t="9653" x="8459788" y="3587750"/>
          <p14:tracePt t="9661" x="8475663" y="3579813"/>
          <p14:tracePt t="9669" x="8499475" y="3563938"/>
          <p14:tracePt t="9677" x="8507413" y="3548063"/>
          <p14:tracePt t="9685" x="8515350" y="3548063"/>
          <p14:tracePt t="9693" x="8531225" y="3532188"/>
          <p14:tracePt t="9709" x="8548688" y="3516313"/>
          <p14:tracePt t="9717" x="8564563" y="3492500"/>
          <p14:tracePt t="9725" x="8572500" y="3484563"/>
          <p14:tracePt t="9733" x="8588375" y="3468688"/>
          <p14:tracePt t="9741" x="8596313" y="3444875"/>
          <p14:tracePt t="9757" x="8604250" y="3436938"/>
          <p14:tracePt t="9765" x="8612188" y="3405188"/>
          <p14:tracePt t="9773" x="8628063" y="3389313"/>
          <p14:tracePt t="9781" x="8636000" y="3365500"/>
          <p14:tracePt t="9789" x="8643938" y="3349625"/>
          <p14:tracePt t="9797" x="8651875" y="3341688"/>
          <p14:tracePt t="9805" x="8651875" y="3325813"/>
          <p14:tracePt t="9813" x="8659813" y="3317875"/>
          <p14:tracePt t="9821" x="8667750" y="3309938"/>
          <p14:tracePt t="9829" x="8675688" y="3286125"/>
          <p14:tracePt t="9837" x="8691563" y="3278188"/>
          <p14:tracePt t="9845" x="8699500" y="3262313"/>
          <p14:tracePt t="9853" x="8707438" y="3244850"/>
          <p14:tracePt t="9861" x="8715375" y="3221038"/>
          <p14:tracePt t="9869" x="8723313" y="3205163"/>
          <p14:tracePt t="9877" x="8739188" y="3197225"/>
          <p14:tracePt t="9885" x="8747125" y="3173413"/>
          <p14:tracePt t="9894" x="8763000" y="3149600"/>
          <p14:tracePt t="9901" x="8770938" y="3141663"/>
          <p14:tracePt t="9909" x="8778875" y="3125788"/>
          <p14:tracePt t="9917" x="8794750" y="3117850"/>
          <p14:tracePt t="9925" x="8802688" y="3109913"/>
          <p14:tracePt t="9933" x="8810625" y="3101975"/>
          <p14:tracePt t="9941" x="8810625" y="3094038"/>
          <p14:tracePt t="9949" x="8818563" y="3094038"/>
          <p14:tracePt t="9957" x="8826500" y="3094038"/>
          <p14:tracePt t="9965" x="8834438" y="3086100"/>
          <p14:tracePt t="9973" x="8850313" y="3086100"/>
          <p14:tracePt t="9981" x="8850313" y="3078163"/>
          <p14:tracePt t="9989" x="8866188" y="3070225"/>
          <p14:tracePt t="9997" x="8883650" y="3070225"/>
          <p14:tracePt t="10005" x="8907463" y="3070225"/>
          <p14:tracePt t="10013" x="8915400" y="3070225"/>
          <p14:tracePt t="10021" x="8939213" y="3062288"/>
          <p14:tracePt t="10029" x="8955088" y="3062288"/>
          <p14:tracePt t="10037" x="8963025" y="3062288"/>
          <p14:tracePt t="10045" x="8970963" y="3054350"/>
          <p14:tracePt t="10333" x="8986838" y="3062288"/>
          <p14:tracePt t="10349" x="8994775" y="3078163"/>
          <p14:tracePt t="10357" x="8994775" y="3094038"/>
          <p14:tracePt t="10365" x="8994775" y="3109913"/>
          <p14:tracePt t="10373" x="8994775" y="3133725"/>
          <p14:tracePt t="10381" x="9002713" y="3149600"/>
          <p14:tracePt t="10389" x="9002713" y="3173413"/>
          <p14:tracePt t="10397" x="9002713" y="3189288"/>
          <p14:tracePt t="10405" x="9002713" y="3205163"/>
          <p14:tracePt t="10413" x="9002713" y="3221038"/>
          <p14:tracePt t="10421" x="9002713" y="3228975"/>
          <p14:tracePt t="10430" x="9002713" y="3244850"/>
          <p14:tracePt t="10437" x="9002713" y="3262313"/>
          <p14:tracePt t="10445" x="9002713" y="3270250"/>
          <p14:tracePt t="10453" x="9002713" y="3294063"/>
          <p14:tracePt t="10461" x="9002713" y="3309938"/>
          <p14:tracePt t="10469" x="9002713" y="3341688"/>
          <p14:tracePt t="10477" x="9010650" y="3365500"/>
          <p14:tracePt t="10485" x="9018588" y="3381375"/>
          <p14:tracePt t="10493" x="9018588" y="3389313"/>
          <p14:tracePt t="10501" x="9018588" y="3397250"/>
          <p14:tracePt t="10509" x="9018588" y="3405188"/>
          <p14:tracePt t="10525" x="9018588" y="3413125"/>
          <p14:tracePt t="10533" x="9018588" y="3429000"/>
          <p14:tracePt t="10541" x="9018588" y="3436938"/>
          <p14:tracePt t="10549" x="9018588" y="3452813"/>
          <p14:tracePt t="10557" x="9018588" y="3460750"/>
          <p14:tracePt t="10565" x="9018588" y="3476625"/>
          <p14:tracePt t="10573" x="9018588" y="3484563"/>
          <p14:tracePt t="10581" x="9018588" y="3492500"/>
          <p14:tracePt t="10589" x="9018588" y="3500438"/>
          <p14:tracePt t="10597" x="9018588" y="3508375"/>
          <p14:tracePt t="10605" x="9018588" y="3516313"/>
          <p14:tracePt t="10621" x="9018588" y="3524250"/>
          <p14:tracePt t="10637" x="9018588" y="3540125"/>
          <p14:tracePt t="10645" x="9018588" y="3548063"/>
          <p14:tracePt t="10653" x="9018588" y="3556000"/>
          <p14:tracePt t="10661" x="9018588" y="3571875"/>
          <p14:tracePt t="10669" x="9018588" y="3595688"/>
          <p14:tracePt t="10677" x="9018588" y="3613150"/>
          <p14:tracePt t="10685" x="9018588" y="3629025"/>
          <p14:tracePt t="10701" x="9018588" y="3636963"/>
          <p14:tracePt t="10885" x="9018588" y="3629025"/>
          <p14:tracePt t="10901" x="9018588" y="3621088"/>
          <p14:tracePt t="10909" x="9018588" y="3613150"/>
          <p14:tracePt t="10925" x="9018588" y="3605213"/>
          <p14:tracePt t="11053" x="9018588" y="3595688"/>
          <p14:tracePt t="11069" x="9018588" y="3587750"/>
          <p14:tracePt t="11077" x="9018588" y="3579813"/>
          <p14:tracePt t="11093" x="9018588" y="3571875"/>
          <p14:tracePt t="11101" x="9018588" y="3563938"/>
          <p14:tracePt t="11109" x="9018588" y="3556000"/>
          <p14:tracePt t="11117" x="9018588" y="3540125"/>
          <p14:tracePt t="11125" x="9018588" y="3524250"/>
          <p14:tracePt t="11133" x="9018588" y="3508375"/>
          <p14:tracePt t="11141" x="9018588" y="3492500"/>
          <p14:tracePt t="11149" x="9018588" y="3476625"/>
          <p14:tracePt t="11157" x="9018588" y="3460750"/>
          <p14:tracePt t="11165" x="9018588" y="3436938"/>
          <p14:tracePt t="11173" x="9018588" y="3413125"/>
          <p14:tracePt t="11181" x="9018588" y="3397250"/>
          <p14:tracePt t="11189" x="9018588" y="3365500"/>
          <p14:tracePt t="11197" x="9018588" y="3302000"/>
          <p14:tracePt t="11205" x="9018588" y="3252788"/>
          <p14:tracePt t="11213" x="9018588" y="3181350"/>
          <p14:tracePt t="11221" x="9018588" y="3133725"/>
          <p14:tracePt t="11229" x="9018588" y="3078163"/>
          <p14:tracePt t="11237" x="9018588" y="3054350"/>
          <p14:tracePt t="11246" x="9018588" y="3046413"/>
          <p14:tracePt t="11253" x="9018588" y="3030538"/>
          <p14:tracePt t="11269" x="9018588" y="3022600"/>
          <p14:tracePt t="11325" x="9018588" y="3014663"/>
          <p14:tracePt t="11365" x="9018588" y="3006725"/>
          <p14:tracePt t="11381" x="9018588" y="2998788"/>
          <p14:tracePt t="11581" x="9026525" y="3006725"/>
          <p14:tracePt t="11589" x="9026525" y="3038475"/>
          <p14:tracePt t="11597" x="9034463" y="3078163"/>
          <p14:tracePt t="11605" x="9050338" y="3109913"/>
          <p14:tracePt t="11613" x="9058275" y="3149600"/>
          <p14:tracePt t="11621" x="9074150" y="3205163"/>
          <p14:tracePt t="11629" x="9082088" y="3262313"/>
          <p14:tracePt t="11637" x="9082088" y="3309938"/>
          <p14:tracePt t="11645" x="9082088" y="3357563"/>
          <p14:tracePt t="11653" x="9082088" y="3397250"/>
          <p14:tracePt t="11661" x="9082088" y="3444875"/>
          <p14:tracePt t="11669" x="9082088" y="3468688"/>
          <p14:tracePt t="11677" x="9082088" y="3500438"/>
          <p14:tracePt t="11685" x="9090025" y="3524250"/>
          <p14:tracePt t="11693" x="9090025" y="3532188"/>
          <p14:tracePt t="11701" x="9090025" y="3548063"/>
          <p14:tracePt t="11709" x="9090025" y="3563938"/>
          <p14:tracePt t="11725" x="9097963" y="3579813"/>
          <p14:tracePt t="12405" x="9113838" y="3587750"/>
          <p14:tracePt t="12413" x="9217025" y="3605213"/>
          <p14:tracePt t="12421" x="9385300" y="3629025"/>
          <p14:tracePt t="12429" x="9632950" y="3652838"/>
          <p14:tracePt t="12437" x="9855200" y="3676650"/>
          <p14:tracePt t="12445" x="10079038" y="3676650"/>
          <p14:tracePt t="12453" x="10294938" y="3676650"/>
          <p14:tracePt t="12461" x="10509250" y="3676650"/>
          <p14:tracePt t="12469" x="10748963" y="3676650"/>
          <p14:tracePt t="12477" x="10988675" y="3676650"/>
          <p14:tracePt t="12485" x="11179175" y="3676650"/>
          <p14:tracePt t="12493" x="11379200" y="3676650"/>
          <p14:tracePt t="12501" x="11585575" y="3660775"/>
          <p14:tracePt t="12509" x="11785600" y="3636963"/>
          <p14:tracePt t="12517" x="11976100" y="360521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523145B8-0C78-48FD-8C5F-B6B66DC6805E}"/>
              </a:ext>
            </a:extLst>
          </p:cNvPr>
          <p:cNvSpPr>
            <a:spLocks noGrp="1"/>
          </p:cNvSpPr>
          <p:nvPr>
            <p:ph type="body" sz="half" idx="2"/>
          </p:nvPr>
        </p:nvSpPr>
        <p:spPr>
          <a:xfrm>
            <a:off x="164115" y="3847139"/>
            <a:ext cx="3932237" cy="2893295"/>
          </a:xfrm>
        </p:spPr>
        <p:txBody>
          <a:bodyPr/>
          <a:lstStyle/>
          <a:p>
            <a:r>
              <a:rPr lang="en-US" sz="2400" dirty="0"/>
              <a:t>Adult Education and Diversity Programs</a:t>
            </a:r>
            <a:endParaRPr lang="en-US" dirty="0"/>
          </a:p>
        </p:txBody>
      </p:sp>
      <p:pic>
        <p:nvPicPr>
          <p:cNvPr id="3" name="Picture 2" descr="A group of faculty posing for a photo&#10;">
            <a:extLst>
              <a:ext uri="{FF2B5EF4-FFF2-40B4-BE49-F238E27FC236}">
                <a16:creationId xmlns:a16="http://schemas.microsoft.com/office/drawing/2014/main" id="{A15F45D4-08FB-408E-BAEF-E6E1A8E3E38A}"/>
              </a:ext>
            </a:extLst>
          </p:cNvPr>
          <p:cNvPicPr>
            <a:picLocks noChangeAspect="1"/>
          </p:cNvPicPr>
          <p:nvPr/>
        </p:nvPicPr>
        <p:blipFill rotWithShape="1">
          <a:blip r:embed="rId5"/>
          <a:srcRect b="15365"/>
          <a:stretch/>
        </p:blipFill>
        <p:spPr>
          <a:xfrm>
            <a:off x="4096351" y="-1"/>
            <a:ext cx="8102991" cy="6858001"/>
          </a:xfrm>
          <a:prstGeom prst="rect">
            <a:avLst/>
          </a:prstGeom>
        </p:spPr>
      </p:pic>
      <p:sp>
        <p:nvSpPr>
          <p:cNvPr id="11" name="Title 3">
            <a:extLst>
              <a:ext uri="{FF2B5EF4-FFF2-40B4-BE49-F238E27FC236}">
                <a16:creationId xmlns:a16="http://schemas.microsoft.com/office/drawing/2014/main" id="{5B5D349B-405F-429A-976C-3DEAA2325A82}"/>
              </a:ext>
            </a:extLst>
          </p:cNvPr>
          <p:cNvSpPr>
            <a:spLocks noGrp="1"/>
          </p:cNvSpPr>
          <p:nvPr>
            <p:ph type="title"/>
          </p:nvPr>
        </p:nvSpPr>
        <p:spPr>
          <a:xfrm>
            <a:off x="4205716" y="4421777"/>
            <a:ext cx="5771147" cy="2377440"/>
          </a:xfrm>
        </p:spPr>
        <p:txBody>
          <a:bodyPr/>
          <a:lstStyle/>
          <a:p>
            <a:r>
              <a:rPr lang="en-US" dirty="0">
                <a:solidFill>
                  <a:schemeClr val="bg1"/>
                </a:solidFill>
              </a:rPr>
              <a:t>Faculty Testimonials</a:t>
            </a:r>
          </a:p>
        </p:txBody>
      </p:sp>
      <p:pic>
        <p:nvPicPr>
          <p:cNvPr id="5" name="Video 4">
            <a:hlinkClick r:id="" action="ppaction://media"/>
            <a:extLst>
              <a:ext uri="{FF2B5EF4-FFF2-40B4-BE49-F238E27FC236}">
                <a16:creationId xmlns:a16="http://schemas.microsoft.com/office/drawing/2014/main" id="{85BB6A2C-1551-4B40-8E2B-17AA1BBA785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2027885" y="6734914"/>
            <a:ext cx="164114" cy="123086"/>
          </a:xfrm>
          <a:prstGeom prst="rect">
            <a:avLst/>
          </a:prstGeom>
        </p:spPr>
      </p:pic>
    </p:spTree>
    <p:extLst>
      <p:ext uri="{BB962C8B-B14F-4D97-AF65-F5344CB8AC3E}">
        <p14:creationId xmlns:p14="http://schemas.microsoft.com/office/powerpoint/2010/main" val="573497444"/>
      </p:ext>
    </p:extLst>
  </p:cSld>
  <p:clrMapOvr>
    <a:masterClrMapping/>
  </p:clrMapOvr>
  <mc:AlternateContent xmlns:mc="http://schemas.openxmlformats.org/markup-compatibility/2006" xmlns:p14="http://schemas.microsoft.com/office/powerpoint/2010/main">
    <mc:Choice Requires="p14">
      <p:transition spd="med" p14:dur="700" advTm="15985">
        <p:fade/>
      </p:transition>
    </mc:Choice>
    <mc:Fallback xmlns="">
      <p:transition spd="med" advTm="15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B1DB84-BAC3-444A-962E-51D71B72FE3C}"/>
              </a:ext>
            </a:extLst>
          </p:cNvPr>
          <p:cNvSpPr>
            <a:spLocks noGrp="1"/>
          </p:cNvSpPr>
          <p:nvPr>
            <p:ph type="body" sz="half" idx="2"/>
          </p:nvPr>
        </p:nvSpPr>
        <p:spPr/>
        <p:txBody>
          <a:bodyPr/>
          <a:lstStyle/>
          <a:p>
            <a:r>
              <a:rPr lang="en-US" sz="2800" dirty="0">
                <a:solidFill>
                  <a:srgbClr val="FFFFE6"/>
                </a:solidFill>
              </a:rPr>
              <a:t>Adult Education and Diversity Programs</a:t>
            </a:r>
          </a:p>
          <a:p>
            <a:r>
              <a:rPr lang="en-US" sz="2800" dirty="0">
                <a:solidFill>
                  <a:srgbClr val="FFFFE6"/>
                </a:solidFill>
              </a:rPr>
              <a:t>(AED)</a:t>
            </a:r>
            <a:endParaRPr lang="en-US" dirty="0"/>
          </a:p>
        </p:txBody>
      </p:sp>
      <p:sp>
        <p:nvSpPr>
          <p:cNvPr id="5" name="Rectangle 1">
            <a:extLst>
              <a:ext uri="{FF2B5EF4-FFF2-40B4-BE49-F238E27FC236}">
                <a16:creationId xmlns:a16="http://schemas.microsoft.com/office/drawing/2014/main" id="{CC1CC74C-CCE1-436D-9605-DF300C0C74C7}"/>
              </a:ext>
            </a:extLst>
          </p:cNvPr>
          <p:cNvSpPr>
            <a:spLocks noGrp="1" noChangeArrowheads="1"/>
          </p:cNvSpPr>
          <p:nvPr>
            <p:ph type="title"/>
          </p:nvPr>
        </p:nvSpPr>
        <p:spPr bwMode="auto">
          <a:xfrm>
            <a:off x="4196614" y="0"/>
            <a:ext cx="7995386" cy="2862322"/>
          </a:xfrm>
          <a:prstGeom prst="rect">
            <a:avLst/>
          </a:prstGeom>
          <a:solidFill>
            <a:srgbClr val="E1E1E6"/>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b="0" dirty="0">
                <a:solidFill>
                  <a:srgbClr val="065DD2"/>
                </a:solidFill>
                <a:latin typeface="+mn-lt"/>
                <a:ea typeface="Calibri" panose="020F0502020204030204" pitchFamily="34" charset="0"/>
                <a:cs typeface="Times New Roman" panose="02020603050405020304" pitchFamily="18" charset="0"/>
              </a:rPr>
              <a:t>Cerritos College is one of the five largest community colleges in the Southeast regions of Los Angeles county.  Our student population  comes from Artesia, Bellflower, Buena Park, Cerritos, Cypress, Hawaiian Gardens, Lakewood, La Mirada, La Palma, Long Beach, Norwalk, Santa Fe Springs, and beyond.</a:t>
            </a:r>
            <a:br>
              <a:rPr lang="en-US" altLang="en-US" sz="1800" b="0" dirty="0">
                <a:solidFill>
                  <a:srgbClr val="065DD2"/>
                </a:solidFill>
                <a:latin typeface="+mn-lt"/>
                <a:ea typeface="Calibri" panose="020F0502020204030204" pitchFamily="34" charset="0"/>
                <a:cs typeface="Times New Roman" panose="02020603050405020304" pitchFamily="18" charset="0"/>
              </a:rPr>
            </a:br>
            <a:r>
              <a:rPr lang="en-US" altLang="en-US" sz="1800" b="0" dirty="0">
                <a:solidFill>
                  <a:srgbClr val="065DD2"/>
                </a:solidFill>
                <a:latin typeface="+mn-lt"/>
                <a:ea typeface="Calibri" panose="020F0502020204030204" pitchFamily="34" charset="0"/>
                <a:cs typeface="Times New Roman" panose="02020603050405020304" pitchFamily="18" charset="0"/>
              </a:rPr>
              <a:t/>
            </a:r>
            <a:br>
              <a:rPr lang="en-US" altLang="en-US" sz="1800" b="0" dirty="0">
                <a:solidFill>
                  <a:srgbClr val="065DD2"/>
                </a:solidFill>
                <a:latin typeface="+mn-lt"/>
                <a:ea typeface="Calibri" panose="020F0502020204030204" pitchFamily="34" charset="0"/>
                <a:cs typeface="Times New Roman" panose="02020603050405020304" pitchFamily="18" charset="0"/>
              </a:rPr>
            </a:br>
            <a:r>
              <a:rPr lang="en-US" altLang="en-US" sz="1800" b="0" dirty="0">
                <a:solidFill>
                  <a:srgbClr val="065DD2"/>
                </a:solidFill>
                <a:latin typeface="+mn-lt"/>
                <a:ea typeface="Calibri" panose="020F0502020204030204" pitchFamily="34" charset="0"/>
                <a:cs typeface="Times New Roman" panose="02020603050405020304" pitchFamily="18" charset="0"/>
              </a:rPr>
              <a:t>Cerritos serves an average of 22,000 students with over 10% of them funneling through the  noncredit Adult Education &amp; Diversity Programs (AED). On average, the AED department annually serves 1,300 ABE and 1,200 ESL students.</a:t>
            </a:r>
            <a:endParaRPr kumimoji="0" lang="en-US" altLang="en-US" sz="2800" b="0" i="0" u="none" strike="noStrike" cap="none" normalizeH="0" baseline="0" dirty="0">
              <a:ln>
                <a:noFill/>
              </a:ln>
              <a:solidFill>
                <a:srgbClr val="065DD2"/>
              </a:solidFill>
              <a:effectLst/>
              <a:latin typeface="+mn-lt"/>
            </a:endParaRPr>
          </a:p>
        </p:txBody>
      </p:sp>
      <p:pic>
        <p:nvPicPr>
          <p:cNvPr id="13" name="Picture Placeholder 12" descr="A group of AED Staff posing for a photo">
            <a:extLst>
              <a:ext uri="{FF2B5EF4-FFF2-40B4-BE49-F238E27FC236}">
                <a16:creationId xmlns:a16="http://schemas.microsoft.com/office/drawing/2014/main" id="{247D41D2-00E2-4ABA-ABE8-F22784C84D0B}"/>
              </a:ext>
            </a:extLst>
          </p:cNvPr>
          <p:cNvPicPr>
            <a:picLocks noGrp="1" noChangeAspect="1"/>
          </p:cNvPicPr>
          <p:nvPr>
            <p:ph type="pic" sz="quarter" idx="13"/>
          </p:nvPr>
        </p:nvPicPr>
        <p:blipFill rotWithShape="1">
          <a:blip r:embed="rId5">
            <a:alphaModFix amt="85000"/>
            <a:extLst>
              <a:ext uri="{BEBA8EAE-BF5A-486C-A8C5-ECC9F3942E4B}">
                <a14:imgProps xmlns:a14="http://schemas.microsoft.com/office/drawing/2010/main">
                  <a14:imgLayer r:embed="rId6">
                    <a14:imgEffect>
                      <a14:brightnessContrast bright="20000"/>
                    </a14:imgEffect>
                  </a14:imgLayer>
                </a14:imgProps>
              </a:ext>
            </a:extLst>
          </a:blip>
          <a:srcRect l="5943" t="19174" r="5943" b="22563"/>
          <a:stretch/>
        </p:blipFill>
        <p:spPr>
          <a:xfrm>
            <a:off x="4196614" y="2862322"/>
            <a:ext cx="7995385" cy="3995678"/>
          </a:xfrm>
        </p:spPr>
      </p:pic>
      <p:pic>
        <p:nvPicPr>
          <p:cNvPr id="8" name="Video 7">
            <a:hlinkClick r:id="" action="ppaction://media"/>
            <a:extLst>
              <a:ext uri="{FF2B5EF4-FFF2-40B4-BE49-F238E27FC236}">
                <a16:creationId xmlns:a16="http://schemas.microsoft.com/office/drawing/2014/main" id="{9FABAEDC-1FCA-4D53-9115-E211DC81AA3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lum bright="87000" contrast="100000"/>
          </a:blip>
          <a:stretch>
            <a:fillRect/>
          </a:stretch>
        </p:blipFill>
        <p:spPr>
          <a:xfrm>
            <a:off x="11836399" y="6591300"/>
            <a:ext cx="355600" cy="266700"/>
          </a:xfrm>
          <a:prstGeom prst="rect">
            <a:avLst/>
          </a:prstGeom>
        </p:spPr>
      </p:pic>
    </p:spTree>
    <p:extLst>
      <p:ext uri="{BB962C8B-B14F-4D97-AF65-F5344CB8AC3E}">
        <p14:creationId xmlns:p14="http://schemas.microsoft.com/office/powerpoint/2010/main" val="3843202149"/>
      </p:ext>
    </p:extLst>
  </p:cSld>
  <p:clrMapOvr>
    <a:masterClrMapping/>
  </p:clrMapOvr>
  <mc:AlternateContent xmlns:mc="http://schemas.openxmlformats.org/markup-compatibility/2006" xmlns:p14="http://schemas.microsoft.com/office/powerpoint/2010/main">
    <mc:Choice Requires="p14">
      <p:transition spd="med" p14:dur="700" advTm="35861">
        <p:fade/>
      </p:transition>
    </mc:Choice>
    <mc:Fallback xmlns="">
      <p:transition spd="med" advTm="35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523145B8-0C78-48FD-8C5F-B6B66DC6805E}"/>
              </a:ext>
            </a:extLst>
          </p:cNvPr>
          <p:cNvSpPr>
            <a:spLocks noGrp="1"/>
          </p:cNvSpPr>
          <p:nvPr>
            <p:ph type="body" sz="half" idx="2"/>
          </p:nvPr>
        </p:nvSpPr>
        <p:spPr>
          <a:xfrm>
            <a:off x="164115" y="3847139"/>
            <a:ext cx="3932237" cy="2893295"/>
          </a:xfrm>
        </p:spPr>
        <p:txBody>
          <a:bodyPr/>
          <a:lstStyle/>
          <a:p>
            <a:r>
              <a:rPr lang="en-US" sz="2400" dirty="0"/>
              <a:t>Adult Education and Diversity Programs</a:t>
            </a:r>
            <a:endParaRPr lang="en-US" dirty="0"/>
          </a:p>
        </p:txBody>
      </p:sp>
      <p:pic>
        <p:nvPicPr>
          <p:cNvPr id="5" name="Picture 4">
            <a:extLst>
              <a:ext uri="{FF2B5EF4-FFF2-40B4-BE49-F238E27FC236}">
                <a16:creationId xmlns:a16="http://schemas.microsoft.com/office/drawing/2014/main" id="{CEECE289-08F9-49E3-B069-19E97B67B1E5}"/>
              </a:ext>
            </a:extLst>
          </p:cNvPr>
          <p:cNvPicPr>
            <a:picLocks noChangeAspect="1"/>
          </p:cNvPicPr>
          <p:nvPr/>
        </p:nvPicPr>
        <p:blipFill rotWithShape="1">
          <a:blip r:embed="rId5">
            <a:alphaModFix amt="50000"/>
          </a:blip>
          <a:srcRect l="10270" r="14531" b="-1"/>
          <a:stretch/>
        </p:blipFill>
        <p:spPr>
          <a:xfrm>
            <a:off x="4196615" y="0"/>
            <a:ext cx="7995385" cy="6857990"/>
          </a:xfrm>
          <a:prstGeom prst="rect">
            <a:avLst/>
          </a:prstGeom>
          <a:noFill/>
        </p:spPr>
      </p:pic>
      <p:sp>
        <p:nvSpPr>
          <p:cNvPr id="11" name="Title 3">
            <a:extLst>
              <a:ext uri="{FF2B5EF4-FFF2-40B4-BE49-F238E27FC236}">
                <a16:creationId xmlns:a16="http://schemas.microsoft.com/office/drawing/2014/main" id="{5B5D349B-405F-429A-976C-3DEAA2325A82}"/>
              </a:ext>
            </a:extLst>
          </p:cNvPr>
          <p:cNvSpPr>
            <a:spLocks noGrp="1"/>
          </p:cNvSpPr>
          <p:nvPr>
            <p:ph type="title"/>
          </p:nvPr>
        </p:nvSpPr>
        <p:spPr>
          <a:xfrm>
            <a:off x="4503649" y="349719"/>
            <a:ext cx="5771147" cy="1408038"/>
          </a:xfrm>
        </p:spPr>
        <p:txBody>
          <a:bodyPr/>
          <a:lstStyle/>
          <a:p>
            <a:r>
              <a:rPr lang="en-US" dirty="0"/>
              <a:t>Faculty Testimonials</a:t>
            </a:r>
          </a:p>
        </p:txBody>
      </p:sp>
      <p:sp>
        <p:nvSpPr>
          <p:cNvPr id="2" name="TextBox 1">
            <a:extLst>
              <a:ext uri="{FF2B5EF4-FFF2-40B4-BE49-F238E27FC236}">
                <a16:creationId xmlns:a16="http://schemas.microsoft.com/office/drawing/2014/main" id="{C766ED48-5F09-4F7E-8E8F-3F51A7DEC08E}"/>
              </a:ext>
            </a:extLst>
          </p:cNvPr>
          <p:cNvSpPr txBox="1"/>
          <p:nvPr/>
        </p:nvSpPr>
        <p:spPr>
          <a:xfrm>
            <a:off x="4841965" y="1742237"/>
            <a:ext cx="7165307" cy="369332"/>
          </a:xfrm>
          <a:prstGeom prst="rect">
            <a:avLst/>
          </a:prstGeom>
          <a:noFill/>
        </p:spPr>
        <p:txBody>
          <a:bodyPr wrap="square" rtlCol="0">
            <a:spAutoFit/>
          </a:bodyPr>
          <a:lstStyle/>
          <a:p>
            <a:r>
              <a:rPr lang="en-US" dirty="0"/>
              <a:t>Instructor Samel, Adjunct Faculty, Basic Skills Math/HSE Preparation</a:t>
            </a:r>
          </a:p>
        </p:txBody>
      </p:sp>
      <p:sp>
        <p:nvSpPr>
          <p:cNvPr id="3" name="TextBox 2">
            <a:extLst>
              <a:ext uri="{FF2B5EF4-FFF2-40B4-BE49-F238E27FC236}">
                <a16:creationId xmlns:a16="http://schemas.microsoft.com/office/drawing/2014/main" id="{82663632-2E6C-4808-9B1A-13A3D72D6076}"/>
              </a:ext>
            </a:extLst>
          </p:cNvPr>
          <p:cNvSpPr txBox="1"/>
          <p:nvPr/>
        </p:nvSpPr>
        <p:spPr>
          <a:xfrm>
            <a:off x="5355772" y="2447108"/>
            <a:ext cx="5930537" cy="1569660"/>
          </a:xfrm>
          <a:prstGeom prst="rect">
            <a:avLst/>
          </a:prstGeom>
          <a:noFill/>
        </p:spPr>
        <p:txBody>
          <a:bodyPr wrap="square" rtlCol="0">
            <a:spAutoFit/>
          </a:bodyPr>
          <a:lstStyle/>
          <a:p>
            <a:r>
              <a:rPr lang="en-US" sz="2000" b="1" i="1" dirty="0"/>
              <a:t>“</a:t>
            </a:r>
            <a:r>
              <a:rPr lang="en-US" sz="2400" b="1" i="1" dirty="0"/>
              <a:t>So far, I love the app. It is quick and easy to use. I really like that they change the colors to green when someone is marked present.” </a:t>
            </a:r>
          </a:p>
        </p:txBody>
      </p:sp>
      <p:pic>
        <p:nvPicPr>
          <p:cNvPr id="1026" name="Picture 2" descr="A faculty member smiling for the camera">
            <a:extLst>
              <a:ext uri="{FF2B5EF4-FFF2-40B4-BE49-F238E27FC236}">
                <a16:creationId xmlns:a16="http://schemas.microsoft.com/office/drawing/2014/main" id="{82B3E19B-4B2E-4E8E-84CC-19B6228564BC}"/>
              </a:ext>
            </a:extLst>
          </p:cNvPr>
          <p:cNvPicPr>
            <a:picLocks noChangeAspect="1" noChangeArrowheads="1"/>
          </p:cNvPicPr>
          <p:nvPr/>
        </p:nvPicPr>
        <p:blipFill rotWithShape="1">
          <a:blip r:link="rId6">
            <a:extLst>
              <a:ext uri="{28A0092B-C50C-407E-A947-70E740481C1C}">
                <a14:useLocalDpi xmlns:a14="http://schemas.microsoft.com/office/drawing/2010/main" val="0"/>
              </a:ext>
            </a:extLst>
          </a:blip>
          <a:srcRect l="39453" t="28302" r="41315" b="56250"/>
          <a:stretch>
            <a:fillRect/>
          </a:stretch>
        </p:blipFill>
        <p:spPr bwMode="auto">
          <a:xfrm>
            <a:off x="9020933" y="3847140"/>
            <a:ext cx="2626122" cy="28125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Video 7">
            <a:hlinkClick r:id="" action="ppaction://media"/>
            <a:extLst>
              <a:ext uri="{FF2B5EF4-FFF2-40B4-BE49-F238E27FC236}">
                <a16:creationId xmlns:a16="http://schemas.microsoft.com/office/drawing/2014/main" id="{40AE4EF5-F427-407F-981B-7C6CA0352F1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lum bright="100000"/>
          </a:blip>
          <a:stretch>
            <a:fillRect/>
          </a:stretch>
        </p:blipFill>
        <p:spPr>
          <a:xfrm>
            <a:off x="12007272" y="6719454"/>
            <a:ext cx="184727" cy="138545"/>
          </a:xfrm>
          <a:prstGeom prst="rect">
            <a:avLst/>
          </a:prstGeom>
        </p:spPr>
      </p:pic>
    </p:spTree>
    <p:extLst>
      <p:ext uri="{BB962C8B-B14F-4D97-AF65-F5344CB8AC3E}">
        <p14:creationId xmlns:p14="http://schemas.microsoft.com/office/powerpoint/2010/main" val="2430221895"/>
      </p:ext>
    </p:extLst>
  </p:cSld>
  <p:clrMapOvr>
    <a:masterClrMapping/>
  </p:clrMapOvr>
  <mc:AlternateContent xmlns:mc="http://schemas.openxmlformats.org/markup-compatibility/2006" xmlns:p14="http://schemas.microsoft.com/office/powerpoint/2010/main">
    <mc:Choice Requires="p14">
      <p:transition spd="med" p14:dur="700" advTm="23431">
        <p:fade/>
      </p:transition>
    </mc:Choice>
    <mc:Fallback xmlns="">
      <p:transition spd="med" advTm="23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523145B8-0C78-48FD-8C5F-B6B66DC6805E}"/>
              </a:ext>
            </a:extLst>
          </p:cNvPr>
          <p:cNvSpPr>
            <a:spLocks noGrp="1"/>
          </p:cNvSpPr>
          <p:nvPr>
            <p:ph type="body" sz="half" idx="2"/>
          </p:nvPr>
        </p:nvSpPr>
        <p:spPr>
          <a:xfrm>
            <a:off x="164115" y="3847139"/>
            <a:ext cx="3932237" cy="2893295"/>
          </a:xfrm>
        </p:spPr>
        <p:txBody>
          <a:bodyPr/>
          <a:lstStyle/>
          <a:p>
            <a:r>
              <a:rPr lang="en-US" sz="2400" dirty="0"/>
              <a:t>Adult Education and Diversity Programs</a:t>
            </a:r>
            <a:endParaRPr lang="en-US" dirty="0"/>
          </a:p>
        </p:txBody>
      </p:sp>
      <p:pic>
        <p:nvPicPr>
          <p:cNvPr id="5" name="Picture 4">
            <a:extLst>
              <a:ext uri="{FF2B5EF4-FFF2-40B4-BE49-F238E27FC236}">
                <a16:creationId xmlns:a16="http://schemas.microsoft.com/office/drawing/2014/main" id="{CEECE289-08F9-49E3-B069-19E97B67B1E5}"/>
              </a:ext>
            </a:extLst>
          </p:cNvPr>
          <p:cNvPicPr>
            <a:picLocks noChangeAspect="1"/>
          </p:cNvPicPr>
          <p:nvPr/>
        </p:nvPicPr>
        <p:blipFill rotWithShape="1">
          <a:blip r:embed="rId5">
            <a:alphaModFix amt="50000"/>
          </a:blip>
          <a:srcRect l="10270" r="14531" b="-1"/>
          <a:stretch/>
        </p:blipFill>
        <p:spPr>
          <a:xfrm>
            <a:off x="4196615" y="0"/>
            <a:ext cx="7995385" cy="6857990"/>
          </a:xfrm>
          <a:prstGeom prst="rect">
            <a:avLst/>
          </a:prstGeom>
          <a:noFill/>
        </p:spPr>
      </p:pic>
      <p:sp>
        <p:nvSpPr>
          <p:cNvPr id="11" name="Title 3">
            <a:extLst>
              <a:ext uri="{FF2B5EF4-FFF2-40B4-BE49-F238E27FC236}">
                <a16:creationId xmlns:a16="http://schemas.microsoft.com/office/drawing/2014/main" id="{5B5D349B-405F-429A-976C-3DEAA2325A82}"/>
              </a:ext>
            </a:extLst>
          </p:cNvPr>
          <p:cNvSpPr>
            <a:spLocks noGrp="1"/>
          </p:cNvSpPr>
          <p:nvPr>
            <p:ph type="title"/>
          </p:nvPr>
        </p:nvSpPr>
        <p:spPr>
          <a:xfrm>
            <a:off x="4503649" y="349719"/>
            <a:ext cx="5771147" cy="1408038"/>
          </a:xfrm>
        </p:spPr>
        <p:txBody>
          <a:bodyPr/>
          <a:lstStyle/>
          <a:p>
            <a:r>
              <a:rPr lang="en-US" dirty="0"/>
              <a:t>Faculty Testimonials</a:t>
            </a:r>
          </a:p>
        </p:txBody>
      </p:sp>
      <p:sp>
        <p:nvSpPr>
          <p:cNvPr id="2" name="TextBox 1">
            <a:extLst>
              <a:ext uri="{FF2B5EF4-FFF2-40B4-BE49-F238E27FC236}">
                <a16:creationId xmlns:a16="http://schemas.microsoft.com/office/drawing/2014/main" id="{C766ED48-5F09-4F7E-8E8F-3F51A7DEC08E}"/>
              </a:ext>
            </a:extLst>
          </p:cNvPr>
          <p:cNvSpPr txBox="1"/>
          <p:nvPr/>
        </p:nvSpPr>
        <p:spPr>
          <a:xfrm>
            <a:off x="4841965" y="1742237"/>
            <a:ext cx="7350035" cy="369332"/>
          </a:xfrm>
          <a:prstGeom prst="rect">
            <a:avLst/>
          </a:prstGeom>
          <a:noFill/>
        </p:spPr>
        <p:txBody>
          <a:bodyPr wrap="square" rtlCol="0">
            <a:spAutoFit/>
          </a:bodyPr>
          <a:lstStyle/>
          <a:p>
            <a:r>
              <a:rPr lang="en-US" dirty="0"/>
              <a:t>Instructor Zugschwerdt, Adjunct Faculty, English as Second Language</a:t>
            </a:r>
          </a:p>
        </p:txBody>
      </p:sp>
      <p:sp>
        <p:nvSpPr>
          <p:cNvPr id="3" name="TextBox 2">
            <a:extLst>
              <a:ext uri="{FF2B5EF4-FFF2-40B4-BE49-F238E27FC236}">
                <a16:creationId xmlns:a16="http://schemas.microsoft.com/office/drawing/2014/main" id="{82663632-2E6C-4808-9B1A-13A3D72D6076}"/>
              </a:ext>
            </a:extLst>
          </p:cNvPr>
          <p:cNvSpPr txBox="1"/>
          <p:nvPr/>
        </p:nvSpPr>
        <p:spPr>
          <a:xfrm>
            <a:off x="5355772" y="2447108"/>
            <a:ext cx="5930537" cy="4093428"/>
          </a:xfrm>
          <a:prstGeom prst="rect">
            <a:avLst/>
          </a:prstGeom>
          <a:noFill/>
        </p:spPr>
        <p:txBody>
          <a:bodyPr wrap="square" rtlCol="0">
            <a:spAutoFit/>
          </a:bodyPr>
          <a:lstStyle/>
          <a:p>
            <a:r>
              <a:rPr lang="en-US" sz="2000" b="1" i="1" dirty="0"/>
              <a:t>“When I'm in the classroom at an off-site location, I am dependent upon the location's computers and IT department. If I need to leave right after class, or if we unexpectedly need to change classrooms, I don't have to worry about going back just to do attendance. </a:t>
            </a:r>
          </a:p>
          <a:p>
            <a:endParaRPr lang="en-US" sz="2000" b="1" i="1" dirty="0"/>
          </a:p>
          <a:p>
            <a:r>
              <a:rPr lang="en-US" sz="2000" b="1" i="1" dirty="0"/>
              <a:t>As a Mac user, it is also great to have easy access to attendance for my online classes without having to use a school computer. Anytime we can eliminate extra steps, it just makes a lot more room for keeping students the priority. That's why I love this TE app!”</a:t>
            </a:r>
          </a:p>
        </p:txBody>
      </p:sp>
      <p:pic>
        <p:nvPicPr>
          <p:cNvPr id="12" name="Video 11">
            <a:hlinkClick r:id="" action="ppaction://media"/>
            <a:extLst>
              <a:ext uri="{FF2B5EF4-FFF2-40B4-BE49-F238E27FC236}">
                <a16:creationId xmlns:a16="http://schemas.microsoft.com/office/drawing/2014/main" id="{3DD28880-9012-4EFF-8D32-6B4DD2E0AD6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2035244" y="6740434"/>
            <a:ext cx="156755" cy="117566"/>
          </a:xfrm>
          <a:prstGeom prst="rect">
            <a:avLst/>
          </a:prstGeom>
        </p:spPr>
      </p:pic>
    </p:spTree>
    <p:extLst>
      <p:ext uri="{BB962C8B-B14F-4D97-AF65-F5344CB8AC3E}">
        <p14:creationId xmlns:p14="http://schemas.microsoft.com/office/powerpoint/2010/main" val="1469573341"/>
      </p:ext>
    </p:extLst>
  </p:cSld>
  <p:clrMapOvr>
    <a:masterClrMapping/>
  </p:clrMapOvr>
  <mc:AlternateContent xmlns:mc="http://schemas.openxmlformats.org/markup-compatibility/2006" xmlns:p14="http://schemas.microsoft.com/office/powerpoint/2010/main">
    <mc:Choice Requires="p14">
      <p:transition spd="med" p14:dur="700" advTm="41463">
        <p:fade/>
      </p:transition>
    </mc:Choice>
    <mc:Fallback xmlns="">
      <p:transition spd="med" advTm="41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523145B8-0C78-48FD-8C5F-B6B66DC6805E}"/>
              </a:ext>
            </a:extLst>
          </p:cNvPr>
          <p:cNvSpPr>
            <a:spLocks noGrp="1"/>
          </p:cNvSpPr>
          <p:nvPr>
            <p:ph type="body" sz="half" idx="2"/>
          </p:nvPr>
        </p:nvSpPr>
        <p:spPr>
          <a:xfrm>
            <a:off x="164115" y="3847139"/>
            <a:ext cx="3932237" cy="2893295"/>
          </a:xfrm>
        </p:spPr>
        <p:txBody>
          <a:bodyPr/>
          <a:lstStyle/>
          <a:p>
            <a:r>
              <a:rPr lang="en-US" sz="2400" dirty="0"/>
              <a:t>Adult Education and Diversity Programs</a:t>
            </a:r>
            <a:endParaRPr lang="en-US" dirty="0"/>
          </a:p>
        </p:txBody>
      </p:sp>
      <p:pic>
        <p:nvPicPr>
          <p:cNvPr id="5" name="Picture 4">
            <a:extLst>
              <a:ext uri="{FF2B5EF4-FFF2-40B4-BE49-F238E27FC236}">
                <a16:creationId xmlns:a16="http://schemas.microsoft.com/office/drawing/2014/main" id="{CEECE289-08F9-49E3-B069-19E97B67B1E5}"/>
              </a:ext>
            </a:extLst>
          </p:cNvPr>
          <p:cNvPicPr>
            <a:picLocks noChangeAspect="1"/>
          </p:cNvPicPr>
          <p:nvPr/>
        </p:nvPicPr>
        <p:blipFill rotWithShape="1">
          <a:blip r:embed="rId5">
            <a:alphaModFix amt="50000"/>
          </a:blip>
          <a:srcRect l="10270" r="14531" b="-1"/>
          <a:stretch/>
        </p:blipFill>
        <p:spPr>
          <a:xfrm>
            <a:off x="4196615" y="0"/>
            <a:ext cx="7995385" cy="6857990"/>
          </a:xfrm>
          <a:prstGeom prst="rect">
            <a:avLst/>
          </a:prstGeom>
          <a:noFill/>
        </p:spPr>
      </p:pic>
      <p:sp>
        <p:nvSpPr>
          <p:cNvPr id="11" name="Title 3">
            <a:extLst>
              <a:ext uri="{FF2B5EF4-FFF2-40B4-BE49-F238E27FC236}">
                <a16:creationId xmlns:a16="http://schemas.microsoft.com/office/drawing/2014/main" id="{5B5D349B-405F-429A-976C-3DEAA2325A82}"/>
              </a:ext>
            </a:extLst>
          </p:cNvPr>
          <p:cNvSpPr>
            <a:spLocks noGrp="1"/>
          </p:cNvSpPr>
          <p:nvPr>
            <p:ph type="title"/>
          </p:nvPr>
        </p:nvSpPr>
        <p:spPr>
          <a:xfrm>
            <a:off x="4503649" y="349719"/>
            <a:ext cx="5771147" cy="1408038"/>
          </a:xfrm>
        </p:spPr>
        <p:txBody>
          <a:bodyPr/>
          <a:lstStyle/>
          <a:p>
            <a:r>
              <a:rPr lang="en-US" dirty="0"/>
              <a:t>Faculty Testimonials</a:t>
            </a:r>
          </a:p>
        </p:txBody>
      </p:sp>
      <p:sp>
        <p:nvSpPr>
          <p:cNvPr id="2" name="TextBox 1">
            <a:extLst>
              <a:ext uri="{FF2B5EF4-FFF2-40B4-BE49-F238E27FC236}">
                <a16:creationId xmlns:a16="http://schemas.microsoft.com/office/drawing/2014/main" id="{C766ED48-5F09-4F7E-8E8F-3F51A7DEC08E}"/>
              </a:ext>
            </a:extLst>
          </p:cNvPr>
          <p:cNvSpPr txBox="1"/>
          <p:nvPr/>
        </p:nvSpPr>
        <p:spPr>
          <a:xfrm>
            <a:off x="4841966" y="1742237"/>
            <a:ext cx="7350034" cy="369332"/>
          </a:xfrm>
          <a:prstGeom prst="rect">
            <a:avLst/>
          </a:prstGeom>
          <a:noFill/>
        </p:spPr>
        <p:txBody>
          <a:bodyPr wrap="square" rtlCol="0">
            <a:spAutoFit/>
          </a:bodyPr>
          <a:lstStyle/>
          <a:p>
            <a:r>
              <a:rPr lang="en-US" dirty="0"/>
              <a:t>Instructor Kouznetsova, Adjunct Faculty, English as Second Language</a:t>
            </a:r>
          </a:p>
        </p:txBody>
      </p:sp>
      <p:sp>
        <p:nvSpPr>
          <p:cNvPr id="3" name="TextBox 2">
            <a:extLst>
              <a:ext uri="{FF2B5EF4-FFF2-40B4-BE49-F238E27FC236}">
                <a16:creationId xmlns:a16="http://schemas.microsoft.com/office/drawing/2014/main" id="{82663632-2E6C-4808-9B1A-13A3D72D6076}"/>
              </a:ext>
            </a:extLst>
          </p:cNvPr>
          <p:cNvSpPr txBox="1"/>
          <p:nvPr/>
        </p:nvSpPr>
        <p:spPr>
          <a:xfrm>
            <a:off x="5355772" y="2447108"/>
            <a:ext cx="5930537" cy="1938992"/>
          </a:xfrm>
          <a:prstGeom prst="rect">
            <a:avLst/>
          </a:prstGeom>
          <a:noFill/>
        </p:spPr>
        <p:txBody>
          <a:bodyPr wrap="square" rtlCol="0">
            <a:spAutoFit/>
          </a:bodyPr>
          <a:lstStyle/>
          <a:p>
            <a:r>
              <a:rPr lang="en-US" sz="2400" b="1" i="1" dirty="0"/>
              <a:t>“I like using the TE Classmate application on my iPhone. Using it for entering the attendance is truly convenient. It is just like sending an email or text.”</a:t>
            </a:r>
          </a:p>
        </p:txBody>
      </p:sp>
      <p:pic>
        <p:nvPicPr>
          <p:cNvPr id="8" name="Video 7">
            <a:hlinkClick r:id="" action="ppaction://media"/>
            <a:extLst>
              <a:ext uri="{FF2B5EF4-FFF2-40B4-BE49-F238E27FC236}">
                <a16:creationId xmlns:a16="http://schemas.microsoft.com/office/drawing/2014/main" id="{506095E9-4B5B-44F1-91E6-7DA2B68B4C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925300" y="6657976"/>
            <a:ext cx="266699" cy="200024"/>
          </a:xfrm>
          <a:prstGeom prst="rect">
            <a:avLst/>
          </a:prstGeom>
        </p:spPr>
      </p:pic>
    </p:spTree>
    <p:extLst>
      <p:ext uri="{BB962C8B-B14F-4D97-AF65-F5344CB8AC3E}">
        <p14:creationId xmlns:p14="http://schemas.microsoft.com/office/powerpoint/2010/main" val="1051531766"/>
      </p:ext>
    </p:extLst>
  </p:cSld>
  <p:clrMapOvr>
    <a:masterClrMapping/>
  </p:clrMapOvr>
  <mc:AlternateContent xmlns:mc="http://schemas.openxmlformats.org/markup-compatibility/2006" xmlns:p14="http://schemas.microsoft.com/office/powerpoint/2010/main">
    <mc:Choice Requires="p14">
      <p:transition spd="med" p14:dur="700" advTm="16751">
        <p:fade/>
      </p:transition>
    </mc:Choice>
    <mc:Fallback xmlns="">
      <p:transition spd="med" advTm="16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523145B8-0C78-48FD-8C5F-B6B66DC6805E}"/>
              </a:ext>
            </a:extLst>
          </p:cNvPr>
          <p:cNvSpPr>
            <a:spLocks noGrp="1"/>
          </p:cNvSpPr>
          <p:nvPr>
            <p:ph type="body" sz="half" idx="2"/>
          </p:nvPr>
        </p:nvSpPr>
        <p:spPr>
          <a:xfrm>
            <a:off x="164115" y="3847139"/>
            <a:ext cx="3932237" cy="2893295"/>
          </a:xfrm>
        </p:spPr>
        <p:txBody>
          <a:bodyPr/>
          <a:lstStyle/>
          <a:p>
            <a:r>
              <a:rPr lang="en-US" sz="2400" dirty="0"/>
              <a:t>Adult Education and Diversity Programs</a:t>
            </a:r>
            <a:endParaRPr lang="en-US" dirty="0"/>
          </a:p>
        </p:txBody>
      </p:sp>
      <p:pic>
        <p:nvPicPr>
          <p:cNvPr id="5" name="Picture 4">
            <a:extLst>
              <a:ext uri="{FF2B5EF4-FFF2-40B4-BE49-F238E27FC236}">
                <a16:creationId xmlns:a16="http://schemas.microsoft.com/office/drawing/2014/main" id="{CEECE289-08F9-49E3-B069-19E97B67B1E5}"/>
              </a:ext>
            </a:extLst>
          </p:cNvPr>
          <p:cNvPicPr>
            <a:picLocks noChangeAspect="1"/>
          </p:cNvPicPr>
          <p:nvPr/>
        </p:nvPicPr>
        <p:blipFill rotWithShape="1">
          <a:blip r:embed="rId5">
            <a:alphaModFix amt="50000"/>
          </a:blip>
          <a:srcRect l="10270" r="14531" b="-1"/>
          <a:stretch/>
        </p:blipFill>
        <p:spPr>
          <a:xfrm>
            <a:off x="4196615" y="0"/>
            <a:ext cx="7995385" cy="6857990"/>
          </a:xfrm>
          <a:prstGeom prst="rect">
            <a:avLst/>
          </a:prstGeom>
          <a:noFill/>
        </p:spPr>
      </p:pic>
      <p:sp>
        <p:nvSpPr>
          <p:cNvPr id="11" name="Title 3">
            <a:extLst>
              <a:ext uri="{FF2B5EF4-FFF2-40B4-BE49-F238E27FC236}">
                <a16:creationId xmlns:a16="http://schemas.microsoft.com/office/drawing/2014/main" id="{5B5D349B-405F-429A-976C-3DEAA2325A82}"/>
              </a:ext>
            </a:extLst>
          </p:cNvPr>
          <p:cNvSpPr>
            <a:spLocks noGrp="1"/>
          </p:cNvSpPr>
          <p:nvPr>
            <p:ph type="title"/>
          </p:nvPr>
        </p:nvSpPr>
        <p:spPr>
          <a:xfrm>
            <a:off x="4503649" y="349719"/>
            <a:ext cx="5771147" cy="1408038"/>
          </a:xfrm>
        </p:spPr>
        <p:txBody>
          <a:bodyPr/>
          <a:lstStyle/>
          <a:p>
            <a:r>
              <a:rPr lang="en-US" dirty="0"/>
              <a:t>Faculty Testimonials</a:t>
            </a:r>
          </a:p>
        </p:txBody>
      </p:sp>
      <p:sp>
        <p:nvSpPr>
          <p:cNvPr id="2" name="TextBox 1">
            <a:extLst>
              <a:ext uri="{FF2B5EF4-FFF2-40B4-BE49-F238E27FC236}">
                <a16:creationId xmlns:a16="http://schemas.microsoft.com/office/drawing/2014/main" id="{C766ED48-5F09-4F7E-8E8F-3F51A7DEC08E}"/>
              </a:ext>
            </a:extLst>
          </p:cNvPr>
          <p:cNvSpPr txBox="1"/>
          <p:nvPr/>
        </p:nvSpPr>
        <p:spPr>
          <a:xfrm>
            <a:off x="4841966" y="1742237"/>
            <a:ext cx="7156070" cy="369332"/>
          </a:xfrm>
          <a:prstGeom prst="rect">
            <a:avLst/>
          </a:prstGeom>
          <a:noFill/>
        </p:spPr>
        <p:txBody>
          <a:bodyPr wrap="square" rtlCol="0">
            <a:spAutoFit/>
          </a:bodyPr>
          <a:lstStyle/>
          <a:p>
            <a:r>
              <a:rPr lang="en-US" dirty="0"/>
              <a:t>Instructor Ramos, Adjunct Faculty, HSE Preparation/Vocational ESL</a:t>
            </a:r>
          </a:p>
        </p:txBody>
      </p:sp>
      <p:sp>
        <p:nvSpPr>
          <p:cNvPr id="3" name="TextBox 2">
            <a:extLst>
              <a:ext uri="{FF2B5EF4-FFF2-40B4-BE49-F238E27FC236}">
                <a16:creationId xmlns:a16="http://schemas.microsoft.com/office/drawing/2014/main" id="{82663632-2E6C-4808-9B1A-13A3D72D6076}"/>
              </a:ext>
            </a:extLst>
          </p:cNvPr>
          <p:cNvSpPr txBox="1"/>
          <p:nvPr/>
        </p:nvSpPr>
        <p:spPr>
          <a:xfrm>
            <a:off x="5355772" y="2447108"/>
            <a:ext cx="5930537" cy="1938992"/>
          </a:xfrm>
          <a:prstGeom prst="rect">
            <a:avLst/>
          </a:prstGeom>
          <a:noFill/>
        </p:spPr>
        <p:txBody>
          <a:bodyPr wrap="square" rtlCol="0">
            <a:spAutoFit/>
          </a:bodyPr>
          <a:lstStyle/>
          <a:p>
            <a:r>
              <a:rPr lang="en-US" sz="2400" b="1" i="1" dirty="0"/>
              <a:t>“The TE Classmate app is very convenient... I can have the Canvas Attendance open on my main computer and input the minutes attendance into TE from my phone.”</a:t>
            </a:r>
          </a:p>
        </p:txBody>
      </p:sp>
      <p:pic>
        <p:nvPicPr>
          <p:cNvPr id="6" name="Picture 5" descr="A faculty member smiling for the camera">
            <a:extLst>
              <a:ext uri="{FF2B5EF4-FFF2-40B4-BE49-F238E27FC236}">
                <a16:creationId xmlns:a16="http://schemas.microsoft.com/office/drawing/2014/main" id="{40E21DA2-9675-44E0-B114-D48FB173B092}"/>
              </a:ext>
            </a:extLst>
          </p:cNvPr>
          <p:cNvPicPr>
            <a:picLocks noChangeAspect="1"/>
          </p:cNvPicPr>
          <p:nvPr/>
        </p:nvPicPr>
        <p:blipFill>
          <a:blip r:embed="rId6"/>
          <a:stretch>
            <a:fillRect/>
          </a:stretch>
        </p:blipFill>
        <p:spPr>
          <a:xfrm>
            <a:off x="9282920" y="4140209"/>
            <a:ext cx="1983751" cy="2535569"/>
          </a:xfrm>
          <a:prstGeom prst="ellipse">
            <a:avLst/>
          </a:prstGeom>
          <a:ln>
            <a:noFill/>
          </a:ln>
          <a:effectLst>
            <a:softEdge rad="112500"/>
          </a:effectLst>
        </p:spPr>
      </p:pic>
      <p:pic>
        <p:nvPicPr>
          <p:cNvPr id="15" name="Video 14">
            <a:hlinkClick r:id="" action="ppaction://media"/>
            <a:extLst>
              <a:ext uri="{FF2B5EF4-FFF2-40B4-BE49-F238E27FC236}">
                <a16:creationId xmlns:a16="http://schemas.microsoft.com/office/drawing/2014/main" id="{AD502D97-1CB7-49D6-93FD-2CCA9E86B71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lum bright="100000" contrast="100000"/>
          </a:blip>
          <a:stretch>
            <a:fillRect/>
          </a:stretch>
        </p:blipFill>
        <p:spPr>
          <a:xfrm>
            <a:off x="11699555" y="6488666"/>
            <a:ext cx="492444" cy="369333"/>
          </a:xfrm>
          <a:prstGeom prst="rect">
            <a:avLst/>
          </a:prstGeom>
        </p:spPr>
      </p:pic>
    </p:spTree>
    <p:extLst>
      <p:ext uri="{BB962C8B-B14F-4D97-AF65-F5344CB8AC3E}">
        <p14:creationId xmlns:p14="http://schemas.microsoft.com/office/powerpoint/2010/main" val="3626846138"/>
      </p:ext>
    </p:extLst>
  </p:cSld>
  <p:clrMapOvr>
    <a:masterClrMapping/>
  </p:clrMapOvr>
  <mc:AlternateContent xmlns:mc="http://schemas.openxmlformats.org/markup-compatibility/2006" xmlns:p14="http://schemas.microsoft.com/office/powerpoint/2010/main">
    <mc:Choice Requires="p14">
      <p:transition spd="med" p14:dur="700" advTm="19532">
        <p:fade/>
      </p:transition>
    </mc:Choice>
    <mc:Fallback xmlns="">
      <p:transition spd="med" advTm="19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523145B8-0C78-48FD-8C5F-B6B66DC6805E}"/>
              </a:ext>
            </a:extLst>
          </p:cNvPr>
          <p:cNvSpPr>
            <a:spLocks noGrp="1"/>
          </p:cNvSpPr>
          <p:nvPr>
            <p:ph type="body" sz="half" idx="2"/>
          </p:nvPr>
        </p:nvSpPr>
        <p:spPr>
          <a:xfrm>
            <a:off x="164115" y="3847139"/>
            <a:ext cx="3932237" cy="2893295"/>
          </a:xfrm>
        </p:spPr>
        <p:txBody>
          <a:bodyPr/>
          <a:lstStyle/>
          <a:p>
            <a:r>
              <a:rPr lang="en-US" sz="2400" dirty="0"/>
              <a:t>Adult Education and Diversity Programs</a:t>
            </a:r>
            <a:endParaRPr lang="en-US" dirty="0"/>
          </a:p>
        </p:txBody>
      </p:sp>
      <p:pic>
        <p:nvPicPr>
          <p:cNvPr id="5" name="Picture 4">
            <a:extLst>
              <a:ext uri="{FF2B5EF4-FFF2-40B4-BE49-F238E27FC236}">
                <a16:creationId xmlns:a16="http://schemas.microsoft.com/office/drawing/2014/main" id="{CEECE289-08F9-49E3-B069-19E97B67B1E5}"/>
              </a:ext>
            </a:extLst>
          </p:cNvPr>
          <p:cNvPicPr>
            <a:picLocks noChangeAspect="1"/>
          </p:cNvPicPr>
          <p:nvPr/>
        </p:nvPicPr>
        <p:blipFill rotWithShape="1">
          <a:blip r:embed="rId5">
            <a:alphaModFix amt="50000"/>
          </a:blip>
          <a:srcRect l="10270" r="14531" b="-1"/>
          <a:stretch/>
        </p:blipFill>
        <p:spPr>
          <a:xfrm>
            <a:off x="4196615" y="0"/>
            <a:ext cx="7995385" cy="6857990"/>
          </a:xfrm>
          <a:prstGeom prst="rect">
            <a:avLst/>
          </a:prstGeom>
          <a:noFill/>
        </p:spPr>
      </p:pic>
      <p:sp>
        <p:nvSpPr>
          <p:cNvPr id="11" name="Title 3">
            <a:extLst>
              <a:ext uri="{FF2B5EF4-FFF2-40B4-BE49-F238E27FC236}">
                <a16:creationId xmlns:a16="http://schemas.microsoft.com/office/drawing/2014/main" id="{5B5D349B-405F-429A-976C-3DEAA2325A82}"/>
              </a:ext>
            </a:extLst>
          </p:cNvPr>
          <p:cNvSpPr>
            <a:spLocks noGrp="1"/>
          </p:cNvSpPr>
          <p:nvPr>
            <p:ph type="title"/>
          </p:nvPr>
        </p:nvSpPr>
        <p:spPr>
          <a:xfrm>
            <a:off x="4503649" y="349719"/>
            <a:ext cx="5771147" cy="1408038"/>
          </a:xfrm>
        </p:spPr>
        <p:txBody>
          <a:bodyPr/>
          <a:lstStyle/>
          <a:p>
            <a:r>
              <a:rPr lang="en-US" dirty="0"/>
              <a:t>Faculty Testimonials</a:t>
            </a:r>
          </a:p>
        </p:txBody>
      </p:sp>
      <p:sp>
        <p:nvSpPr>
          <p:cNvPr id="2" name="TextBox 1">
            <a:extLst>
              <a:ext uri="{FF2B5EF4-FFF2-40B4-BE49-F238E27FC236}">
                <a16:creationId xmlns:a16="http://schemas.microsoft.com/office/drawing/2014/main" id="{C766ED48-5F09-4F7E-8E8F-3F51A7DEC08E}"/>
              </a:ext>
            </a:extLst>
          </p:cNvPr>
          <p:cNvSpPr txBox="1"/>
          <p:nvPr/>
        </p:nvSpPr>
        <p:spPr>
          <a:xfrm>
            <a:off x="4841965" y="1742237"/>
            <a:ext cx="7165307" cy="369332"/>
          </a:xfrm>
          <a:prstGeom prst="rect">
            <a:avLst/>
          </a:prstGeom>
          <a:noFill/>
        </p:spPr>
        <p:txBody>
          <a:bodyPr wrap="square" rtlCol="0">
            <a:spAutoFit/>
          </a:bodyPr>
          <a:lstStyle/>
          <a:p>
            <a:r>
              <a:rPr lang="en-US" dirty="0"/>
              <a:t>Instructor Oviedo, Adjunct Faculty, HSE Preparation/Basic Skills</a:t>
            </a:r>
          </a:p>
        </p:txBody>
      </p:sp>
      <p:sp>
        <p:nvSpPr>
          <p:cNvPr id="3" name="TextBox 2">
            <a:extLst>
              <a:ext uri="{FF2B5EF4-FFF2-40B4-BE49-F238E27FC236}">
                <a16:creationId xmlns:a16="http://schemas.microsoft.com/office/drawing/2014/main" id="{82663632-2E6C-4808-9B1A-13A3D72D6076}"/>
              </a:ext>
            </a:extLst>
          </p:cNvPr>
          <p:cNvSpPr txBox="1"/>
          <p:nvPr/>
        </p:nvSpPr>
        <p:spPr>
          <a:xfrm>
            <a:off x="5355772" y="2447108"/>
            <a:ext cx="5930537" cy="1569660"/>
          </a:xfrm>
          <a:prstGeom prst="rect">
            <a:avLst/>
          </a:prstGeom>
          <a:noFill/>
        </p:spPr>
        <p:txBody>
          <a:bodyPr wrap="square" rtlCol="0">
            <a:spAutoFit/>
          </a:bodyPr>
          <a:lstStyle/>
          <a:p>
            <a:r>
              <a:rPr lang="en-US" sz="2400" b="1" i="1" dirty="0"/>
              <a:t>“This app allows me to input attendance quickly in real-time, as easily as sending a text. Convenience in the palm of your hand.”</a:t>
            </a:r>
          </a:p>
        </p:txBody>
      </p:sp>
      <p:pic>
        <p:nvPicPr>
          <p:cNvPr id="6" name="Picture 5" descr="A faculty member smiling for the camera">
            <a:extLst>
              <a:ext uri="{FF2B5EF4-FFF2-40B4-BE49-F238E27FC236}">
                <a16:creationId xmlns:a16="http://schemas.microsoft.com/office/drawing/2014/main" id="{D1F6BFA7-BDD7-4128-8E20-886615CA6036}"/>
              </a:ext>
            </a:extLst>
          </p:cNvPr>
          <p:cNvPicPr>
            <a:picLocks noChangeAspect="1"/>
          </p:cNvPicPr>
          <p:nvPr/>
        </p:nvPicPr>
        <p:blipFill>
          <a:blip r:embed="rId6"/>
          <a:stretch>
            <a:fillRect/>
          </a:stretch>
        </p:blipFill>
        <p:spPr>
          <a:xfrm>
            <a:off x="9384256" y="3609975"/>
            <a:ext cx="2483894" cy="3140665"/>
          </a:xfrm>
          <a:prstGeom prst="ellipse">
            <a:avLst/>
          </a:prstGeom>
          <a:ln>
            <a:noFill/>
          </a:ln>
          <a:effectLst>
            <a:softEdge rad="112500"/>
          </a:effectLst>
        </p:spPr>
      </p:pic>
      <p:pic>
        <p:nvPicPr>
          <p:cNvPr id="13" name="Video 12">
            <a:hlinkClick r:id="" action="ppaction://media"/>
            <a:extLst>
              <a:ext uri="{FF2B5EF4-FFF2-40B4-BE49-F238E27FC236}">
                <a16:creationId xmlns:a16="http://schemas.microsoft.com/office/drawing/2014/main" id="{86366A6A-BB8C-4F72-8AB4-6BA1437A0FB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lum bright="100000" contrast="100000"/>
          </a:blip>
          <a:stretch>
            <a:fillRect/>
          </a:stretch>
        </p:blipFill>
        <p:spPr>
          <a:xfrm>
            <a:off x="11699557" y="6488668"/>
            <a:ext cx="492442" cy="369332"/>
          </a:xfrm>
          <a:prstGeom prst="rect">
            <a:avLst/>
          </a:prstGeom>
        </p:spPr>
      </p:pic>
    </p:spTree>
    <p:extLst>
      <p:ext uri="{BB962C8B-B14F-4D97-AF65-F5344CB8AC3E}">
        <p14:creationId xmlns:p14="http://schemas.microsoft.com/office/powerpoint/2010/main" val="2443445631"/>
      </p:ext>
    </p:extLst>
  </p:cSld>
  <p:clrMapOvr>
    <a:masterClrMapping/>
  </p:clrMapOvr>
  <mc:AlternateContent xmlns:mc="http://schemas.openxmlformats.org/markup-compatibility/2006" xmlns:p14="http://schemas.microsoft.com/office/powerpoint/2010/main">
    <mc:Choice Requires="p14">
      <p:transition spd="med" p14:dur="700" advTm="20407">
        <p:fade/>
      </p:transition>
    </mc:Choice>
    <mc:Fallback xmlns="">
      <p:transition spd="med" advTm="204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657EA8-BA42-4C26-9D60-81EA6005DC73}"/>
              </a:ext>
            </a:extLst>
          </p:cNvPr>
          <p:cNvSpPr>
            <a:spLocks noGrp="1"/>
          </p:cNvSpPr>
          <p:nvPr>
            <p:ph type="title"/>
          </p:nvPr>
        </p:nvSpPr>
        <p:spPr>
          <a:xfrm>
            <a:off x="679449" y="516496"/>
            <a:ext cx="10674351" cy="1147975"/>
          </a:xfrm>
        </p:spPr>
        <p:txBody>
          <a:bodyPr anchor="b">
            <a:normAutofit/>
          </a:bodyPr>
          <a:lstStyle/>
          <a:p>
            <a:r>
              <a:rPr lang="en-US" dirty="0"/>
              <a:t>TE Classmate</a:t>
            </a:r>
          </a:p>
        </p:txBody>
      </p:sp>
      <p:pic>
        <p:nvPicPr>
          <p:cNvPr id="7" name="Picture Placeholder 6" descr="Logo, TE Classmate">
            <a:extLst>
              <a:ext uri="{FF2B5EF4-FFF2-40B4-BE49-F238E27FC236}">
                <a16:creationId xmlns:a16="http://schemas.microsoft.com/office/drawing/2014/main" id="{82889800-A57D-488C-A388-19B45FB7FE8A}"/>
              </a:ext>
            </a:extLst>
          </p:cNvPr>
          <p:cNvPicPr>
            <a:picLocks noGrp="1" noChangeAspect="1"/>
          </p:cNvPicPr>
          <p:nvPr>
            <p:ph type="pic" sz="quarter" idx="12"/>
          </p:nvPr>
        </p:nvPicPr>
        <p:blipFill rotWithShape="1">
          <a:blip r:embed="rId5"/>
          <a:srcRect t="12005" r="-3" b="12002"/>
          <a:stretch/>
        </p:blipFill>
        <p:spPr>
          <a:xfrm>
            <a:off x="679450" y="2076450"/>
            <a:ext cx="4597400" cy="3492500"/>
          </a:xfrm>
          <a:noFill/>
        </p:spPr>
      </p:pic>
      <p:sp>
        <p:nvSpPr>
          <p:cNvPr id="12" name="Text Placeholder 3">
            <a:extLst>
              <a:ext uri="{FF2B5EF4-FFF2-40B4-BE49-F238E27FC236}">
                <a16:creationId xmlns:a16="http://schemas.microsoft.com/office/drawing/2014/main" id="{1DC401C7-6820-4D59-B234-C1AD5B97E712}"/>
              </a:ext>
            </a:extLst>
          </p:cNvPr>
          <p:cNvSpPr>
            <a:spLocks noGrp="1"/>
          </p:cNvSpPr>
          <p:nvPr>
            <p:ph type="body" sz="quarter" idx="13"/>
          </p:nvPr>
        </p:nvSpPr>
        <p:spPr>
          <a:xfrm>
            <a:off x="5499100" y="2116826"/>
            <a:ext cx="6013450" cy="3452124"/>
          </a:xfrm>
        </p:spPr>
        <p:txBody>
          <a:bodyPr>
            <a:normAutofit/>
          </a:bodyPr>
          <a:lstStyle/>
          <a:p>
            <a:r>
              <a:rPr lang="en-US" sz="3000" dirty="0"/>
              <a:t>Download it</a:t>
            </a:r>
          </a:p>
          <a:p>
            <a:r>
              <a:rPr lang="en-US" sz="6000" dirty="0"/>
              <a:t>Use it</a:t>
            </a:r>
          </a:p>
          <a:p>
            <a:r>
              <a:rPr lang="en-US" sz="9000" b="1" dirty="0"/>
              <a:t>Love it</a:t>
            </a:r>
          </a:p>
        </p:txBody>
      </p:sp>
      <p:pic>
        <p:nvPicPr>
          <p:cNvPr id="5" name="Video 4">
            <a:hlinkClick r:id="" action="ppaction://media"/>
            <a:extLst>
              <a:ext uri="{FF2B5EF4-FFF2-40B4-BE49-F238E27FC236}">
                <a16:creationId xmlns:a16="http://schemas.microsoft.com/office/drawing/2014/main" id="{ABC9511B-B0B5-4A4E-89D4-0C87166AA8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976099" y="6696074"/>
            <a:ext cx="215900" cy="161925"/>
          </a:xfrm>
          <a:prstGeom prst="rect">
            <a:avLst/>
          </a:prstGeom>
        </p:spPr>
      </p:pic>
    </p:spTree>
    <p:extLst>
      <p:ext uri="{BB962C8B-B14F-4D97-AF65-F5344CB8AC3E}">
        <p14:creationId xmlns:p14="http://schemas.microsoft.com/office/powerpoint/2010/main" val="3671919463"/>
      </p:ext>
    </p:extLst>
  </p:cSld>
  <p:clrMapOvr>
    <a:masterClrMapping/>
  </p:clrMapOvr>
  <mc:AlternateContent xmlns:mc="http://schemas.openxmlformats.org/markup-compatibility/2006" xmlns:p14="http://schemas.microsoft.com/office/powerpoint/2010/main">
    <mc:Choice Requires="p14">
      <p:transition spd="med" p14:dur="700" advTm="32515">
        <p:fade/>
      </p:transition>
    </mc:Choice>
    <mc:Fallback xmlns="">
      <p:transition spd="med" advTm="32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07D35C-413E-4E61-A105-8D7276AA1D5F}"/>
              </a:ext>
            </a:extLst>
          </p:cNvPr>
          <p:cNvSpPr>
            <a:spLocks noGrp="1"/>
          </p:cNvSpPr>
          <p:nvPr>
            <p:ph type="title"/>
          </p:nvPr>
        </p:nvSpPr>
        <p:spPr>
          <a:xfrm>
            <a:off x="2368199" y="562906"/>
            <a:ext cx="8781582" cy="1025402"/>
          </a:xfrm>
        </p:spPr>
        <p:txBody>
          <a:bodyPr>
            <a:normAutofit fontScale="90000"/>
          </a:bodyPr>
          <a:lstStyle/>
          <a:p>
            <a:r>
              <a:rPr lang="en-US" sz="4400" dirty="0"/>
              <a:t>AED 2021-22 Program Offerings</a:t>
            </a:r>
          </a:p>
        </p:txBody>
      </p:sp>
      <p:graphicFrame>
        <p:nvGraphicFramePr>
          <p:cNvPr id="15" name="Text Placeholder 2">
            <a:extLst>
              <a:ext uri="{FF2B5EF4-FFF2-40B4-BE49-F238E27FC236}">
                <a16:creationId xmlns:a16="http://schemas.microsoft.com/office/drawing/2014/main" id="{7C7C82F0-5796-49A2-8671-C00064987F0B}"/>
              </a:ext>
            </a:extLst>
          </p:cNvPr>
          <p:cNvGraphicFramePr/>
          <p:nvPr>
            <p:extLst>
              <p:ext uri="{D42A27DB-BD31-4B8C-83A1-F6EECF244321}">
                <p14:modId xmlns:p14="http://schemas.microsoft.com/office/powerpoint/2010/main" val="2599813547"/>
              </p:ext>
            </p:extLst>
          </p:nvPr>
        </p:nvGraphicFramePr>
        <p:xfrm>
          <a:off x="2368199" y="1702732"/>
          <a:ext cx="8077200" cy="46307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Video 8">
            <a:hlinkClick r:id="" action="ppaction://media"/>
            <a:extLst>
              <a:ext uri="{FF2B5EF4-FFF2-40B4-BE49-F238E27FC236}">
                <a16:creationId xmlns:a16="http://schemas.microsoft.com/office/drawing/2014/main" id="{1D89B763-4D79-448C-90E7-BAE6D0E4EE8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lum bright="100000"/>
          </a:blip>
          <a:stretch>
            <a:fillRect/>
          </a:stretch>
        </p:blipFill>
        <p:spPr>
          <a:xfrm>
            <a:off x="11683999" y="6477000"/>
            <a:ext cx="508000" cy="381000"/>
          </a:xfrm>
          <a:prstGeom prst="rect">
            <a:avLst/>
          </a:prstGeom>
        </p:spPr>
      </p:pic>
    </p:spTree>
    <p:extLst>
      <p:ext uri="{BB962C8B-B14F-4D97-AF65-F5344CB8AC3E}">
        <p14:creationId xmlns:p14="http://schemas.microsoft.com/office/powerpoint/2010/main" val="2852170099"/>
      </p:ext>
    </p:extLst>
  </p:cSld>
  <p:clrMapOvr>
    <a:masterClrMapping/>
  </p:clrMapOvr>
  <mc:AlternateContent xmlns:mc="http://schemas.openxmlformats.org/markup-compatibility/2006" xmlns:p14="http://schemas.microsoft.com/office/powerpoint/2010/main">
    <mc:Choice Requires="p14">
      <p:transition spd="med" p14:dur="700" advTm="40552">
        <p:fade/>
      </p:transition>
    </mc:Choice>
    <mc:Fallback xmlns="">
      <p:transition spd="med" advTm="40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FE9E-9556-E241-B32E-FFD3CDE3DE42}"/>
              </a:ext>
            </a:extLst>
          </p:cNvPr>
          <p:cNvSpPr>
            <a:spLocks noGrp="1"/>
          </p:cNvSpPr>
          <p:nvPr>
            <p:ph type="title"/>
          </p:nvPr>
        </p:nvSpPr>
        <p:spPr>
          <a:xfrm>
            <a:off x="5306291" y="1393762"/>
            <a:ext cx="6711538" cy="1471358"/>
          </a:xfrm>
        </p:spPr>
        <p:txBody>
          <a:bodyPr/>
          <a:lstStyle/>
          <a:p>
            <a:r>
              <a:rPr lang="en-US" dirty="0"/>
              <a:t>2021-22 Course Modalities</a:t>
            </a:r>
          </a:p>
        </p:txBody>
      </p:sp>
      <p:sp>
        <p:nvSpPr>
          <p:cNvPr id="3" name="Text Placeholder 2">
            <a:extLst>
              <a:ext uri="{FF2B5EF4-FFF2-40B4-BE49-F238E27FC236}">
                <a16:creationId xmlns:a16="http://schemas.microsoft.com/office/drawing/2014/main" id="{7431208D-41E2-4B49-B6A1-51E2313FEB50}"/>
              </a:ext>
            </a:extLst>
          </p:cNvPr>
          <p:cNvSpPr>
            <a:spLocks noGrp="1"/>
          </p:cNvSpPr>
          <p:nvPr>
            <p:ph type="body" sz="quarter" idx="13"/>
          </p:nvPr>
        </p:nvSpPr>
        <p:spPr>
          <a:xfrm>
            <a:off x="5651861" y="2978125"/>
            <a:ext cx="6365968" cy="2344221"/>
          </a:xfrm>
        </p:spPr>
        <p:txBody>
          <a:bodyPr/>
          <a:lstStyle/>
          <a:p>
            <a:pPr lvl="1"/>
            <a:r>
              <a:rPr lang="en-US" b="1" dirty="0"/>
              <a:t>In Person (in a classroom)</a:t>
            </a:r>
          </a:p>
          <a:p>
            <a:pPr marL="457200" lvl="1" indent="0">
              <a:buNone/>
            </a:pPr>
            <a:endParaRPr lang="en-US" b="1" dirty="0"/>
          </a:p>
          <a:p>
            <a:pPr lvl="1"/>
            <a:r>
              <a:rPr lang="en-US" b="1" dirty="0"/>
              <a:t>Hybrid (½ in classroom, ½ asynchronous or synchronous)</a:t>
            </a:r>
          </a:p>
          <a:p>
            <a:pPr lvl="1"/>
            <a:endParaRPr lang="en-US" b="1" dirty="0"/>
          </a:p>
          <a:p>
            <a:pPr lvl="1"/>
            <a:r>
              <a:rPr lang="en-US" b="1" dirty="0"/>
              <a:t>Remote (synchronous)</a:t>
            </a:r>
          </a:p>
        </p:txBody>
      </p:sp>
      <p:pic>
        <p:nvPicPr>
          <p:cNvPr id="12" name="Video 11">
            <a:hlinkClick r:id="" action="ppaction://media"/>
            <a:extLst>
              <a:ext uri="{FF2B5EF4-FFF2-40B4-BE49-F238E27FC236}">
                <a16:creationId xmlns:a16="http://schemas.microsoft.com/office/drawing/2014/main" id="{2CAAD6B9-2E25-4457-B536-BF3547B5CF5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820525" y="6579394"/>
            <a:ext cx="371474" cy="278606"/>
          </a:xfrm>
          <a:prstGeom prst="rect">
            <a:avLst/>
          </a:prstGeom>
        </p:spPr>
      </p:pic>
    </p:spTree>
    <p:extLst>
      <p:ext uri="{BB962C8B-B14F-4D97-AF65-F5344CB8AC3E}">
        <p14:creationId xmlns:p14="http://schemas.microsoft.com/office/powerpoint/2010/main" val="2709811425"/>
      </p:ext>
    </p:extLst>
  </p:cSld>
  <p:clrMapOvr>
    <a:masterClrMapping/>
  </p:clrMapOvr>
  <mc:AlternateContent xmlns:mc="http://schemas.openxmlformats.org/markup-compatibility/2006" xmlns:p14="http://schemas.microsoft.com/office/powerpoint/2010/main">
    <mc:Choice Requires="p14">
      <p:transition spd="med" p14:dur="700" advTm="48511">
        <p:fade/>
      </p:transition>
    </mc:Choice>
    <mc:Fallback xmlns="">
      <p:transition spd="med" advTm="485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1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CEF12-1647-46A2-A543-42902A26AAA6}"/>
              </a:ext>
            </a:extLst>
          </p:cNvPr>
          <p:cNvSpPr>
            <a:spLocks noGrp="1"/>
          </p:cNvSpPr>
          <p:nvPr>
            <p:ph type="title"/>
          </p:nvPr>
        </p:nvSpPr>
        <p:spPr>
          <a:xfrm>
            <a:off x="5696969" y="780630"/>
            <a:ext cx="6416654" cy="1025402"/>
          </a:xfrm>
        </p:spPr>
        <p:txBody>
          <a:bodyPr/>
          <a:lstStyle/>
          <a:p>
            <a:r>
              <a:rPr lang="en-US" dirty="0"/>
              <a:t>Why do we use TE Classmate?</a:t>
            </a:r>
          </a:p>
        </p:txBody>
      </p:sp>
      <p:pic>
        <p:nvPicPr>
          <p:cNvPr id="7" name="Picture 6" descr="TE Classmate Logo">
            <a:extLst>
              <a:ext uri="{FF2B5EF4-FFF2-40B4-BE49-F238E27FC236}">
                <a16:creationId xmlns:a16="http://schemas.microsoft.com/office/drawing/2014/main" id="{DF3CD064-55F0-4F12-BE73-37964FB3A39E}"/>
              </a:ext>
            </a:extLst>
          </p:cNvPr>
          <p:cNvPicPr>
            <a:picLocks noChangeAspect="1"/>
          </p:cNvPicPr>
          <p:nvPr/>
        </p:nvPicPr>
        <p:blipFill>
          <a:blip r:embed="rId5"/>
          <a:stretch>
            <a:fillRect/>
          </a:stretch>
        </p:blipFill>
        <p:spPr>
          <a:xfrm>
            <a:off x="5860869" y="1806032"/>
            <a:ext cx="4876800" cy="4876800"/>
          </a:xfrm>
          <a:prstGeom prst="rect">
            <a:avLst/>
          </a:prstGeom>
          <a:ln>
            <a:noFill/>
          </a:ln>
          <a:effectLst>
            <a:softEdge rad="112500"/>
          </a:effectLst>
        </p:spPr>
      </p:pic>
      <p:pic>
        <p:nvPicPr>
          <p:cNvPr id="8" name="Video 7">
            <a:hlinkClick r:id="" action="ppaction://media"/>
            <a:extLst>
              <a:ext uri="{FF2B5EF4-FFF2-40B4-BE49-F238E27FC236}">
                <a16:creationId xmlns:a16="http://schemas.microsoft.com/office/drawing/2014/main" id="{537C44C1-5D71-4E9B-98BE-1288C061A09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709399" y="6496050"/>
            <a:ext cx="482600" cy="361950"/>
          </a:xfrm>
          <a:prstGeom prst="rect">
            <a:avLst/>
          </a:prstGeom>
        </p:spPr>
      </p:pic>
    </p:spTree>
    <p:extLst>
      <p:ext uri="{BB962C8B-B14F-4D97-AF65-F5344CB8AC3E}">
        <p14:creationId xmlns:p14="http://schemas.microsoft.com/office/powerpoint/2010/main" val="4049588146"/>
      </p:ext>
    </p:extLst>
  </p:cSld>
  <p:clrMapOvr>
    <a:masterClrMapping/>
  </p:clrMapOvr>
  <mc:AlternateContent xmlns:mc="http://schemas.openxmlformats.org/markup-compatibility/2006" xmlns:p14="http://schemas.microsoft.com/office/powerpoint/2010/main">
    <mc:Choice Requires="p14">
      <p:transition spd="med" p14:dur="700" advTm="22198">
        <p:fade/>
      </p:transition>
    </mc:Choice>
    <mc:Fallback xmlns="">
      <p:transition spd="med" advTm="22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BDC126EF-6E6D-4801-9168-B5395024481C}"/>
              </a:ext>
            </a:extLst>
          </p:cNvPr>
          <p:cNvSpPr>
            <a:spLocks noGrp="1"/>
          </p:cNvSpPr>
          <p:nvPr>
            <p:ph type="body" sz="half" idx="2"/>
          </p:nvPr>
        </p:nvSpPr>
        <p:spPr>
          <a:xfrm>
            <a:off x="164115" y="3847139"/>
            <a:ext cx="3932237" cy="2806210"/>
          </a:xfrm>
        </p:spPr>
        <p:txBody>
          <a:bodyPr/>
          <a:lstStyle/>
          <a:p>
            <a:r>
              <a:rPr lang="en-US" sz="2800" dirty="0"/>
              <a:t>Adult Education and Diversity Programs</a:t>
            </a:r>
            <a:endParaRPr lang="en-US" dirty="0"/>
          </a:p>
        </p:txBody>
      </p:sp>
      <p:pic>
        <p:nvPicPr>
          <p:cNvPr id="5" name="Picture Placeholder 4" descr="Logo, company name&#10;&#10;Description automatically generated">
            <a:extLst>
              <a:ext uri="{FF2B5EF4-FFF2-40B4-BE49-F238E27FC236}">
                <a16:creationId xmlns:a16="http://schemas.microsoft.com/office/drawing/2014/main" id="{45416F66-1B6E-4D7B-BC17-5C5A547BB04C}"/>
              </a:ext>
            </a:extLst>
          </p:cNvPr>
          <p:cNvPicPr>
            <a:picLocks noGrp="1" noChangeAspect="1"/>
          </p:cNvPicPr>
          <p:nvPr>
            <p:ph type="pic" sz="quarter" idx="13"/>
          </p:nvPr>
        </p:nvPicPr>
        <p:blipFill rotWithShape="1">
          <a:blip r:embed="rId5">
            <a:alphaModFix amt="35000"/>
          </a:blip>
          <a:srcRect l="17528" r="17703"/>
          <a:stretch/>
        </p:blipFill>
        <p:spPr>
          <a:xfrm>
            <a:off x="4274992" y="261257"/>
            <a:ext cx="7858320" cy="6392092"/>
          </a:xfrm>
          <a:noFill/>
        </p:spPr>
      </p:pic>
      <p:sp>
        <p:nvSpPr>
          <p:cNvPr id="2" name="Title 1" descr="CANVAS learning management systems logo">
            <a:extLst>
              <a:ext uri="{FF2B5EF4-FFF2-40B4-BE49-F238E27FC236}">
                <a16:creationId xmlns:a16="http://schemas.microsoft.com/office/drawing/2014/main" id="{DEF3A941-41BA-A74D-9B99-BE6A9A1F52A0}"/>
              </a:ext>
            </a:extLst>
          </p:cNvPr>
          <p:cNvSpPr>
            <a:spLocks noGrp="1"/>
          </p:cNvSpPr>
          <p:nvPr>
            <p:ph type="title"/>
          </p:nvPr>
        </p:nvSpPr>
        <p:spPr>
          <a:xfrm>
            <a:off x="5412658" y="722671"/>
            <a:ext cx="5935469" cy="4601497"/>
          </a:xfrm>
        </p:spPr>
        <p:txBody>
          <a:bodyPr>
            <a:normAutofit fontScale="90000"/>
          </a:bodyPr>
          <a:lstStyle/>
          <a:p>
            <a:pPr algn="ctr"/>
            <a:r>
              <a:rPr lang="en-US" sz="4100" dirty="0"/>
              <a:t>Canvas is our learning management system.  It has become integral to our instruction during the pandemic and our initial switch to all Distance Learning coursework. </a:t>
            </a:r>
            <a:br>
              <a:rPr lang="en-US" sz="4100" dirty="0"/>
            </a:br>
            <a:endParaRPr lang="en-US" sz="4100" dirty="0">
              <a:solidFill>
                <a:srgbClr val="FF0000"/>
              </a:solidFill>
            </a:endParaRPr>
          </a:p>
        </p:txBody>
      </p:sp>
      <p:sp>
        <p:nvSpPr>
          <p:cNvPr id="3" name="TextBox 2">
            <a:extLst>
              <a:ext uri="{FF2B5EF4-FFF2-40B4-BE49-F238E27FC236}">
                <a16:creationId xmlns:a16="http://schemas.microsoft.com/office/drawing/2014/main" id="{AFE011E8-302E-4C42-961B-4A8CA39CE556}"/>
              </a:ext>
            </a:extLst>
          </p:cNvPr>
          <p:cNvSpPr txBox="1"/>
          <p:nvPr/>
        </p:nvSpPr>
        <p:spPr>
          <a:xfrm>
            <a:off x="5307231" y="5324168"/>
            <a:ext cx="6720654" cy="1384995"/>
          </a:xfrm>
          <a:prstGeom prst="rect">
            <a:avLst/>
          </a:prstGeom>
          <a:noFill/>
        </p:spPr>
        <p:txBody>
          <a:bodyPr wrap="square" rtlCol="0">
            <a:spAutoFit/>
          </a:bodyPr>
          <a:lstStyle/>
          <a:p>
            <a:r>
              <a:rPr lang="en-US" sz="2800" dirty="0">
                <a:solidFill>
                  <a:srgbClr val="002E66"/>
                </a:solidFill>
              </a:rPr>
              <a:t>CONS: </a:t>
            </a:r>
          </a:p>
          <a:p>
            <a:pPr marL="457200" indent="-457200">
              <a:buFont typeface="Arial" panose="020B0604020202020204" pitchFamily="34" charset="0"/>
              <a:buChar char="•"/>
            </a:pPr>
            <a:r>
              <a:rPr lang="en-US" sz="2800" dirty="0">
                <a:solidFill>
                  <a:srgbClr val="002E66"/>
                </a:solidFill>
              </a:rPr>
              <a:t>Credit-Driven</a:t>
            </a:r>
          </a:p>
          <a:p>
            <a:pPr marL="457200" indent="-457200">
              <a:buFont typeface="Arial" panose="020B0604020202020204" pitchFamily="34" charset="0"/>
              <a:buChar char="•"/>
            </a:pPr>
            <a:r>
              <a:rPr lang="en-US" sz="2800" dirty="0">
                <a:solidFill>
                  <a:srgbClr val="002E66"/>
                </a:solidFill>
              </a:rPr>
              <a:t>No collection of positive attendance</a:t>
            </a:r>
          </a:p>
        </p:txBody>
      </p:sp>
      <p:pic>
        <p:nvPicPr>
          <p:cNvPr id="8" name="Video 7">
            <a:hlinkClick r:id="" action="ppaction://media"/>
            <a:extLst>
              <a:ext uri="{FF2B5EF4-FFF2-40B4-BE49-F238E27FC236}">
                <a16:creationId xmlns:a16="http://schemas.microsoft.com/office/drawing/2014/main" id="{F2203259-70E9-4A0C-9761-4CD981F4C86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734800" y="6515100"/>
            <a:ext cx="457199" cy="342899"/>
          </a:xfrm>
          <a:prstGeom prst="rect">
            <a:avLst/>
          </a:prstGeom>
        </p:spPr>
      </p:pic>
    </p:spTree>
    <p:extLst>
      <p:ext uri="{BB962C8B-B14F-4D97-AF65-F5344CB8AC3E}">
        <p14:creationId xmlns:p14="http://schemas.microsoft.com/office/powerpoint/2010/main" val="1742697345"/>
      </p:ext>
    </p:extLst>
  </p:cSld>
  <p:clrMapOvr>
    <a:masterClrMapping/>
  </p:clrMapOvr>
  <mc:AlternateContent xmlns:mc="http://schemas.openxmlformats.org/markup-compatibility/2006" xmlns:p14="http://schemas.microsoft.com/office/powerpoint/2010/main">
    <mc:Choice Requires="p14">
      <p:transition spd="med" p14:dur="700" advTm="24736">
        <p:fade/>
      </p:transition>
    </mc:Choice>
    <mc:Fallback xmlns="">
      <p:transition spd="med" advTm="247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3ADC-6E68-4035-B986-B73ADEEA78F9}"/>
              </a:ext>
            </a:extLst>
          </p:cNvPr>
          <p:cNvSpPr>
            <a:spLocks noGrp="1"/>
          </p:cNvSpPr>
          <p:nvPr>
            <p:ph type="title"/>
          </p:nvPr>
        </p:nvSpPr>
        <p:spPr/>
        <p:txBody>
          <a:bodyPr/>
          <a:lstStyle/>
          <a:p>
            <a:r>
              <a:rPr lang="en-US" dirty="0"/>
              <a:t>Attendance for Community Colleges for noncredit programs</a:t>
            </a:r>
          </a:p>
        </p:txBody>
      </p:sp>
      <p:sp>
        <p:nvSpPr>
          <p:cNvPr id="4" name="TextBox 3">
            <a:extLst>
              <a:ext uri="{FF2B5EF4-FFF2-40B4-BE49-F238E27FC236}">
                <a16:creationId xmlns:a16="http://schemas.microsoft.com/office/drawing/2014/main" id="{12D954D4-50C4-4F23-BEFC-D2645B8146C7}"/>
              </a:ext>
            </a:extLst>
          </p:cNvPr>
          <p:cNvSpPr txBox="1"/>
          <p:nvPr/>
        </p:nvSpPr>
        <p:spPr>
          <a:xfrm>
            <a:off x="5902036" y="2346036"/>
            <a:ext cx="5865091" cy="2492990"/>
          </a:xfrm>
          <a:prstGeom prst="rect">
            <a:avLst/>
          </a:prstGeom>
          <a:noFill/>
        </p:spPr>
        <p:txBody>
          <a:bodyPr wrap="square" rtlCol="0">
            <a:spAutoFit/>
          </a:bodyPr>
          <a:lstStyle/>
          <a:p>
            <a:pPr marL="285750" indent="-285750">
              <a:buFont typeface="Arial" panose="020B0604020202020204" pitchFamily="34" charset="0"/>
              <a:buChar char="•"/>
            </a:pPr>
            <a:r>
              <a:rPr lang="en-US" sz="2400" dirty="0"/>
              <a:t>WIOA, Title II and CAEP funded agency</a:t>
            </a:r>
          </a:p>
          <a:p>
            <a:pPr marL="285750" indent="-285750">
              <a:buFont typeface="Arial" panose="020B0604020202020204" pitchFamily="34" charset="0"/>
              <a:buChar char="•"/>
            </a:pPr>
            <a:r>
              <a:rPr lang="en-US" sz="2400" dirty="0"/>
              <a:t>MIS Positive Attendance Reporting</a:t>
            </a:r>
          </a:p>
          <a:p>
            <a:pPr marL="742950" lvl="1" indent="-285750">
              <a:buFont typeface="Arial" panose="020B0604020202020204" pitchFamily="34" charset="0"/>
              <a:buChar char="•"/>
            </a:pPr>
            <a:r>
              <a:rPr lang="en-US" sz="2400" dirty="0"/>
              <a:t>Open Entry/ Open Exit Program</a:t>
            </a:r>
          </a:p>
          <a:p>
            <a:pPr marL="742950" lvl="1" indent="-285750">
              <a:buFont typeface="Arial" panose="020B0604020202020204" pitchFamily="34" charset="0"/>
              <a:buChar char="•"/>
            </a:pPr>
            <a:r>
              <a:rPr lang="en-US" sz="2400" dirty="0"/>
              <a:t>Daily Hours need back up</a:t>
            </a:r>
          </a:p>
          <a:p>
            <a:pPr marL="742950" lvl="1" indent="-285750">
              <a:buFont typeface="Arial" panose="020B0604020202020204" pitchFamily="34" charset="0"/>
              <a:buChar char="•"/>
            </a:pPr>
            <a:r>
              <a:rPr lang="en-US" sz="2400" dirty="0"/>
              <a:t>Reported at end of course term</a:t>
            </a:r>
          </a:p>
          <a:p>
            <a:pPr marL="742950" lvl="1" indent="-285750">
              <a:buFont typeface="Arial" panose="020B0604020202020204" pitchFamily="34" charset="0"/>
              <a:buChar char="•"/>
            </a:pPr>
            <a:endParaRPr lang="en-US" dirty="0"/>
          </a:p>
          <a:p>
            <a:endParaRPr lang="en-US" dirty="0"/>
          </a:p>
        </p:txBody>
      </p:sp>
      <p:pic>
        <p:nvPicPr>
          <p:cNvPr id="2050" name="Picture 2" descr="Workforce Innovation and Opportunity Act Logo">
            <a:extLst>
              <a:ext uri="{FF2B5EF4-FFF2-40B4-BE49-F238E27FC236}">
                <a16:creationId xmlns:a16="http://schemas.microsoft.com/office/drawing/2014/main" id="{A7BE8F94-68BF-4FDC-A3FF-F90F870B85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397" b="27967"/>
          <a:stretch/>
        </p:blipFill>
        <p:spPr bwMode="auto">
          <a:xfrm>
            <a:off x="4890077" y="4625185"/>
            <a:ext cx="2667000" cy="8503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lifornia Adult Education Program (CAEP) logo">
            <a:extLst>
              <a:ext uri="{FF2B5EF4-FFF2-40B4-BE49-F238E27FC236}">
                <a16:creationId xmlns:a16="http://schemas.microsoft.com/office/drawing/2014/main" id="{3356B567-1C43-43F6-8DD2-A430BE139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5725" y="4637333"/>
            <a:ext cx="4210050" cy="1226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lifornia Community Colleges Chancellors Office logo">
            <a:extLst>
              <a:ext uri="{FF2B5EF4-FFF2-40B4-BE49-F238E27FC236}">
                <a16:creationId xmlns:a16="http://schemas.microsoft.com/office/drawing/2014/main" id="{B8BF2DC4-85B1-4D45-8C22-E90EAD47E3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6969" y="5999502"/>
            <a:ext cx="5696969" cy="703220"/>
          </a:xfrm>
          <a:prstGeom prst="rect">
            <a:avLst/>
          </a:prstGeom>
          <a:noFill/>
          <a:extLst>
            <a:ext uri="{909E8E84-426E-40DD-AFC4-6F175D3DCCD1}">
              <a14:hiddenFill xmlns:a14="http://schemas.microsoft.com/office/drawing/2010/main">
                <a:solidFill>
                  <a:srgbClr val="FFFFFF"/>
                </a:solidFill>
              </a14:hiddenFill>
            </a:ext>
          </a:extLst>
        </p:spPr>
      </p:pic>
      <p:pic>
        <p:nvPicPr>
          <p:cNvPr id="7" name="Video 6">
            <a:hlinkClick r:id="" action="ppaction://media"/>
            <a:extLst>
              <a:ext uri="{FF2B5EF4-FFF2-40B4-BE49-F238E27FC236}">
                <a16:creationId xmlns:a16="http://schemas.microsoft.com/office/drawing/2014/main" id="{5A9124F1-196F-42E6-8A7E-1BB2A614C2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lum bright="100000" contrast="100000"/>
          </a:blip>
          <a:stretch>
            <a:fillRect/>
          </a:stretch>
        </p:blipFill>
        <p:spPr>
          <a:xfrm>
            <a:off x="11709399" y="6496050"/>
            <a:ext cx="482600" cy="361950"/>
          </a:xfrm>
          <a:prstGeom prst="rect">
            <a:avLst/>
          </a:prstGeom>
        </p:spPr>
      </p:pic>
    </p:spTree>
    <p:extLst>
      <p:ext uri="{BB962C8B-B14F-4D97-AF65-F5344CB8AC3E}">
        <p14:creationId xmlns:p14="http://schemas.microsoft.com/office/powerpoint/2010/main" val="1844814791"/>
      </p:ext>
    </p:extLst>
  </p:cSld>
  <p:clrMapOvr>
    <a:masterClrMapping/>
  </p:clrMapOvr>
  <mc:AlternateContent xmlns:mc="http://schemas.openxmlformats.org/markup-compatibility/2006" xmlns:p14="http://schemas.microsoft.com/office/powerpoint/2010/main">
    <mc:Choice Requires="p14">
      <p:transition spd="med" p14:dur="700" advTm="31193">
        <p:fade/>
      </p:transition>
    </mc:Choice>
    <mc:Fallback xmlns="">
      <p:transition spd="med" advTm="31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48E03D-5EF6-4C1A-830F-4B4A87F5D5DE}"/>
              </a:ext>
            </a:extLst>
          </p:cNvPr>
          <p:cNvSpPr>
            <a:spLocks noGrp="1"/>
          </p:cNvSpPr>
          <p:nvPr>
            <p:ph type="title"/>
          </p:nvPr>
        </p:nvSpPr>
        <p:spPr>
          <a:xfrm>
            <a:off x="5008098" y="881061"/>
            <a:ext cx="7053274" cy="1025402"/>
          </a:xfrm>
        </p:spPr>
        <p:txBody>
          <a:bodyPr/>
          <a:lstStyle/>
          <a:p>
            <a:r>
              <a:rPr lang="en-US" dirty="0"/>
              <a:t>Cerritos AED Attendance</a:t>
            </a:r>
          </a:p>
        </p:txBody>
      </p:sp>
      <p:sp>
        <p:nvSpPr>
          <p:cNvPr id="5" name="Text Placeholder 4">
            <a:extLst>
              <a:ext uri="{FF2B5EF4-FFF2-40B4-BE49-F238E27FC236}">
                <a16:creationId xmlns:a16="http://schemas.microsoft.com/office/drawing/2014/main" id="{3FDF020B-57A6-403E-9279-29652596749E}"/>
              </a:ext>
            </a:extLst>
          </p:cNvPr>
          <p:cNvSpPr>
            <a:spLocks noGrp="1"/>
          </p:cNvSpPr>
          <p:nvPr>
            <p:ph type="body" sz="quarter" idx="13"/>
          </p:nvPr>
        </p:nvSpPr>
        <p:spPr>
          <a:xfrm>
            <a:off x="5624386" y="1850695"/>
            <a:ext cx="6262814" cy="4775188"/>
          </a:xfrm>
        </p:spPr>
        <p:txBody>
          <a:bodyPr/>
          <a:lstStyle/>
          <a:p>
            <a:pPr marL="0" indent="0">
              <a:buNone/>
            </a:pPr>
            <a:r>
              <a:rPr lang="en-US" sz="2400" dirty="0"/>
              <a:t>Cerritos AED uses </a:t>
            </a:r>
            <a:r>
              <a:rPr lang="en-US" sz="2400" dirty="0" err="1"/>
              <a:t>TOPSpro</a:t>
            </a:r>
            <a:r>
              <a:rPr lang="en-US" sz="2400" dirty="0"/>
              <a:t> Enterprise (TE) as our primary attendance database for Federal and California state reporting (including WIOA, CAEP and MIS data systems). </a:t>
            </a:r>
          </a:p>
          <a:p>
            <a:pPr marL="0" indent="0">
              <a:buNone/>
            </a:pPr>
            <a:r>
              <a:rPr lang="en-US" sz="2400" dirty="0"/>
              <a:t>California Community Colleges are set on a credit-minded model of census dates and not positive attendance, so prior to the use of TE, we used old-fashioned </a:t>
            </a:r>
            <a:r>
              <a:rPr lang="en-US" sz="2400"/>
              <a:t>and labor-intensive </a:t>
            </a:r>
            <a:r>
              <a:rPr lang="en-US" sz="2400" dirty="0"/>
              <a:t>use of paper and pencil attendance there was no built-in positive attendance process or system in place.</a:t>
            </a:r>
          </a:p>
        </p:txBody>
      </p:sp>
      <p:pic>
        <p:nvPicPr>
          <p:cNvPr id="7" name="Video 6">
            <a:hlinkClick r:id="" action="ppaction://media"/>
            <a:extLst>
              <a:ext uri="{FF2B5EF4-FFF2-40B4-BE49-F238E27FC236}">
                <a16:creationId xmlns:a16="http://schemas.microsoft.com/office/drawing/2014/main" id="{BF6F2020-71AF-48D6-9FFC-E337D3B371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contrast="100000"/>
          </a:blip>
          <a:stretch>
            <a:fillRect/>
          </a:stretch>
        </p:blipFill>
        <p:spPr>
          <a:xfrm>
            <a:off x="11645899" y="6448424"/>
            <a:ext cx="546100" cy="409575"/>
          </a:xfrm>
          <a:prstGeom prst="rect">
            <a:avLst/>
          </a:prstGeom>
        </p:spPr>
      </p:pic>
    </p:spTree>
    <p:extLst>
      <p:ext uri="{BB962C8B-B14F-4D97-AF65-F5344CB8AC3E}">
        <p14:creationId xmlns:p14="http://schemas.microsoft.com/office/powerpoint/2010/main" val="3287332066"/>
      </p:ext>
    </p:extLst>
  </p:cSld>
  <p:clrMapOvr>
    <a:masterClrMapping/>
  </p:clrMapOvr>
  <mc:AlternateContent xmlns:mc="http://schemas.openxmlformats.org/markup-compatibility/2006" xmlns:p14="http://schemas.microsoft.com/office/powerpoint/2010/main">
    <mc:Choice Requires="p14">
      <p:transition spd="med" p14:dur="700" advTm="23041">
        <p:fade/>
      </p:transition>
    </mc:Choice>
    <mc:Fallback xmlns="">
      <p:transition spd="med" advTm="230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48E03D-5EF6-4C1A-830F-4B4A87F5D5DE}"/>
              </a:ext>
            </a:extLst>
          </p:cNvPr>
          <p:cNvSpPr>
            <a:spLocks noGrp="1"/>
          </p:cNvSpPr>
          <p:nvPr>
            <p:ph type="title"/>
          </p:nvPr>
        </p:nvSpPr>
        <p:spPr>
          <a:xfrm>
            <a:off x="5695406" y="1393762"/>
            <a:ext cx="6365966" cy="1025402"/>
          </a:xfrm>
        </p:spPr>
        <p:txBody>
          <a:bodyPr/>
          <a:lstStyle/>
          <a:p>
            <a:r>
              <a:rPr lang="en-US" sz="3600" dirty="0"/>
              <a:t>Issues prior to TE Classmate</a:t>
            </a:r>
          </a:p>
        </p:txBody>
      </p:sp>
      <p:sp>
        <p:nvSpPr>
          <p:cNvPr id="5" name="Text Placeholder 4">
            <a:extLst>
              <a:ext uri="{FF2B5EF4-FFF2-40B4-BE49-F238E27FC236}">
                <a16:creationId xmlns:a16="http://schemas.microsoft.com/office/drawing/2014/main" id="{3FDF020B-57A6-403E-9279-29652596749E}"/>
              </a:ext>
            </a:extLst>
          </p:cNvPr>
          <p:cNvSpPr>
            <a:spLocks noGrp="1"/>
          </p:cNvSpPr>
          <p:nvPr>
            <p:ph type="body" sz="quarter" idx="13"/>
          </p:nvPr>
        </p:nvSpPr>
        <p:spPr>
          <a:xfrm>
            <a:off x="5826035" y="2525279"/>
            <a:ext cx="6365966" cy="3013372"/>
          </a:xfrm>
        </p:spPr>
        <p:txBody>
          <a:bodyPr/>
          <a:lstStyle/>
          <a:p>
            <a:r>
              <a:rPr lang="en-US" dirty="0"/>
              <a:t>Many of our faculty own Mac computers and TE isn’t compatible with iOS systems.</a:t>
            </a:r>
          </a:p>
          <a:p>
            <a:endParaRPr lang="en-US" dirty="0"/>
          </a:p>
          <a:p>
            <a:r>
              <a:rPr lang="en-US" dirty="0"/>
              <a:t>If the instructor has a PC, using TE during class time can be cumbersome to switch between screens (either in person or online).</a:t>
            </a:r>
          </a:p>
        </p:txBody>
      </p:sp>
      <p:pic>
        <p:nvPicPr>
          <p:cNvPr id="7" name="Video 6">
            <a:hlinkClick r:id="" action="ppaction://media"/>
            <a:extLst>
              <a:ext uri="{FF2B5EF4-FFF2-40B4-BE49-F238E27FC236}">
                <a16:creationId xmlns:a16="http://schemas.microsoft.com/office/drawing/2014/main" id="{94508794-1C09-416C-B1AA-311886320C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contrast="100000"/>
          </a:blip>
          <a:stretch>
            <a:fillRect/>
          </a:stretch>
        </p:blipFill>
        <p:spPr>
          <a:xfrm>
            <a:off x="11696700" y="6486526"/>
            <a:ext cx="495299" cy="371474"/>
          </a:xfrm>
          <a:prstGeom prst="rect">
            <a:avLst/>
          </a:prstGeom>
        </p:spPr>
      </p:pic>
    </p:spTree>
    <p:extLst>
      <p:ext uri="{BB962C8B-B14F-4D97-AF65-F5344CB8AC3E}">
        <p14:creationId xmlns:p14="http://schemas.microsoft.com/office/powerpoint/2010/main" val="3802012288"/>
      </p:ext>
    </p:extLst>
  </p:cSld>
  <p:clrMapOvr>
    <a:masterClrMapping/>
  </p:clrMapOvr>
  <mc:AlternateContent xmlns:mc="http://schemas.openxmlformats.org/markup-compatibility/2006" xmlns:p14="http://schemas.microsoft.com/office/powerpoint/2010/main">
    <mc:Choice Requires="p14">
      <p:transition spd="med" p14:dur="700" advTm="44801">
        <p:fade/>
      </p:transition>
    </mc:Choice>
    <mc:Fallback xmlns="">
      <p:transition spd="med" advTm="448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Cerritos College 1">
      <a:dk1>
        <a:srgbClr val="707DBC"/>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ritos College template2" id="{F2396B8A-F15A-1744-A3FB-9B15EEEE880D}" vid="{B0467F87-56B0-CA4C-83FB-5510FA13EE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CC-PPT_template3</Template>
  <TotalTime>1666</TotalTime>
  <Words>2186</Words>
  <Application>Microsoft Office PowerPoint</Application>
  <PresentationFormat>Widescreen</PresentationFormat>
  <Paragraphs>152</Paragraphs>
  <Slides>25</Slides>
  <Notes>25</Notes>
  <HiddenSlides>0</HiddenSlides>
  <MMClips>25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Arial Black</vt:lpstr>
      <vt:lpstr>Calibri</vt:lpstr>
      <vt:lpstr>Garamond</vt:lpstr>
      <vt:lpstr>Lora</vt:lpstr>
      <vt:lpstr>Poppins</vt:lpstr>
      <vt:lpstr>Poppins Black</vt:lpstr>
      <vt:lpstr>Poppins Medium</vt:lpstr>
      <vt:lpstr>Poppins SemiBold</vt:lpstr>
      <vt:lpstr>Times New Roman</vt:lpstr>
      <vt:lpstr>Office Theme</vt:lpstr>
      <vt:lpstr>Implementation of TE Classmate</vt:lpstr>
      <vt:lpstr>Cerritos College is one of the five largest community colleges in the Southeast regions of Los Angeles county.  Our student population  comes from Artesia, Bellflower, Buena Park, Cerritos, Cypress, Hawaiian Gardens, Lakewood, La Mirada, La Palma, Long Beach, Norwalk, Santa Fe Springs, and beyond.  Cerritos serves an average of 22,000 students with over 10% of them funneling through the  noncredit Adult Education &amp; Diversity Programs (AED). On average, the AED department annually serves 1,300 ABE and 1,200 ESL students.</vt:lpstr>
      <vt:lpstr>AED 2021-22 Program Offerings</vt:lpstr>
      <vt:lpstr>2021-22 Course Modalities</vt:lpstr>
      <vt:lpstr>Why do we use TE Classmate?</vt:lpstr>
      <vt:lpstr>Canvas is our learning management system.  It has become integral to our instruction during the pandemic and our initial switch to all Distance Learning coursework.  </vt:lpstr>
      <vt:lpstr>Attendance for Community Colleges for noncredit programs</vt:lpstr>
      <vt:lpstr>Cerritos AED Attendance</vt:lpstr>
      <vt:lpstr>Issues prior to TE Classmate</vt:lpstr>
      <vt:lpstr>What is TE Classmate?</vt:lpstr>
      <vt:lpstr>Piloting TE Classmate since Summer 2020</vt:lpstr>
      <vt:lpstr>TE Classmate</vt:lpstr>
      <vt:lpstr>TE Classmate</vt:lpstr>
      <vt:lpstr>TE Classmate</vt:lpstr>
      <vt:lpstr>TE Classmate</vt:lpstr>
      <vt:lpstr>TE Classmate</vt:lpstr>
      <vt:lpstr>TE Classmate</vt:lpstr>
      <vt:lpstr>TE Classmate</vt:lpstr>
      <vt:lpstr>Faculty Testimonials</vt:lpstr>
      <vt:lpstr>Faculty Testimonials</vt:lpstr>
      <vt:lpstr>Faculty Testimonials</vt:lpstr>
      <vt:lpstr>Faculty Testimonials</vt:lpstr>
      <vt:lpstr>Faculty Testimonials</vt:lpstr>
      <vt:lpstr>Faculty Testimonials</vt:lpstr>
      <vt:lpstr>TE Classmate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TE Classmate</dc:title>
  <dc:creator>Diaz, Tischel</dc:creator>
  <cp:lastModifiedBy>Karen Burger</cp:lastModifiedBy>
  <cp:revision>16</cp:revision>
  <cp:lastPrinted>2021-11-11T01:54:57Z</cp:lastPrinted>
  <dcterms:created xsi:type="dcterms:W3CDTF">2021-09-29T20:39:05Z</dcterms:created>
  <dcterms:modified xsi:type="dcterms:W3CDTF">2021-11-17T17:31:13Z</dcterms:modified>
</cp:coreProperties>
</file>