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Bubblegum Sans" panose="020B0604020202020204" charset="0"/>
      <p:regular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817362add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817362add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b0592537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b0592537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b0592537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b0592537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b0592537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b0592537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b0592537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b0592537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bb35b9ea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bb35b9ea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94b0e78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c94b0e78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222e66f6b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222e66f6b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b859ede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b859ede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b859edee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b859edee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17362add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17362add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17362add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817362add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bf0fdeb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bf0fdeb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6b22bd9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6b22bd9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6b22bd95f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6b22bd95f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6b22bd9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6b22bd9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f045719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f045719c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bf0fd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bf0fd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bf0fdec6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bf0fdec6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17362add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17362add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fdcff80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fdcff80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17362add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17362add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c94b0e8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8c94b0e8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17362add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17362add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 Policy is on a Google Form. When the students click on submit, it automatically turns in the assignment. The google doc assignments require turn it in. Practice with both types of assignments.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f045719c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f045719c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c94b0e8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c94b0e8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c94b0e8c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c94b0e8c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Assignment: All students need to send a chat to everyone. Introduction: Name, Country, Language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46075b38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46075b38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</a:t>
            </a:r>
            <a:r>
              <a:rPr lang="en" b="1">
                <a:highlight>
                  <a:srgbClr val="FFFF00"/>
                </a:highlight>
              </a:rPr>
              <a:t>must share their screens in order for annotate to appear</a:t>
            </a:r>
            <a:r>
              <a:rPr lang="en"/>
              <a:t> in the drop down menu under View Options.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46075b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46075b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94b0e8c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94b0e8c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17362ad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17362ad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Pi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●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○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■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●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○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■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●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○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■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●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○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■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●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○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■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●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○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■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nk Pin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●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○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■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●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○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■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●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○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■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●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○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■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●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○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■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●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○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■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Pin">
  <p:cSld name="TITLE_AND_BODY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●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○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■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●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○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■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●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○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■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●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○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■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●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○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■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●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○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ubblegum Sans"/>
              <a:buChar char="■"/>
              <a:defRPr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oice Board Cover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307875"/>
            <a:ext cx="1371300" cy="4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ubblegum Sans"/>
              <a:buChar char="●"/>
              <a:defRPr sz="30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2248925" y="943300"/>
            <a:ext cx="18093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493725" y="943300"/>
            <a:ext cx="18093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3"/>
          </p:nvPr>
        </p:nvSpPr>
        <p:spPr>
          <a:xfrm>
            <a:off x="6738525" y="943300"/>
            <a:ext cx="18093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4"/>
          </p:nvPr>
        </p:nvSpPr>
        <p:spPr>
          <a:xfrm>
            <a:off x="2248925" y="3054075"/>
            <a:ext cx="18093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5"/>
          </p:nvPr>
        </p:nvSpPr>
        <p:spPr>
          <a:xfrm>
            <a:off x="4493725" y="3054075"/>
            <a:ext cx="18093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6"/>
          </p:nvPr>
        </p:nvSpPr>
        <p:spPr>
          <a:xfrm>
            <a:off x="6738525" y="3054075"/>
            <a:ext cx="18093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●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○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ubblegum Sans"/>
              <a:buChar char="■"/>
              <a:defRPr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beocho4452@mycace.cushd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pVtM8VaP0ysZtq3lTjhjxW1oLDcI_zF/vi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22475" y="307875"/>
            <a:ext cx="1690800" cy="45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Skills</a:t>
            </a: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48925" y="943300"/>
            <a:ext cx="1809300" cy="16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" action="ppaction://hlinkshowjump?jump=nextslide"/>
              </a:rPr>
              <a:t>Objectives</a:t>
            </a: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2084875" y="3069375"/>
            <a:ext cx="1809300" cy="16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 action="ppaction://hlinksldjump"/>
              </a:rPr>
              <a:t>Student Email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6831250" y="881250"/>
            <a:ext cx="1494000" cy="16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 action="ppaction://hlinksldjump"/>
              </a:rPr>
              <a:t>Google</a:t>
            </a: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4"/>
          </p:nvPr>
        </p:nvSpPr>
        <p:spPr>
          <a:xfrm>
            <a:off x="6686025" y="2893225"/>
            <a:ext cx="1809300" cy="20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 action="ppaction://hlinksldjump"/>
              </a:rPr>
              <a:t>Google Classroom</a:t>
            </a: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5"/>
          </p:nvPr>
        </p:nvSpPr>
        <p:spPr>
          <a:xfrm>
            <a:off x="4493875" y="748050"/>
            <a:ext cx="1972200" cy="19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 action="ppaction://hlinksldjump"/>
              </a:rPr>
              <a:t> Zoom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6"/>
          </p:nvPr>
        </p:nvSpPr>
        <p:spPr>
          <a:xfrm>
            <a:off x="4493875" y="3069375"/>
            <a:ext cx="1972200" cy="16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 action="ppaction://hlinksldjump"/>
              </a:rPr>
              <a:t>Write an email</a:t>
            </a:r>
            <a:endParaRPr/>
          </a:p>
        </p:txBody>
      </p:sp>
      <p:sp>
        <p:nvSpPr>
          <p:cNvPr id="39" name="Google Shape;39;p6"/>
          <p:cNvSpPr txBox="1"/>
          <p:nvPr/>
        </p:nvSpPr>
        <p:spPr>
          <a:xfrm>
            <a:off x="9725700" y="3689225"/>
            <a:ext cx="4054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Name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Example: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First Name: </a:t>
            </a:r>
            <a:r>
              <a:rPr lang="en" sz="3400" u="sng">
                <a:highlight>
                  <a:srgbClr val="FFFF00"/>
                </a:highlight>
              </a:rPr>
              <a:t>Robe</a:t>
            </a:r>
            <a:r>
              <a:rPr lang="en" sz="3400"/>
              <a:t>rt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Use the first 4 letters of first name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Last Name: </a:t>
            </a:r>
            <a:r>
              <a:rPr lang="en" sz="3400" u="sng">
                <a:highlight>
                  <a:srgbClr val="FFFF00"/>
                </a:highlight>
              </a:rPr>
              <a:t>Ocho</a:t>
            </a:r>
            <a:r>
              <a:rPr lang="en" sz="3400"/>
              <a:t>a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Use first 4 letters of last name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Student ID: 733</a:t>
            </a:r>
            <a:r>
              <a:rPr lang="en" sz="3400" u="sng">
                <a:highlight>
                  <a:srgbClr val="FFFF00"/>
                </a:highlight>
              </a:rPr>
              <a:t>4452</a:t>
            </a:r>
            <a:endParaRPr sz="3400" u="sng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Use last 4 numbers of student ID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robeocho4452@mycace.cuhsd.org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Password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Student ID: 73344</a:t>
            </a:r>
            <a:r>
              <a:rPr lang="en" sz="3200" u="sng">
                <a:solidFill>
                  <a:schemeClr val="dk1"/>
                </a:solidFill>
                <a:highlight>
                  <a:srgbClr val="FFFF00"/>
                </a:highlight>
              </a:rPr>
              <a:t>52</a:t>
            </a:r>
            <a:endParaRPr sz="3200" u="sng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The last two numbers of the student ID need to be spelled out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highlight>
                  <a:srgbClr val="FFFF00"/>
                </a:highlight>
              </a:rPr>
              <a:t>F</a:t>
            </a:r>
            <a:r>
              <a:rPr lang="en" sz="3200">
                <a:solidFill>
                  <a:schemeClr val="dk1"/>
                </a:solidFill>
              </a:rPr>
              <a:t>ive</a:t>
            </a:r>
            <a:r>
              <a:rPr lang="en" sz="3200">
                <a:solidFill>
                  <a:schemeClr val="dk1"/>
                </a:solidFill>
                <a:highlight>
                  <a:srgbClr val="FFFF00"/>
                </a:highlight>
              </a:rPr>
              <a:t> T</a:t>
            </a:r>
            <a:r>
              <a:rPr lang="en" sz="3200">
                <a:solidFill>
                  <a:schemeClr val="dk1"/>
                </a:solidFill>
              </a:rPr>
              <a:t>wo  (must be capital letters)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Your birthday-Month and Day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For example: May 15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highlight>
                  <a:srgbClr val="FFFF00"/>
                </a:highlight>
              </a:rPr>
              <a:t>0515</a:t>
            </a:r>
            <a:endParaRPr sz="32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Password: </a:t>
            </a:r>
            <a:r>
              <a:rPr lang="en" sz="3200">
                <a:highlight>
                  <a:srgbClr val="FFFF00"/>
                </a:highlight>
              </a:rPr>
              <a:t>F</a:t>
            </a:r>
            <a:r>
              <a:rPr lang="en" sz="3200"/>
              <a:t>ive</a:t>
            </a:r>
            <a:r>
              <a:rPr lang="en" sz="3200">
                <a:highlight>
                  <a:srgbClr val="FFFF00"/>
                </a:highlight>
              </a:rPr>
              <a:t>T</a:t>
            </a:r>
            <a:r>
              <a:rPr lang="en" sz="3200"/>
              <a:t>wo</a:t>
            </a:r>
            <a:r>
              <a:rPr lang="en" sz="3200">
                <a:highlight>
                  <a:srgbClr val="FFFF00"/>
                </a:highlight>
              </a:rPr>
              <a:t>-</a:t>
            </a:r>
            <a:r>
              <a:rPr lang="en" sz="3200"/>
              <a:t>0515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Name and Password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For Robert Ochoa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Student ID: </a:t>
            </a:r>
            <a:r>
              <a:rPr lang="en" sz="3400">
                <a:solidFill>
                  <a:schemeClr val="dk1"/>
                </a:solidFill>
              </a:rPr>
              <a:t>7334452</a:t>
            </a: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Birthday: May 15</a:t>
            </a: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User Name: </a:t>
            </a:r>
            <a:r>
              <a:rPr lang="en" sz="3400" u="sng">
                <a:solidFill>
                  <a:schemeClr val="hlink"/>
                </a:solidFill>
                <a:hlinkClick r:id="rId3"/>
              </a:rPr>
              <a:t>robeocho4452@mycace.cushd.org</a:t>
            </a: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Password:  FiveTwo-0515</a:t>
            </a: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</a:t>
            </a: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Find the Chrome Icon</a:t>
            </a:r>
            <a:endParaRPr sz="2100"/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162" y="796025"/>
            <a:ext cx="1494175" cy="14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21642"/>
          <a:stretch/>
        </p:blipFill>
        <p:spPr>
          <a:xfrm>
            <a:off x="3989375" y="796025"/>
            <a:ext cx="4399424" cy="33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things Google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Sometimes known as the waffle</a:t>
            </a:r>
            <a:endParaRPr sz="2500"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925" y="570831"/>
            <a:ext cx="2000924" cy="200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Icons</a:t>
            </a: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l="74162" t="21730" b="21279"/>
          <a:stretch/>
        </p:blipFill>
        <p:spPr>
          <a:xfrm>
            <a:off x="3918850" y="558947"/>
            <a:ext cx="2362550" cy="2931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/>
          <p:nvPr/>
        </p:nvSpPr>
        <p:spPr>
          <a:xfrm>
            <a:off x="3153450" y="688850"/>
            <a:ext cx="979800" cy="56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Gmail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Compose an email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into your student gmail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00"/>
                </a:highlight>
                <a:hlinkClick r:id="rId3"/>
              </a:rPr>
              <a:t>How to open email</a:t>
            </a:r>
            <a:endParaRPr sz="24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Email directions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Compose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To: Teacher’s email address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Subject: Introduction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Greeting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Body of email: Name, Country, Length of time in US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Closing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Email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l="11685" t="21013" r="16402" b="25961"/>
          <a:stretch/>
        </p:blipFill>
        <p:spPr>
          <a:xfrm>
            <a:off x="1780950" y="1594125"/>
            <a:ext cx="6575702" cy="272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email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l="10625" t="20096" r="24270" b="9929"/>
          <a:stretch/>
        </p:blipFill>
        <p:spPr>
          <a:xfrm>
            <a:off x="2305725" y="1008750"/>
            <a:ext cx="5953027" cy="35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 rot="925776">
            <a:off x="966586" y="3958214"/>
            <a:ext cx="1460229" cy="4858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Classroom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631125" y="4466900"/>
            <a:ext cx="705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Bubblegum Sans"/>
                <a:ea typeface="Bubblegum Sans"/>
                <a:cs typeface="Bubblegum Sans"/>
                <a:sym typeface="Bubblegum Sans"/>
                <a:hlinkClick r:id=""/>
              </a:rPr>
              <a:t>HOME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l="74162" t="21730" b="21279"/>
          <a:stretch/>
        </p:blipFill>
        <p:spPr>
          <a:xfrm>
            <a:off x="3918850" y="558947"/>
            <a:ext cx="2362550" cy="2931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/>
          <p:nvPr/>
        </p:nvSpPr>
        <p:spPr>
          <a:xfrm rot="1410166">
            <a:off x="3397186" y="2479108"/>
            <a:ext cx="1469182" cy="322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Skills Objectives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At the end of this training, students will be able to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Use Zoom-open a Zoom invite, connect audio and video, mute and unmute, chat, annotate and go into breakout rooms.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Use their student email-log on, open, send and receive.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Enter Google Classroom and open assignments, submit google forms and turn in assignments.</a:t>
            </a:r>
            <a:endParaRPr sz="2500"/>
          </a:p>
        </p:txBody>
      </p:sp>
      <p:sp>
        <p:nvSpPr>
          <p:cNvPr id="46" name="Google Shape;46;p7"/>
          <p:cNvSpPr txBox="1"/>
          <p:nvPr/>
        </p:nvSpPr>
        <p:spPr>
          <a:xfrm>
            <a:off x="631125" y="4466900"/>
            <a:ext cx="705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Bubblegum Sans"/>
                <a:ea typeface="Bubblegum Sans"/>
                <a:cs typeface="Bubblegum Sans"/>
                <a:sym typeface="Bubblegum Sans"/>
                <a:hlinkClick r:id=""/>
              </a:rPr>
              <a:t>HOME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Teacher’s Class</a:t>
            </a: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t="13070" b="7809"/>
          <a:stretch/>
        </p:blipFill>
        <p:spPr>
          <a:xfrm>
            <a:off x="0" y="1623775"/>
            <a:ext cx="9144000" cy="351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2627525" y="495750"/>
            <a:ext cx="5552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Your teacher will send you a code to </a:t>
            </a:r>
            <a:r>
              <a:rPr lang="en" sz="2500" b="1"/>
              <a:t>JOIN</a:t>
            </a:r>
            <a:r>
              <a:rPr lang="en" sz="2500"/>
              <a:t> his/her Google classroom</a:t>
            </a:r>
            <a:endParaRPr sz="2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</a:t>
            </a:r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2433975" y="505175"/>
            <a:ext cx="5862900" cy="4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50" b="1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 can join a class in 2 ways:</a:t>
            </a:r>
            <a:endParaRPr sz="1850" b="1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C4043"/>
              </a:buClr>
              <a:buSzPts val="2250"/>
              <a:buFont typeface="Roboto"/>
              <a:buNone/>
            </a:pPr>
            <a:r>
              <a:rPr lang="en" sz="22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 sz="225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Sign into Classroom and </a:t>
            </a:r>
            <a:r>
              <a:rPr lang="en" sz="22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Enter the class code ________________</a:t>
            </a:r>
            <a:endParaRPr sz="22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250" b="1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</a:t>
            </a:r>
            <a:endParaRPr sz="2250" b="1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C4043"/>
              </a:buClr>
              <a:buSzPts val="1750"/>
              <a:buFont typeface="Roboto"/>
              <a:buNone/>
            </a:pPr>
            <a:r>
              <a:rPr lang="en" sz="17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" sz="18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1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Accept an invite</a:t>
            </a:r>
            <a:r>
              <a:rPr lang="en" sz="18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—</a:t>
            </a:r>
            <a:endParaRPr sz="18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750"/>
              <a:buFont typeface="Roboto"/>
              <a:buNone/>
            </a:pPr>
            <a:r>
              <a:rPr lang="en" sz="18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Your teacher  will send you an invite. You can accept the invite in your email. </a:t>
            </a:r>
            <a:endParaRPr sz="18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750"/>
              <a:buFont typeface="Roboto"/>
              <a:buNone/>
            </a:pPr>
            <a:endParaRPr sz="18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750"/>
              <a:buFont typeface="Roboto"/>
              <a:buNone/>
            </a:pPr>
            <a:r>
              <a:rPr lang="en" sz="18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Note: </a:t>
            </a:r>
            <a:r>
              <a:rPr lang="en" sz="17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After you join a class on one device, you're enrolled in that class for all devices.</a:t>
            </a:r>
            <a:endParaRPr sz="17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Invite to Join</a:t>
            </a: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my Class</a:t>
            </a:r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What are the steps?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Go to the waffle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Click on Google Classroom waffle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Enter the code!</a:t>
            </a:r>
            <a:endParaRPr sz="2900"/>
          </a:p>
        </p:txBody>
      </p:sp>
      <p:sp>
        <p:nvSpPr>
          <p:cNvPr id="215" name="Google Shape;215;p29"/>
          <p:cNvSpPr txBox="1"/>
          <p:nvPr/>
        </p:nvSpPr>
        <p:spPr>
          <a:xfrm>
            <a:off x="3046300" y="1056250"/>
            <a:ext cx="4347600" cy="2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Stream</a:t>
            </a:r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0"/>
          <p:cNvSpPr txBox="1"/>
          <p:nvPr/>
        </p:nvSpPr>
        <p:spPr>
          <a:xfrm>
            <a:off x="2359125" y="489850"/>
            <a:ext cx="5983800" cy="3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All class messages and assignments will show up in the Stream.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3">
            <a:alphaModFix/>
          </a:blip>
          <a:srcRect l="27459" t="17562" r="10598" b="19082"/>
          <a:stretch/>
        </p:blipFill>
        <p:spPr>
          <a:xfrm>
            <a:off x="2428050" y="1432925"/>
            <a:ext cx="5845949" cy="33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 rot="-158746">
            <a:off x="359175" y="307220"/>
            <a:ext cx="1969199" cy="1729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Assignments</a:t>
            </a:r>
            <a:endParaRPr/>
          </a:p>
        </p:txBody>
      </p:sp>
      <p:pic>
        <p:nvPicPr>
          <p:cNvPr id="229" name="Google Shape;229;p31"/>
          <p:cNvPicPr preferRelativeResize="0"/>
          <p:nvPr/>
        </p:nvPicPr>
        <p:blipFill rotWithShape="1">
          <a:blip r:embed="rId3">
            <a:alphaModFix/>
          </a:blip>
          <a:srcRect t="13402" r="2903" b="7244"/>
          <a:stretch/>
        </p:blipFill>
        <p:spPr>
          <a:xfrm>
            <a:off x="132675" y="1337750"/>
            <a:ext cx="8878651" cy="38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/>
          <p:nvPr/>
        </p:nvSpPr>
        <p:spPr>
          <a:xfrm>
            <a:off x="4056625" y="535775"/>
            <a:ext cx="413400" cy="872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assignments</a:t>
            </a:r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"/>
          <p:cNvSpPr txBox="1"/>
          <p:nvPr/>
        </p:nvSpPr>
        <p:spPr>
          <a:xfrm>
            <a:off x="631125" y="4466900"/>
            <a:ext cx="705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Bubblegum Sans"/>
                <a:ea typeface="Bubblegum Sans"/>
                <a:cs typeface="Bubblegum Sans"/>
                <a:sym typeface="Bubblegum Sans"/>
                <a:hlinkClick r:id=""/>
              </a:rPr>
              <a:t>HOME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 rotWithShape="1">
          <a:blip r:embed="rId3">
            <a:alphaModFix/>
          </a:blip>
          <a:srcRect t="13283" r="9934" b="7976"/>
          <a:stretch/>
        </p:blipFill>
        <p:spPr>
          <a:xfrm>
            <a:off x="908275" y="1640575"/>
            <a:ext cx="8235725" cy="350292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/>
          <p:nvPr/>
        </p:nvSpPr>
        <p:spPr>
          <a:xfrm rot="2178007">
            <a:off x="4222295" y="1333503"/>
            <a:ext cx="838661" cy="3205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2"/>
          <p:cNvSpPr/>
          <p:nvPr/>
        </p:nvSpPr>
        <p:spPr>
          <a:xfrm>
            <a:off x="2862600" y="4714325"/>
            <a:ext cx="705000" cy="32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2"/>
          <p:cNvSpPr txBox="1"/>
          <p:nvPr/>
        </p:nvSpPr>
        <p:spPr>
          <a:xfrm>
            <a:off x="2541125" y="347600"/>
            <a:ext cx="57864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Go to Classwork. Then, view assignment.</a:t>
            </a:r>
            <a:endParaRPr sz="22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Submit Form</a:t>
            </a: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Go to assignments and click on Attendance Policy.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Complete the form and submit.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and Turn In</a:t>
            </a:r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28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4175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3C4043"/>
              </a:buClr>
              <a:buSzPts val="2450"/>
              <a:buFont typeface="Roboto"/>
              <a:buAutoNum type="arabicPeriod"/>
            </a:pPr>
            <a:r>
              <a:rPr lang="en" sz="2450" b="1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Click the image with your name to open the assigned file.</a:t>
            </a:r>
            <a:endParaRPr sz="2450" b="1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50"/>
              <a:buFont typeface="Roboto"/>
              <a:buAutoNum type="arabicPeriod"/>
            </a:pPr>
            <a:r>
              <a:rPr lang="en" sz="2450" b="1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Enter your work.</a:t>
            </a:r>
            <a:endParaRPr sz="2450" b="1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50"/>
              <a:buFont typeface="Roboto"/>
              <a:buAutoNum type="arabicPeriod"/>
            </a:pPr>
            <a:r>
              <a:rPr lang="en" sz="2450" b="1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On the document or in Classroom, click Turn in and confirm.</a:t>
            </a:r>
            <a:br>
              <a:rPr lang="en" sz="2450" b="1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800" b="1"/>
          </a:p>
        </p:txBody>
      </p:sp>
      <p:sp>
        <p:nvSpPr>
          <p:cNvPr id="254" name="Google Shape;254;p34"/>
          <p:cNvSpPr txBox="1"/>
          <p:nvPr/>
        </p:nvSpPr>
        <p:spPr>
          <a:xfrm>
            <a:off x="631125" y="4466900"/>
            <a:ext cx="705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Bubblegum Sans"/>
                <a:ea typeface="Bubblegum Sans"/>
                <a:cs typeface="Bubblegum Sans"/>
                <a:sym typeface="Bubblegum Sans"/>
                <a:hlinkClick r:id=""/>
              </a:rPr>
              <a:t>HOME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2326825" y="2862600"/>
            <a:ext cx="5633400" cy="17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4" descr="Click Turn In" title="Click Turn 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2571750"/>
            <a:ext cx="480265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Toolbar</a:t>
            </a:r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625" y="1359800"/>
            <a:ext cx="68269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Go to Classwork and look for your assignment that is due today!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is the name of the assignment?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When is it due?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many points is it worth?</a:t>
            </a:r>
            <a:endParaRPr sz="2500"/>
          </a:p>
        </p:txBody>
      </p:sp>
      <p:sp>
        <p:nvSpPr>
          <p:cNvPr id="263" name="Google Shape;263;p35"/>
          <p:cNvSpPr txBox="1"/>
          <p:nvPr/>
        </p:nvSpPr>
        <p:spPr>
          <a:xfrm>
            <a:off x="631125" y="4466900"/>
            <a:ext cx="705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Bubblegum Sans"/>
                <a:ea typeface="Bubblegum Sans"/>
                <a:cs typeface="Bubblegum Sans"/>
                <a:sym typeface="Bubblegum Sans"/>
                <a:hlinkClick r:id=""/>
              </a:rPr>
              <a:t>HOME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it in!</a:t>
            </a:r>
            <a:endParaRPr/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Practice: Turn it in!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71900" y="255150"/>
            <a:ext cx="1854900" cy="17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Audio and Video</a:t>
            </a:r>
            <a:endParaRPr sz="4000"/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725" y="1453000"/>
            <a:ext cx="6902975" cy="34111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" name="Google Shape;60;p9"/>
          <p:cNvSpPr/>
          <p:nvPr/>
        </p:nvSpPr>
        <p:spPr>
          <a:xfrm rot="2700000">
            <a:off x="1054040" y="3643503"/>
            <a:ext cx="1086965" cy="5243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 rot="3365747">
            <a:off x="2053299" y="3451671"/>
            <a:ext cx="1246670" cy="5603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</a:t>
            </a:r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050" y="1359800"/>
            <a:ext cx="68269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 rot="1888047">
            <a:off x="6092609" y="3796471"/>
            <a:ext cx="795956" cy="4132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annotate?</a:t>
            </a: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" sz="2300" b="1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View Options</a:t>
            </a:r>
            <a:r>
              <a:rPr lang="en" sz="23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then </a:t>
            </a:r>
            <a:r>
              <a:rPr lang="en" sz="2300" b="1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Annotate</a:t>
            </a:r>
            <a:r>
              <a:rPr lang="en" sz="23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located at the top of the screen</a:t>
            </a:r>
            <a:endParaRPr sz="2300"/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625" y="539750"/>
            <a:ext cx="436245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/>
          <p:nvPr/>
        </p:nvSpPr>
        <p:spPr>
          <a:xfrm>
            <a:off x="6046675" y="1209350"/>
            <a:ext cx="1408200" cy="428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Annotate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Annotation  Tools</a:t>
            </a:r>
            <a:r>
              <a:rPr lang="en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b="1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250" y="3167225"/>
            <a:ext cx="66294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/>
          <p:nvPr/>
        </p:nvSpPr>
        <p:spPr>
          <a:xfrm rot="-2003952">
            <a:off x="2467961" y="3657961"/>
            <a:ext cx="671972" cy="2906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2"/>
          <p:cNvSpPr/>
          <p:nvPr/>
        </p:nvSpPr>
        <p:spPr>
          <a:xfrm rot="-2003952">
            <a:off x="3051086" y="3657961"/>
            <a:ext cx="671972" cy="2906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 rot="-2003952">
            <a:off x="3461636" y="3657961"/>
            <a:ext cx="671972" cy="2906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2"/>
          <p:cNvSpPr/>
          <p:nvPr/>
        </p:nvSpPr>
        <p:spPr>
          <a:xfrm rot="-2003952">
            <a:off x="4746961" y="3657961"/>
            <a:ext cx="671972" cy="2906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Rooms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 l="17194" t="38351" r="52761" b="28118"/>
          <a:stretch/>
        </p:blipFill>
        <p:spPr>
          <a:xfrm>
            <a:off x="2793075" y="763125"/>
            <a:ext cx="3128827" cy="20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6211875" y="961550"/>
            <a:ext cx="1985400" cy="3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When you see this message click on the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blue </a:t>
            </a:r>
            <a:r>
              <a:rPr lang="en" sz="2300" b="1"/>
              <a:t>Join Breakout Room </a:t>
            </a:r>
            <a:r>
              <a:rPr lang="en" sz="2300"/>
              <a:t>message</a:t>
            </a:r>
            <a:endParaRPr sz="2300"/>
          </a:p>
        </p:txBody>
      </p:sp>
      <p:sp>
        <p:nvSpPr>
          <p:cNvPr id="97" name="Google Shape;97;p13"/>
          <p:cNvSpPr/>
          <p:nvPr/>
        </p:nvSpPr>
        <p:spPr>
          <a:xfrm rot="-2261744">
            <a:off x="5060913" y="2320950"/>
            <a:ext cx="412123" cy="81548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 rot="-159001">
            <a:off x="412605" y="308560"/>
            <a:ext cx="1907640" cy="172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Email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2305725" y="347600"/>
            <a:ext cx="6166800" cy="44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CACE Gmail account</a:t>
            </a:r>
            <a:endParaRPr sz="3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/>
          </a:p>
        </p:txBody>
      </p:sp>
      <p:sp>
        <p:nvSpPr>
          <p:cNvPr id="104" name="Google Shape;104;p14"/>
          <p:cNvSpPr txBox="1"/>
          <p:nvPr/>
        </p:nvSpPr>
        <p:spPr>
          <a:xfrm>
            <a:off x="631125" y="4466900"/>
            <a:ext cx="705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Bubblegum Sans"/>
                <a:ea typeface="Bubblegum Sans"/>
                <a:cs typeface="Bubblegum Sans"/>
                <a:sym typeface="Bubblegum Sans"/>
                <a:hlinkClick r:id=""/>
              </a:rPr>
              <a:t>HOME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125" y="2154082"/>
            <a:ext cx="2806475" cy="22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325" y="2273469"/>
            <a:ext cx="2000924" cy="20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1975" y="1183550"/>
            <a:ext cx="2908526" cy="193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3061600" y="3230000"/>
            <a:ext cx="26790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Works on any device</a:t>
            </a:r>
            <a:endParaRPr sz="25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On-screen Show (16:9)</PresentationFormat>
  <Paragraphs>126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Bubblegum Sans</vt:lpstr>
      <vt:lpstr>Roboto</vt:lpstr>
      <vt:lpstr>Simple Light</vt:lpstr>
      <vt:lpstr>Computer Skills</vt:lpstr>
      <vt:lpstr>Computer Skills Objectives</vt:lpstr>
      <vt:lpstr>Zoom Toolbar</vt:lpstr>
      <vt:lpstr>Audio and Video</vt:lpstr>
      <vt:lpstr>Chat</vt:lpstr>
      <vt:lpstr>Where is annotate?</vt:lpstr>
      <vt:lpstr>How to Annotate</vt:lpstr>
      <vt:lpstr>Breakout Rooms</vt:lpstr>
      <vt:lpstr>Student Email</vt:lpstr>
      <vt:lpstr>User Name</vt:lpstr>
      <vt:lpstr>Password</vt:lpstr>
      <vt:lpstr>User Name and Password</vt:lpstr>
      <vt:lpstr>Google</vt:lpstr>
      <vt:lpstr>All things Google</vt:lpstr>
      <vt:lpstr>Google Icons</vt:lpstr>
      <vt:lpstr>Open Gmail Compose an email</vt:lpstr>
      <vt:lpstr>Sample Email</vt:lpstr>
      <vt:lpstr>Send email</vt:lpstr>
      <vt:lpstr>Google Classroom</vt:lpstr>
      <vt:lpstr>Teacher’s Class</vt:lpstr>
      <vt:lpstr>Join</vt:lpstr>
      <vt:lpstr>PowerPoint Presentation</vt:lpstr>
      <vt:lpstr>Invite to Join</vt:lpstr>
      <vt:lpstr>Join my Class</vt:lpstr>
      <vt:lpstr>Stream</vt:lpstr>
      <vt:lpstr>Assignments</vt:lpstr>
      <vt:lpstr>View assignments</vt:lpstr>
      <vt:lpstr>Practice Submit Form</vt:lpstr>
      <vt:lpstr>Complete and Turn In</vt:lpstr>
      <vt:lpstr>Assignment</vt:lpstr>
      <vt:lpstr>Turn it 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Skills</dc:title>
  <dc:creator>Karen Weldon</dc:creator>
  <cp:lastModifiedBy>Berenice Weber</cp:lastModifiedBy>
  <cp:revision>1</cp:revision>
  <dcterms:modified xsi:type="dcterms:W3CDTF">2020-10-21T21:07:59Z</dcterms:modified>
</cp:coreProperties>
</file>