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4"/>
    <p:sldMasterId id="2147483882" r:id="rId5"/>
    <p:sldMasterId id="2147483744" r:id="rId6"/>
    <p:sldMasterId id="2147483929" r:id="rId7"/>
    <p:sldMasterId id="2147483931" r:id="rId8"/>
  </p:sldMasterIdLst>
  <p:notesMasterIdLst>
    <p:notesMasterId r:id="rId26"/>
  </p:notesMasterIdLst>
  <p:handoutMasterIdLst>
    <p:handoutMasterId r:id="rId27"/>
  </p:handoutMasterIdLst>
  <p:sldIdLst>
    <p:sldId id="289" r:id="rId9"/>
    <p:sldId id="665" r:id="rId10"/>
    <p:sldId id="668" r:id="rId11"/>
    <p:sldId id="669" r:id="rId12"/>
    <p:sldId id="698" r:id="rId13"/>
    <p:sldId id="708" r:id="rId14"/>
    <p:sldId id="703" r:id="rId15"/>
    <p:sldId id="705" r:id="rId16"/>
    <p:sldId id="706" r:id="rId17"/>
    <p:sldId id="702" r:id="rId18"/>
    <p:sldId id="707" r:id="rId19"/>
    <p:sldId id="672" r:id="rId20"/>
    <p:sldId id="697" r:id="rId21"/>
    <p:sldId id="653" r:id="rId22"/>
    <p:sldId id="709" r:id="rId23"/>
    <p:sldId id="711" r:id="rId24"/>
    <p:sldId id="712"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KINS Tamyra D." initials="PTD" lastIdx="10" clrIdx="0">
    <p:extLst>
      <p:ext uri="{19B8F6BF-5375-455C-9EA6-DF929625EA0E}">
        <p15:presenceInfo xmlns:p15="http://schemas.microsoft.com/office/powerpoint/2012/main" userId="S-1-5-21-1716519713-1322901394-3601925403-4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D9"/>
    <a:srgbClr val="94CBCF"/>
    <a:srgbClr val="406045"/>
    <a:srgbClr val="A8216B"/>
    <a:srgbClr val="C71335"/>
    <a:srgbClr val="1A476E"/>
    <a:srgbClr val="9966FF"/>
    <a:srgbClr val="9999FF"/>
    <a:srgbClr val="6E9E75"/>
    <a:srgbClr val="3F2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29" autoAdjust="0"/>
  </p:normalViewPr>
  <p:slideViewPr>
    <p:cSldViewPr snapToGrid="0">
      <p:cViewPr varScale="1">
        <p:scale>
          <a:sx n="78" d="100"/>
          <a:sy n="78" d="100"/>
        </p:scale>
        <p:origin x="2232" y="90"/>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ecc.or.gov\SHARED\OCCWD%20-%20Adult%20Basic%20Skills\Data%20Requests%20&amp;%20Projects\2023-24\for%20Donna\CASAS%20webinar%20on%20The%20Hub\Table%201%20ALL%20YEA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ecc.or.gov\SHARED\OCCWD%20-%20Adult%20Basic%20Skills\Data%20Requests%20&amp;%20Projects\2023-24\for%20Donna\CASAS%20webinar%20on%20The%20Hub\Table%201%20ALL%20YEA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ecc.or.gov\SHARED\OCCWD%20-%20Adult%20Basic%20Skills\Data%20Requests%20&amp;%20Projects\2023-24\for%20Donna\CASAS%20webinar%20on%20The%20Hub\Table%201%20ALL%20YEA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ecc.or.gov\SHARED\OCCWD%20-%20Adult%20Basic%20Skills\Data%20Requests%20&amp;%20Projects\2023-24\for%20Donna\CASAS%20webinar%20on%20The%20Hub\Table%202%20ALL%20YEA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ecc.or.gov\SHARED\OCCWD%20-%20Adult%20Basic%20Skills\Data%20Requests%20&amp;%20Projects\2023-24\for%20Donna\CASAS%20webinar%20on%20The%20Hub\Table%204b%20ALL%20YEA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ecc.or.gov\SHARED\OCCWD%20-%20Adult%20Basic%20Skills\Data%20Requests%20&amp;%20Projects\2023-24\for%20Donna\CASAS%20webinar%20on%20The%20Hub\Table%204%20ALL%20YEAR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 Total Enroll'!$A$1:$A$6</c:f>
              <c:strCache>
                <c:ptCount val="6"/>
                <c:pt idx="0">
                  <c:v>2017-18</c:v>
                </c:pt>
                <c:pt idx="1">
                  <c:v>2018-19</c:v>
                </c:pt>
                <c:pt idx="2">
                  <c:v>2019-20</c:v>
                </c:pt>
                <c:pt idx="3">
                  <c:v>2020-21</c:v>
                </c:pt>
                <c:pt idx="4">
                  <c:v>2021-22</c:v>
                </c:pt>
                <c:pt idx="5">
                  <c:v>2022-23</c:v>
                </c:pt>
              </c:strCache>
            </c:strRef>
          </c:cat>
          <c:val>
            <c:numRef>
              <c:f>'Summary - Total Enroll'!$B$1:$B$6</c:f>
              <c:numCache>
                <c:formatCode>#,##0</c:formatCode>
                <c:ptCount val="6"/>
                <c:pt idx="0">
                  <c:v>13274</c:v>
                </c:pt>
                <c:pt idx="1">
                  <c:v>11746</c:v>
                </c:pt>
                <c:pt idx="2">
                  <c:v>10123</c:v>
                </c:pt>
                <c:pt idx="3">
                  <c:v>7525</c:v>
                </c:pt>
                <c:pt idx="4">
                  <c:v>9105</c:v>
                </c:pt>
                <c:pt idx="5">
                  <c:v>11379</c:v>
                </c:pt>
              </c:numCache>
            </c:numRef>
          </c:val>
          <c:smooth val="0"/>
          <c:extLst>
            <c:ext xmlns:c16="http://schemas.microsoft.com/office/drawing/2014/chart" uri="{C3380CC4-5D6E-409C-BE32-E72D297353CC}">
              <c16:uniqueId val="{00000000-9EA3-4B5E-8D0F-5857EA9AA27A}"/>
            </c:ext>
          </c:extLst>
        </c:ser>
        <c:dLbls>
          <c:dLblPos val="t"/>
          <c:showLegendKey val="0"/>
          <c:showVal val="1"/>
          <c:showCatName val="0"/>
          <c:showSerName val="0"/>
          <c:showPercent val="0"/>
          <c:showBubbleSize val="0"/>
        </c:dLbls>
        <c:smooth val="0"/>
        <c:axId val="566372319"/>
        <c:axId val="566372799"/>
      </c:lineChart>
      <c:catAx>
        <c:axId val="56637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6372799"/>
        <c:crosses val="autoZero"/>
        <c:auto val="1"/>
        <c:lblAlgn val="ctr"/>
        <c:lblOffset val="100"/>
        <c:noMultiLvlLbl val="0"/>
      </c:catAx>
      <c:valAx>
        <c:axId val="5663727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6637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Summary!$A$18</c:f>
              <c:strCache>
                <c:ptCount val="1"/>
                <c:pt idx="0">
                  <c:v>American Indian/Alaska Native</c:v>
                </c:pt>
              </c:strCache>
            </c:strRef>
          </c:tx>
          <c:spPr>
            <a:ln w="28575" cap="rnd">
              <a:solidFill>
                <a:srgbClr val="1A476E"/>
              </a:solidFill>
              <a:round/>
            </a:ln>
            <a:effectLst/>
          </c:spPr>
          <c:marker>
            <c:symbol val="none"/>
          </c:marker>
          <c:cat>
            <c:strRef>
              <c:f>Summary!$B$17:$E$17</c:f>
              <c:strCache>
                <c:ptCount val="4"/>
                <c:pt idx="0">
                  <c:v>2019-20</c:v>
                </c:pt>
                <c:pt idx="1">
                  <c:v>2020-21</c:v>
                </c:pt>
                <c:pt idx="2">
                  <c:v>2021-22</c:v>
                </c:pt>
                <c:pt idx="3">
                  <c:v>2022-23</c:v>
                </c:pt>
              </c:strCache>
            </c:strRef>
          </c:cat>
          <c:val>
            <c:numRef>
              <c:f>Summary!$B$18:$E$18</c:f>
              <c:numCache>
                <c:formatCode>#,##0</c:formatCode>
                <c:ptCount val="4"/>
                <c:pt idx="0">
                  <c:v>195</c:v>
                </c:pt>
                <c:pt idx="1">
                  <c:v>172</c:v>
                </c:pt>
                <c:pt idx="2">
                  <c:v>148</c:v>
                </c:pt>
                <c:pt idx="3">
                  <c:v>198</c:v>
                </c:pt>
              </c:numCache>
            </c:numRef>
          </c:val>
          <c:smooth val="0"/>
          <c:extLst>
            <c:ext xmlns:c16="http://schemas.microsoft.com/office/drawing/2014/chart" uri="{C3380CC4-5D6E-409C-BE32-E72D297353CC}">
              <c16:uniqueId val="{00000000-379F-43B4-B3C1-066FB12E4C4A}"/>
            </c:ext>
          </c:extLst>
        </c:ser>
        <c:ser>
          <c:idx val="1"/>
          <c:order val="1"/>
          <c:tx>
            <c:strRef>
              <c:f>Summary!$A$19</c:f>
              <c:strCache>
                <c:ptCount val="1"/>
                <c:pt idx="0">
                  <c:v>Asian</c:v>
                </c:pt>
              </c:strCache>
            </c:strRef>
          </c:tx>
          <c:spPr>
            <a:ln w="28575" cap="rnd">
              <a:solidFill>
                <a:schemeClr val="accent2"/>
              </a:solidFill>
              <a:round/>
            </a:ln>
            <a:effectLst/>
          </c:spPr>
          <c:marker>
            <c:symbol val="none"/>
          </c:marker>
          <c:cat>
            <c:strRef>
              <c:f>Summary!$B$17:$E$17</c:f>
              <c:strCache>
                <c:ptCount val="4"/>
                <c:pt idx="0">
                  <c:v>2019-20</c:v>
                </c:pt>
                <c:pt idx="1">
                  <c:v>2020-21</c:v>
                </c:pt>
                <c:pt idx="2">
                  <c:v>2021-22</c:v>
                </c:pt>
                <c:pt idx="3">
                  <c:v>2022-23</c:v>
                </c:pt>
              </c:strCache>
            </c:strRef>
          </c:cat>
          <c:val>
            <c:numRef>
              <c:f>Summary!$B$19:$E$19</c:f>
              <c:numCache>
                <c:formatCode>#,##0</c:formatCode>
                <c:ptCount val="4"/>
                <c:pt idx="0">
                  <c:v>830</c:v>
                </c:pt>
                <c:pt idx="1">
                  <c:v>428</c:v>
                </c:pt>
                <c:pt idx="2">
                  <c:v>619</c:v>
                </c:pt>
                <c:pt idx="3">
                  <c:v>742</c:v>
                </c:pt>
              </c:numCache>
            </c:numRef>
          </c:val>
          <c:smooth val="0"/>
          <c:extLst>
            <c:ext xmlns:c16="http://schemas.microsoft.com/office/drawing/2014/chart" uri="{C3380CC4-5D6E-409C-BE32-E72D297353CC}">
              <c16:uniqueId val="{00000001-379F-43B4-B3C1-066FB12E4C4A}"/>
            </c:ext>
          </c:extLst>
        </c:ser>
        <c:ser>
          <c:idx val="2"/>
          <c:order val="2"/>
          <c:tx>
            <c:strRef>
              <c:f>Summary!$A$20</c:f>
              <c:strCache>
                <c:ptCount val="1"/>
                <c:pt idx="0">
                  <c:v>Black or African American</c:v>
                </c:pt>
              </c:strCache>
            </c:strRef>
          </c:tx>
          <c:spPr>
            <a:ln w="28575" cap="rnd">
              <a:solidFill>
                <a:srgbClr val="C71335"/>
              </a:solidFill>
              <a:round/>
            </a:ln>
            <a:effectLst/>
          </c:spPr>
          <c:marker>
            <c:symbol val="none"/>
          </c:marker>
          <c:cat>
            <c:strRef>
              <c:f>Summary!$B$17:$E$17</c:f>
              <c:strCache>
                <c:ptCount val="4"/>
                <c:pt idx="0">
                  <c:v>2019-20</c:v>
                </c:pt>
                <c:pt idx="1">
                  <c:v>2020-21</c:v>
                </c:pt>
                <c:pt idx="2">
                  <c:v>2021-22</c:v>
                </c:pt>
                <c:pt idx="3">
                  <c:v>2022-23</c:v>
                </c:pt>
              </c:strCache>
            </c:strRef>
          </c:cat>
          <c:val>
            <c:numRef>
              <c:f>Summary!$B$20:$E$20</c:f>
              <c:numCache>
                <c:formatCode>#,##0</c:formatCode>
                <c:ptCount val="4"/>
                <c:pt idx="0">
                  <c:v>620</c:v>
                </c:pt>
                <c:pt idx="1">
                  <c:v>472</c:v>
                </c:pt>
                <c:pt idx="2">
                  <c:v>499</c:v>
                </c:pt>
                <c:pt idx="3">
                  <c:v>555</c:v>
                </c:pt>
              </c:numCache>
            </c:numRef>
          </c:val>
          <c:smooth val="0"/>
          <c:extLst>
            <c:ext xmlns:c16="http://schemas.microsoft.com/office/drawing/2014/chart" uri="{C3380CC4-5D6E-409C-BE32-E72D297353CC}">
              <c16:uniqueId val="{00000002-379F-43B4-B3C1-066FB12E4C4A}"/>
            </c:ext>
          </c:extLst>
        </c:ser>
        <c:ser>
          <c:idx val="3"/>
          <c:order val="3"/>
          <c:tx>
            <c:strRef>
              <c:f>Summary!$A$21</c:f>
              <c:strCache>
                <c:ptCount val="1"/>
                <c:pt idx="0">
                  <c:v>Hispanic/Latino</c:v>
                </c:pt>
              </c:strCache>
            </c:strRef>
          </c:tx>
          <c:spPr>
            <a:ln w="28575" cap="rnd">
              <a:solidFill>
                <a:schemeClr val="accent4"/>
              </a:solidFill>
              <a:round/>
            </a:ln>
            <a:effectLst/>
          </c:spPr>
          <c:marker>
            <c:symbol val="none"/>
          </c:marker>
          <c:cat>
            <c:strRef>
              <c:f>Summary!$B$17:$E$17</c:f>
              <c:strCache>
                <c:ptCount val="4"/>
                <c:pt idx="0">
                  <c:v>2019-20</c:v>
                </c:pt>
                <c:pt idx="1">
                  <c:v>2020-21</c:v>
                </c:pt>
                <c:pt idx="2">
                  <c:v>2021-22</c:v>
                </c:pt>
                <c:pt idx="3">
                  <c:v>2022-23</c:v>
                </c:pt>
              </c:strCache>
            </c:strRef>
          </c:cat>
          <c:val>
            <c:numRef>
              <c:f>Summary!$B$21:$E$21</c:f>
              <c:numCache>
                <c:formatCode>#,##0</c:formatCode>
                <c:ptCount val="4"/>
                <c:pt idx="0">
                  <c:v>3983</c:v>
                </c:pt>
                <c:pt idx="1">
                  <c:v>2953</c:v>
                </c:pt>
                <c:pt idx="2">
                  <c:v>4052</c:v>
                </c:pt>
                <c:pt idx="3">
                  <c:v>5076</c:v>
                </c:pt>
              </c:numCache>
            </c:numRef>
          </c:val>
          <c:smooth val="0"/>
          <c:extLst>
            <c:ext xmlns:c16="http://schemas.microsoft.com/office/drawing/2014/chart" uri="{C3380CC4-5D6E-409C-BE32-E72D297353CC}">
              <c16:uniqueId val="{00000003-379F-43B4-B3C1-066FB12E4C4A}"/>
            </c:ext>
          </c:extLst>
        </c:ser>
        <c:ser>
          <c:idx val="4"/>
          <c:order val="4"/>
          <c:tx>
            <c:strRef>
              <c:f>Summary!$A$22</c:f>
              <c:strCache>
                <c:ptCount val="1"/>
                <c:pt idx="0">
                  <c:v>Native Hawaiian or Other Pacific Islander</c:v>
                </c:pt>
              </c:strCache>
            </c:strRef>
          </c:tx>
          <c:spPr>
            <a:ln w="28575" cap="rnd">
              <a:solidFill>
                <a:srgbClr val="A8216B"/>
              </a:solidFill>
              <a:round/>
            </a:ln>
            <a:effectLst/>
          </c:spPr>
          <c:marker>
            <c:symbol val="none"/>
          </c:marker>
          <c:cat>
            <c:strRef>
              <c:f>Summary!$B$17:$E$17</c:f>
              <c:strCache>
                <c:ptCount val="4"/>
                <c:pt idx="0">
                  <c:v>2019-20</c:v>
                </c:pt>
                <c:pt idx="1">
                  <c:v>2020-21</c:v>
                </c:pt>
                <c:pt idx="2">
                  <c:v>2021-22</c:v>
                </c:pt>
                <c:pt idx="3">
                  <c:v>2022-23</c:v>
                </c:pt>
              </c:strCache>
            </c:strRef>
          </c:cat>
          <c:val>
            <c:numRef>
              <c:f>Summary!$B$22:$E$22</c:f>
              <c:numCache>
                <c:formatCode>#,##0</c:formatCode>
                <c:ptCount val="4"/>
                <c:pt idx="0">
                  <c:v>55</c:v>
                </c:pt>
                <c:pt idx="1">
                  <c:v>35</c:v>
                </c:pt>
                <c:pt idx="2">
                  <c:v>34</c:v>
                </c:pt>
                <c:pt idx="3">
                  <c:v>45</c:v>
                </c:pt>
              </c:numCache>
            </c:numRef>
          </c:val>
          <c:smooth val="0"/>
          <c:extLst>
            <c:ext xmlns:c16="http://schemas.microsoft.com/office/drawing/2014/chart" uri="{C3380CC4-5D6E-409C-BE32-E72D297353CC}">
              <c16:uniqueId val="{00000004-379F-43B4-B3C1-066FB12E4C4A}"/>
            </c:ext>
          </c:extLst>
        </c:ser>
        <c:ser>
          <c:idx val="5"/>
          <c:order val="5"/>
          <c:tx>
            <c:strRef>
              <c:f>Summary!$A$23</c:f>
              <c:strCache>
                <c:ptCount val="1"/>
                <c:pt idx="0">
                  <c:v>White</c:v>
                </c:pt>
              </c:strCache>
            </c:strRef>
          </c:tx>
          <c:spPr>
            <a:ln w="28575" cap="rnd">
              <a:solidFill>
                <a:schemeClr val="accent6"/>
              </a:solidFill>
              <a:round/>
            </a:ln>
            <a:effectLst/>
          </c:spPr>
          <c:marker>
            <c:symbol val="none"/>
          </c:marker>
          <c:cat>
            <c:strRef>
              <c:f>Summary!$B$17:$E$17</c:f>
              <c:strCache>
                <c:ptCount val="4"/>
                <c:pt idx="0">
                  <c:v>2019-20</c:v>
                </c:pt>
                <c:pt idx="1">
                  <c:v>2020-21</c:v>
                </c:pt>
                <c:pt idx="2">
                  <c:v>2021-22</c:v>
                </c:pt>
                <c:pt idx="3">
                  <c:v>2022-23</c:v>
                </c:pt>
              </c:strCache>
            </c:strRef>
          </c:cat>
          <c:val>
            <c:numRef>
              <c:f>Summary!$B$23:$E$23</c:f>
              <c:numCache>
                <c:formatCode>#,##0</c:formatCode>
                <c:ptCount val="4"/>
                <c:pt idx="0">
                  <c:v>4125</c:v>
                </c:pt>
                <c:pt idx="1">
                  <c:v>3220</c:v>
                </c:pt>
                <c:pt idx="2">
                  <c:v>3453</c:v>
                </c:pt>
                <c:pt idx="3">
                  <c:v>4372</c:v>
                </c:pt>
              </c:numCache>
            </c:numRef>
          </c:val>
          <c:smooth val="0"/>
          <c:extLst>
            <c:ext xmlns:c16="http://schemas.microsoft.com/office/drawing/2014/chart" uri="{C3380CC4-5D6E-409C-BE32-E72D297353CC}">
              <c16:uniqueId val="{00000005-379F-43B4-B3C1-066FB12E4C4A}"/>
            </c:ext>
          </c:extLst>
        </c:ser>
        <c:ser>
          <c:idx val="6"/>
          <c:order val="6"/>
          <c:tx>
            <c:strRef>
              <c:f>Summary!$A$24</c:f>
              <c:strCache>
                <c:ptCount val="1"/>
                <c:pt idx="0">
                  <c:v>More than One Race</c:v>
                </c:pt>
              </c:strCache>
            </c:strRef>
          </c:tx>
          <c:spPr>
            <a:ln w="28575" cap="rnd">
              <a:solidFill>
                <a:srgbClr val="406045"/>
              </a:solidFill>
              <a:round/>
            </a:ln>
            <a:effectLst/>
          </c:spPr>
          <c:marker>
            <c:symbol val="none"/>
          </c:marker>
          <c:cat>
            <c:strRef>
              <c:f>Summary!$B$17:$E$17</c:f>
              <c:strCache>
                <c:ptCount val="4"/>
                <c:pt idx="0">
                  <c:v>2019-20</c:v>
                </c:pt>
                <c:pt idx="1">
                  <c:v>2020-21</c:v>
                </c:pt>
                <c:pt idx="2">
                  <c:v>2021-22</c:v>
                </c:pt>
                <c:pt idx="3">
                  <c:v>2022-23</c:v>
                </c:pt>
              </c:strCache>
            </c:strRef>
          </c:cat>
          <c:val>
            <c:numRef>
              <c:f>Summary!$B$24:$E$24</c:f>
              <c:numCache>
                <c:formatCode>#,##0</c:formatCode>
                <c:ptCount val="4"/>
                <c:pt idx="0">
                  <c:v>315</c:v>
                </c:pt>
                <c:pt idx="1">
                  <c:v>245</c:v>
                </c:pt>
                <c:pt idx="2">
                  <c:v>300</c:v>
                </c:pt>
                <c:pt idx="3">
                  <c:v>391</c:v>
                </c:pt>
              </c:numCache>
            </c:numRef>
          </c:val>
          <c:smooth val="0"/>
          <c:extLst>
            <c:ext xmlns:c16="http://schemas.microsoft.com/office/drawing/2014/chart" uri="{C3380CC4-5D6E-409C-BE32-E72D297353CC}">
              <c16:uniqueId val="{00000006-379F-43B4-B3C1-066FB12E4C4A}"/>
            </c:ext>
          </c:extLst>
        </c:ser>
        <c:dLbls>
          <c:showLegendKey val="0"/>
          <c:showVal val="0"/>
          <c:showCatName val="0"/>
          <c:showSerName val="0"/>
          <c:showPercent val="0"/>
          <c:showBubbleSize val="0"/>
        </c:dLbls>
        <c:smooth val="0"/>
        <c:axId val="723399759"/>
        <c:axId val="723400239"/>
      </c:lineChart>
      <c:catAx>
        <c:axId val="72339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723400239"/>
        <c:crosses val="autoZero"/>
        <c:auto val="1"/>
        <c:lblAlgn val="ctr"/>
        <c:lblOffset val="100"/>
        <c:noMultiLvlLbl val="0"/>
      </c:catAx>
      <c:valAx>
        <c:axId val="723400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723399759"/>
        <c:crosses val="autoZero"/>
        <c:crossBetween val="between"/>
      </c:valAx>
      <c:spPr>
        <a:noFill/>
        <a:ln>
          <a:noFill/>
        </a:ln>
        <a:effectLst/>
      </c:spPr>
    </c:plotArea>
    <c:legend>
      <c:legendPos val="b"/>
      <c:layout>
        <c:manualLayout>
          <c:xMode val="edge"/>
          <c:yMode val="edge"/>
          <c:x val="9.4288653848467269E-2"/>
          <c:y val="0.79044912962515224"/>
          <c:w val="0.8253114579917058"/>
          <c:h val="0.192372819544131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 - RE and Gender'!$A$26</c:f>
              <c:strCache>
                <c:ptCount val="1"/>
                <c:pt idx="0">
                  <c:v>Male</c:v>
                </c:pt>
              </c:strCache>
            </c:strRef>
          </c:tx>
          <c:spPr>
            <a:ln w="28575" cap="rnd">
              <a:solidFill>
                <a:schemeClr val="accent1"/>
              </a:solidFill>
              <a:round/>
            </a:ln>
            <a:effectLst/>
          </c:spPr>
          <c:marker>
            <c:symbol val="none"/>
          </c:marker>
          <c:cat>
            <c:strRef>
              <c:f>'Summary - RE and Gender'!$B$25:$E$25</c:f>
              <c:strCache>
                <c:ptCount val="4"/>
                <c:pt idx="0">
                  <c:v>2019-20</c:v>
                </c:pt>
                <c:pt idx="1">
                  <c:v>2020-21</c:v>
                </c:pt>
                <c:pt idx="2">
                  <c:v>2021-22</c:v>
                </c:pt>
                <c:pt idx="3">
                  <c:v>2022-23</c:v>
                </c:pt>
              </c:strCache>
            </c:strRef>
          </c:cat>
          <c:val>
            <c:numRef>
              <c:f>'Summary - RE and Gender'!$B$26:$E$26</c:f>
              <c:numCache>
                <c:formatCode>#,##0</c:formatCode>
                <c:ptCount val="4"/>
                <c:pt idx="0">
                  <c:v>5229</c:v>
                </c:pt>
                <c:pt idx="1">
                  <c:v>3597</c:v>
                </c:pt>
                <c:pt idx="2">
                  <c:v>4243</c:v>
                </c:pt>
                <c:pt idx="3">
                  <c:v>5535</c:v>
                </c:pt>
              </c:numCache>
            </c:numRef>
          </c:val>
          <c:smooth val="0"/>
          <c:extLst>
            <c:ext xmlns:c16="http://schemas.microsoft.com/office/drawing/2014/chart" uri="{C3380CC4-5D6E-409C-BE32-E72D297353CC}">
              <c16:uniqueId val="{00000000-5E9A-4D9C-B65F-D89CCE64B6F4}"/>
            </c:ext>
          </c:extLst>
        </c:ser>
        <c:ser>
          <c:idx val="1"/>
          <c:order val="1"/>
          <c:tx>
            <c:strRef>
              <c:f>'Summary - RE and Gender'!$A$27</c:f>
              <c:strCache>
                <c:ptCount val="1"/>
                <c:pt idx="0">
                  <c:v>Female</c:v>
                </c:pt>
              </c:strCache>
            </c:strRef>
          </c:tx>
          <c:spPr>
            <a:ln w="28575" cap="rnd">
              <a:solidFill>
                <a:schemeClr val="accent2"/>
              </a:solidFill>
              <a:round/>
            </a:ln>
            <a:effectLst/>
          </c:spPr>
          <c:marker>
            <c:symbol val="none"/>
          </c:marker>
          <c:cat>
            <c:strRef>
              <c:f>'Summary - RE and Gender'!$B$25:$E$25</c:f>
              <c:strCache>
                <c:ptCount val="4"/>
                <c:pt idx="0">
                  <c:v>2019-20</c:v>
                </c:pt>
                <c:pt idx="1">
                  <c:v>2020-21</c:v>
                </c:pt>
                <c:pt idx="2">
                  <c:v>2021-22</c:v>
                </c:pt>
                <c:pt idx="3">
                  <c:v>2022-23</c:v>
                </c:pt>
              </c:strCache>
            </c:strRef>
          </c:cat>
          <c:val>
            <c:numRef>
              <c:f>'Summary - RE and Gender'!$B$27:$E$27</c:f>
              <c:numCache>
                <c:formatCode>#,##0</c:formatCode>
                <c:ptCount val="4"/>
                <c:pt idx="0">
                  <c:v>4894</c:v>
                </c:pt>
                <c:pt idx="1">
                  <c:v>3928</c:v>
                </c:pt>
                <c:pt idx="2">
                  <c:v>4862</c:v>
                </c:pt>
                <c:pt idx="3">
                  <c:v>5844</c:v>
                </c:pt>
              </c:numCache>
            </c:numRef>
          </c:val>
          <c:smooth val="0"/>
          <c:extLst>
            <c:ext xmlns:c16="http://schemas.microsoft.com/office/drawing/2014/chart" uri="{C3380CC4-5D6E-409C-BE32-E72D297353CC}">
              <c16:uniqueId val="{00000001-5E9A-4D9C-B65F-D89CCE64B6F4}"/>
            </c:ext>
          </c:extLst>
        </c:ser>
        <c:dLbls>
          <c:showLegendKey val="0"/>
          <c:showVal val="0"/>
          <c:showCatName val="0"/>
          <c:showSerName val="0"/>
          <c:showPercent val="0"/>
          <c:showBubbleSize val="0"/>
        </c:dLbls>
        <c:smooth val="0"/>
        <c:axId val="725666751"/>
        <c:axId val="725667231"/>
      </c:lineChart>
      <c:catAx>
        <c:axId val="72566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5667231"/>
        <c:crosses val="autoZero"/>
        <c:auto val="1"/>
        <c:lblAlgn val="ctr"/>
        <c:lblOffset val="100"/>
        <c:noMultiLvlLbl val="0"/>
      </c:catAx>
      <c:valAx>
        <c:axId val="725667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566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Summary!$A$3</c:f>
              <c:strCache>
                <c:ptCount val="1"/>
                <c:pt idx="0">
                  <c:v>16-18</c:v>
                </c:pt>
              </c:strCache>
            </c:strRef>
          </c:tx>
          <c:spPr>
            <a:ln w="28575" cap="rnd">
              <a:solidFill>
                <a:srgbClr val="1A476E"/>
              </a:solidFill>
              <a:round/>
            </a:ln>
            <a:effectLst/>
          </c:spPr>
          <c:marker>
            <c:symbol val="none"/>
          </c:marker>
          <c:cat>
            <c:strRef>
              <c:f>Summary!$B$2:$E$2</c:f>
              <c:strCache>
                <c:ptCount val="4"/>
                <c:pt idx="0">
                  <c:v>2019-20</c:v>
                </c:pt>
                <c:pt idx="1">
                  <c:v>2020-21</c:v>
                </c:pt>
                <c:pt idx="2">
                  <c:v>2021-22</c:v>
                </c:pt>
                <c:pt idx="3">
                  <c:v>2022-23</c:v>
                </c:pt>
              </c:strCache>
            </c:strRef>
          </c:cat>
          <c:val>
            <c:numRef>
              <c:f>Summary!$B$3:$E$3</c:f>
              <c:numCache>
                <c:formatCode>General</c:formatCode>
                <c:ptCount val="4"/>
                <c:pt idx="0" formatCode="#,##0">
                  <c:v>1189</c:v>
                </c:pt>
                <c:pt idx="1">
                  <c:v>725</c:v>
                </c:pt>
                <c:pt idx="2">
                  <c:v>879</c:v>
                </c:pt>
                <c:pt idx="3" formatCode="#,##0">
                  <c:v>1172</c:v>
                </c:pt>
              </c:numCache>
            </c:numRef>
          </c:val>
          <c:smooth val="0"/>
          <c:extLst>
            <c:ext xmlns:c16="http://schemas.microsoft.com/office/drawing/2014/chart" uri="{C3380CC4-5D6E-409C-BE32-E72D297353CC}">
              <c16:uniqueId val="{00000000-1922-4902-B4D5-B12490D07F91}"/>
            </c:ext>
          </c:extLst>
        </c:ser>
        <c:ser>
          <c:idx val="1"/>
          <c:order val="1"/>
          <c:tx>
            <c:strRef>
              <c:f>Summary!$A$4</c:f>
              <c:strCache>
                <c:ptCount val="1"/>
                <c:pt idx="0">
                  <c:v>19-24</c:v>
                </c:pt>
              </c:strCache>
            </c:strRef>
          </c:tx>
          <c:spPr>
            <a:ln w="28575" cap="rnd">
              <a:solidFill>
                <a:srgbClr val="C71335"/>
              </a:solidFill>
              <a:round/>
            </a:ln>
            <a:effectLst/>
          </c:spPr>
          <c:marker>
            <c:symbol val="none"/>
          </c:marker>
          <c:cat>
            <c:strRef>
              <c:f>Summary!$B$2:$E$2</c:f>
              <c:strCache>
                <c:ptCount val="4"/>
                <c:pt idx="0">
                  <c:v>2019-20</c:v>
                </c:pt>
                <c:pt idx="1">
                  <c:v>2020-21</c:v>
                </c:pt>
                <c:pt idx="2">
                  <c:v>2021-22</c:v>
                </c:pt>
                <c:pt idx="3">
                  <c:v>2022-23</c:v>
                </c:pt>
              </c:strCache>
            </c:strRef>
          </c:cat>
          <c:val>
            <c:numRef>
              <c:f>Summary!$B$4:$E$4</c:f>
              <c:numCache>
                <c:formatCode>General</c:formatCode>
                <c:ptCount val="4"/>
                <c:pt idx="0" formatCode="#,##0">
                  <c:v>2235</c:v>
                </c:pt>
                <c:pt idx="1">
                  <c:v>1575</c:v>
                </c:pt>
                <c:pt idx="2">
                  <c:v>1724</c:v>
                </c:pt>
                <c:pt idx="3" formatCode="#,##0">
                  <c:v>2163</c:v>
                </c:pt>
              </c:numCache>
            </c:numRef>
          </c:val>
          <c:smooth val="0"/>
          <c:extLst>
            <c:ext xmlns:c16="http://schemas.microsoft.com/office/drawing/2014/chart" uri="{C3380CC4-5D6E-409C-BE32-E72D297353CC}">
              <c16:uniqueId val="{00000001-1922-4902-B4D5-B12490D07F91}"/>
            </c:ext>
          </c:extLst>
        </c:ser>
        <c:ser>
          <c:idx val="2"/>
          <c:order val="2"/>
          <c:tx>
            <c:strRef>
              <c:f>Summary!$A$5</c:f>
              <c:strCache>
                <c:ptCount val="1"/>
                <c:pt idx="0">
                  <c:v>25-44</c:v>
                </c:pt>
              </c:strCache>
            </c:strRef>
          </c:tx>
          <c:spPr>
            <a:ln w="28575" cap="rnd">
              <a:solidFill>
                <a:srgbClr val="A8216B"/>
              </a:solidFill>
              <a:round/>
            </a:ln>
            <a:effectLst/>
          </c:spPr>
          <c:marker>
            <c:symbol val="none"/>
          </c:marker>
          <c:cat>
            <c:strRef>
              <c:f>Summary!$B$2:$E$2</c:f>
              <c:strCache>
                <c:ptCount val="4"/>
                <c:pt idx="0">
                  <c:v>2019-20</c:v>
                </c:pt>
                <c:pt idx="1">
                  <c:v>2020-21</c:v>
                </c:pt>
                <c:pt idx="2">
                  <c:v>2021-22</c:v>
                </c:pt>
                <c:pt idx="3">
                  <c:v>2022-23</c:v>
                </c:pt>
              </c:strCache>
            </c:strRef>
          </c:cat>
          <c:val>
            <c:numRef>
              <c:f>Summary!$B$5:$E$5</c:f>
              <c:numCache>
                <c:formatCode>General</c:formatCode>
                <c:ptCount val="4"/>
                <c:pt idx="0" formatCode="#,##0">
                  <c:v>4860</c:v>
                </c:pt>
                <c:pt idx="1">
                  <c:v>3916</c:v>
                </c:pt>
                <c:pt idx="2">
                  <c:v>4877</c:v>
                </c:pt>
                <c:pt idx="3" formatCode="#,##0">
                  <c:v>5963</c:v>
                </c:pt>
              </c:numCache>
            </c:numRef>
          </c:val>
          <c:smooth val="0"/>
          <c:extLst>
            <c:ext xmlns:c16="http://schemas.microsoft.com/office/drawing/2014/chart" uri="{C3380CC4-5D6E-409C-BE32-E72D297353CC}">
              <c16:uniqueId val="{00000002-1922-4902-B4D5-B12490D07F91}"/>
            </c:ext>
          </c:extLst>
        </c:ser>
        <c:ser>
          <c:idx val="3"/>
          <c:order val="3"/>
          <c:tx>
            <c:strRef>
              <c:f>Summary!$A$6</c:f>
              <c:strCache>
                <c:ptCount val="1"/>
                <c:pt idx="0">
                  <c:v>45-54</c:v>
                </c:pt>
              </c:strCache>
            </c:strRef>
          </c:tx>
          <c:spPr>
            <a:ln w="28575" cap="rnd">
              <a:solidFill>
                <a:srgbClr val="406045"/>
              </a:solidFill>
              <a:round/>
            </a:ln>
            <a:effectLst/>
          </c:spPr>
          <c:marker>
            <c:symbol val="none"/>
          </c:marker>
          <c:cat>
            <c:strRef>
              <c:f>Summary!$B$2:$E$2</c:f>
              <c:strCache>
                <c:ptCount val="4"/>
                <c:pt idx="0">
                  <c:v>2019-20</c:v>
                </c:pt>
                <c:pt idx="1">
                  <c:v>2020-21</c:v>
                </c:pt>
                <c:pt idx="2">
                  <c:v>2021-22</c:v>
                </c:pt>
                <c:pt idx="3">
                  <c:v>2022-23</c:v>
                </c:pt>
              </c:strCache>
            </c:strRef>
          </c:cat>
          <c:val>
            <c:numRef>
              <c:f>Summary!$B$6:$E$6</c:f>
              <c:numCache>
                <c:formatCode>General</c:formatCode>
                <c:ptCount val="4"/>
                <c:pt idx="0" formatCode="#,##0">
                  <c:v>1223</c:v>
                </c:pt>
                <c:pt idx="1">
                  <c:v>883</c:v>
                </c:pt>
                <c:pt idx="2">
                  <c:v>1099</c:v>
                </c:pt>
                <c:pt idx="3" formatCode="#,##0">
                  <c:v>1401</c:v>
                </c:pt>
              </c:numCache>
            </c:numRef>
          </c:val>
          <c:smooth val="0"/>
          <c:extLst>
            <c:ext xmlns:c16="http://schemas.microsoft.com/office/drawing/2014/chart" uri="{C3380CC4-5D6E-409C-BE32-E72D297353CC}">
              <c16:uniqueId val="{00000003-1922-4902-B4D5-B12490D07F91}"/>
            </c:ext>
          </c:extLst>
        </c:ser>
        <c:ser>
          <c:idx val="4"/>
          <c:order val="4"/>
          <c:tx>
            <c:strRef>
              <c:f>Summary!$A$7</c:f>
              <c:strCache>
                <c:ptCount val="1"/>
                <c:pt idx="0">
                  <c:v>55-59</c:v>
                </c:pt>
              </c:strCache>
            </c:strRef>
          </c:tx>
          <c:spPr>
            <a:ln w="28575" cap="rnd">
              <a:solidFill>
                <a:srgbClr val="94CBCF"/>
              </a:solidFill>
              <a:round/>
            </a:ln>
            <a:effectLst/>
          </c:spPr>
          <c:marker>
            <c:symbol val="none"/>
          </c:marker>
          <c:cat>
            <c:strRef>
              <c:f>Summary!$B$2:$E$2</c:f>
              <c:strCache>
                <c:ptCount val="4"/>
                <c:pt idx="0">
                  <c:v>2019-20</c:v>
                </c:pt>
                <c:pt idx="1">
                  <c:v>2020-21</c:v>
                </c:pt>
                <c:pt idx="2">
                  <c:v>2021-22</c:v>
                </c:pt>
                <c:pt idx="3">
                  <c:v>2022-23</c:v>
                </c:pt>
              </c:strCache>
            </c:strRef>
          </c:cat>
          <c:val>
            <c:numRef>
              <c:f>Summary!$B$7:$E$7</c:f>
              <c:numCache>
                <c:formatCode>General</c:formatCode>
                <c:ptCount val="4"/>
                <c:pt idx="0" formatCode="#,##0">
                  <c:v>319</c:v>
                </c:pt>
                <c:pt idx="1">
                  <c:v>236</c:v>
                </c:pt>
                <c:pt idx="2">
                  <c:v>288</c:v>
                </c:pt>
                <c:pt idx="3" formatCode="#,##0">
                  <c:v>343</c:v>
                </c:pt>
              </c:numCache>
            </c:numRef>
          </c:val>
          <c:smooth val="0"/>
          <c:extLst>
            <c:ext xmlns:c16="http://schemas.microsoft.com/office/drawing/2014/chart" uri="{C3380CC4-5D6E-409C-BE32-E72D297353CC}">
              <c16:uniqueId val="{00000004-1922-4902-B4D5-B12490D07F91}"/>
            </c:ext>
          </c:extLst>
        </c:ser>
        <c:ser>
          <c:idx val="5"/>
          <c:order val="5"/>
          <c:tx>
            <c:strRef>
              <c:f>Summary!$A$8</c:f>
              <c:strCache>
                <c:ptCount val="1"/>
                <c:pt idx="0">
                  <c:v>60+</c:v>
                </c:pt>
              </c:strCache>
            </c:strRef>
          </c:tx>
          <c:spPr>
            <a:ln w="28575" cap="rnd">
              <a:solidFill>
                <a:srgbClr val="E1DFD9"/>
              </a:solidFill>
              <a:round/>
            </a:ln>
            <a:effectLst/>
          </c:spPr>
          <c:marker>
            <c:symbol val="none"/>
          </c:marker>
          <c:cat>
            <c:strRef>
              <c:f>Summary!$B$2:$E$2</c:f>
              <c:strCache>
                <c:ptCount val="4"/>
                <c:pt idx="0">
                  <c:v>2019-20</c:v>
                </c:pt>
                <c:pt idx="1">
                  <c:v>2020-21</c:v>
                </c:pt>
                <c:pt idx="2">
                  <c:v>2021-22</c:v>
                </c:pt>
                <c:pt idx="3">
                  <c:v>2022-23</c:v>
                </c:pt>
              </c:strCache>
            </c:strRef>
          </c:cat>
          <c:val>
            <c:numRef>
              <c:f>Summary!$B$8:$E$8</c:f>
              <c:numCache>
                <c:formatCode>General</c:formatCode>
                <c:ptCount val="4"/>
                <c:pt idx="0" formatCode="#,##0">
                  <c:v>297</c:v>
                </c:pt>
                <c:pt idx="1">
                  <c:v>190</c:v>
                </c:pt>
                <c:pt idx="2">
                  <c:v>238</c:v>
                </c:pt>
                <c:pt idx="3" formatCode="#,##0">
                  <c:v>337</c:v>
                </c:pt>
              </c:numCache>
            </c:numRef>
          </c:val>
          <c:smooth val="0"/>
          <c:extLst>
            <c:ext xmlns:c16="http://schemas.microsoft.com/office/drawing/2014/chart" uri="{C3380CC4-5D6E-409C-BE32-E72D297353CC}">
              <c16:uniqueId val="{00000005-1922-4902-B4D5-B12490D07F91}"/>
            </c:ext>
          </c:extLst>
        </c:ser>
        <c:dLbls>
          <c:showLegendKey val="0"/>
          <c:showVal val="0"/>
          <c:showCatName val="0"/>
          <c:showSerName val="0"/>
          <c:showPercent val="0"/>
          <c:showBubbleSize val="0"/>
        </c:dLbls>
        <c:smooth val="0"/>
        <c:axId val="2019652639"/>
        <c:axId val="2019656479"/>
      </c:lineChart>
      <c:catAx>
        <c:axId val="201965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2019656479"/>
        <c:crosses val="autoZero"/>
        <c:auto val="1"/>
        <c:lblAlgn val="ctr"/>
        <c:lblOffset val="100"/>
        <c:noMultiLvlLbl val="0"/>
      </c:catAx>
      <c:valAx>
        <c:axId val="2019656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2019652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Summary!$A$3</c:f>
              <c:strCache>
                <c:ptCount val="1"/>
                <c:pt idx="0">
                  <c:v>ABE</c:v>
                </c:pt>
              </c:strCache>
            </c:strRef>
          </c:tx>
          <c:spPr>
            <a:ln w="28575" cap="rnd">
              <a:solidFill>
                <a:schemeClr val="accent1"/>
              </a:solidFill>
              <a:round/>
            </a:ln>
            <a:effectLst/>
          </c:spPr>
          <c:marker>
            <c:symbol val="none"/>
          </c:marker>
          <c:cat>
            <c:strRef>
              <c:f>Summary!$B$2:$E$2</c:f>
              <c:strCache>
                <c:ptCount val="4"/>
                <c:pt idx="0">
                  <c:v>2019-20</c:v>
                </c:pt>
                <c:pt idx="1">
                  <c:v>2020-21</c:v>
                </c:pt>
                <c:pt idx="2">
                  <c:v>2021-22</c:v>
                </c:pt>
                <c:pt idx="3">
                  <c:v>2022-23</c:v>
                </c:pt>
              </c:strCache>
            </c:strRef>
          </c:cat>
          <c:val>
            <c:numRef>
              <c:f>Summary!$B$3:$E$3</c:f>
              <c:numCache>
                <c:formatCode>0%</c:formatCode>
                <c:ptCount val="4"/>
                <c:pt idx="0">
                  <c:v>0.37620734063103672</c:v>
                </c:pt>
                <c:pt idx="1">
                  <c:v>0.21817820206841687</c:v>
                </c:pt>
                <c:pt idx="2">
                  <c:v>0.36822074215033301</c:v>
                </c:pt>
                <c:pt idx="3">
                  <c:v>0.43654365436543652</c:v>
                </c:pt>
              </c:numCache>
            </c:numRef>
          </c:val>
          <c:smooth val="0"/>
          <c:extLst>
            <c:ext xmlns:c16="http://schemas.microsoft.com/office/drawing/2014/chart" uri="{C3380CC4-5D6E-409C-BE32-E72D297353CC}">
              <c16:uniqueId val="{00000000-8DDC-4A07-9684-DE3D670D4565}"/>
            </c:ext>
          </c:extLst>
        </c:ser>
        <c:ser>
          <c:idx val="1"/>
          <c:order val="1"/>
          <c:tx>
            <c:strRef>
              <c:f>Summary!$A$4</c:f>
              <c:strCache>
                <c:ptCount val="1"/>
                <c:pt idx="0">
                  <c:v>ESL</c:v>
                </c:pt>
              </c:strCache>
            </c:strRef>
          </c:tx>
          <c:spPr>
            <a:ln w="28575" cap="rnd">
              <a:solidFill>
                <a:schemeClr val="accent2"/>
              </a:solidFill>
              <a:round/>
            </a:ln>
            <a:effectLst/>
          </c:spPr>
          <c:marker>
            <c:symbol val="none"/>
          </c:marker>
          <c:cat>
            <c:strRef>
              <c:f>Summary!$B$2:$E$2</c:f>
              <c:strCache>
                <c:ptCount val="4"/>
                <c:pt idx="0">
                  <c:v>2019-20</c:v>
                </c:pt>
                <c:pt idx="1">
                  <c:v>2020-21</c:v>
                </c:pt>
                <c:pt idx="2">
                  <c:v>2021-22</c:v>
                </c:pt>
                <c:pt idx="3">
                  <c:v>2022-23</c:v>
                </c:pt>
              </c:strCache>
            </c:strRef>
          </c:cat>
          <c:val>
            <c:numRef>
              <c:f>Summary!$B$4:$E$4</c:f>
              <c:numCache>
                <c:formatCode>0%</c:formatCode>
                <c:ptCount val="4"/>
                <c:pt idx="0">
                  <c:v>0.64356941958578373</c:v>
                </c:pt>
                <c:pt idx="1">
                  <c:v>8.2899479375250301E-2</c:v>
                </c:pt>
                <c:pt idx="2">
                  <c:v>0.43818181818181817</c:v>
                </c:pt>
                <c:pt idx="3">
                  <c:v>0.64749313186813184</c:v>
                </c:pt>
              </c:numCache>
            </c:numRef>
          </c:val>
          <c:smooth val="0"/>
          <c:extLst>
            <c:ext xmlns:c16="http://schemas.microsoft.com/office/drawing/2014/chart" uri="{C3380CC4-5D6E-409C-BE32-E72D297353CC}">
              <c16:uniqueId val="{00000001-8DDC-4A07-9684-DE3D670D4565}"/>
            </c:ext>
          </c:extLst>
        </c:ser>
        <c:ser>
          <c:idx val="2"/>
          <c:order val="2"/>
          <c:tx>
            <c:strRef>
              <c:f>Summary!$A$5</c:f>
              <c:strCache>
                <c:ptCount val="1"/>
                <c:pt idx="0">
                  <c:v>Overall</c:v>
                </c:pt>
              </c:strCache>
            </c:strRef>
          </c:tx>
          <c:spPr>
            <a:ln w="28575" cap="rnd">
              <a:solidFill>
                <a:schemeClr val="accent3"/>
              </a:solidFill>
              <a:round/>
            </a:ln>
            <a:effectLst/>
          </c:spPr>
          <c:marker>
            <c:symbol val="none"/>
          </c:marker>
          <c:cat>
            <c:strRef>
              <c:f>Summary!$B$2:$E$2</c:f>
              <c:strCache>
                <c:ptCount val="4"/>
                <c:pt idx="0">
                  <c:v>2019-20</c:v>
                </c:pt>
                <c:pt idx="1">
                  <c:v>2020-21</c:v>
                </c:pt>
                <c:pt idx="2">
                  <c:v>2021-22</c:v>
                </c:pt>
                <c:pt idx="3">
                  <c:v>2022-23</c:v>
                </c:pt>
              </c:strCache>
            </c:strRef>
          </c:cat>
          <c:val>
            <c:numRef>
              <c:f>Summary!$B$5:$E$5</c:f>
              <c:numCache>
                <c:formatCode>0%</c:formatCode>
                <c:ptCount val="4"/>
                <c:pt idx="0">
                  <c:v>0.47950212387632124</c:v>
                </c:pt>
                <c:pt idx="1">
                  <c:v>0.17328903654485051</c:v>
                </c:pt>
                <c:pt idx="2">
                  <c:v>0.39780340472267983</c:v>
                </c:pt>
                <c:pt idx="3">
                  <c:v>0.54451182001933385</c:v>
                </c:pt>
              </c:numCache>
            </c:numRef>
          </c:val>
          <c:smooth val="0"/>
          <c:extLst>
            <c:ext xmlns:c16="http://schemas.microsoft.com/office/drawing/2014/chart" uri="{C3380CC4-5D6E-409C-BE32-E72D297353CC}">
              <c16:uniqueId val="{00000002-8DDC-4A07-9684-DE3D670D4565}"/>
            </c:ext>
          </c:extLst>
        </c:ser>
        <c:dLbls>
          <c:showLegendKey val="0"/>
          <c:showVal val="0"/>
          <c:showCatName val="0"/>
          <c:showSerName val="0"/>
          <c:showPercent val="0"/>
          <c:showBubbleSize val="0"/>
        </c:dLbls>
        <c:smooth val="0"/>
        <c:axId val="663788783"/>
        <c:axId val="570432015"/>
      </c:lineChart>
      <c:catAx>
        <c:axId val="66378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0432015"/>
        <c:crosses val="autoZero"/>
        <c:auto val="1"/>
        <c:lblAlgn val="ctr"/>
        <c:lblOffset val="100"/>
        <c:noMultiLvlLbl val="0"/>
      </c:catAx>
      <c:valAx>
        <c:axId val="570432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3788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Summary!$A$5</c:f>
              <c:strCache>
                <c:ptCount val="1"/>
                <c:pt idx="0">
                  <c:v>ABE</c:v>
                </c:pt>
              </c:strCache>
            </c:strRef>
          </c:tx>
          <c:spPr>
            <a:ln w="28575" cap="rnd">
              <a:solidFill>
                <a:schemeClr val="accent1"/>
              </a:solidFill>
              <a:round/>
            </a:ln>
            <a:effectLst/>
          </c:spPr>
          <c:marker>
            <c:symbol val="none"/>
          </c:marker>
          <c:cat>
            <c:strRef>
              <c:f>Summary!$B$4:$E$4</c:f>
              <c:strCache>
                <c:ptCount val="4"/>
                <c:pt idx="0">
                  <c:v>2019-20</c:v>
                </c:pt>
                <c:pt idx="1">
                  <c:v>2020-21</c:v>
                </c:pt>
                <c:pt idx="2">
                  <c:v>2021-22</c:v>
                </c:pt>
                <c:pt idx="3">
                  <c:v>2022-23</c:v>
                </c:pt>
              </c:strCache>
            </c:strRef>
          </c:cat>
          <c:val>
            <c:numRef>
              <c:f>Summary!$B$5:$E$5</c:f>
              <c:numCache>
                <c:formatCode>0%</c:formatCode>
                <c:ptCount val="4"/>
                <c:pt idx="0">
                  <c:v>0.1960721184803606</c:v>
                </c:pt>
                <c:pt idx="1">
                  <c:v>0.10540970564836913</c:v>
                </c:pt>
                <c:pt idx="2">
                  <c:v>0.19295908658420552</c:v>
                </c:pt>
                <c:pt idx="3">
                  <c:v>0.2244824482448245</c:v>
                </c:pt>
              </c:numCache>
            </c:numRef>
          </c:val>
          <c:smooth val="0"/>
          <c:extLst>
            <c:ext xmlns:c16="http://schemas.microsoft.com/office/drawing/2014/chart" uri="{C3380CC4-5D6E-409C-BE32-E72D297353CC}">
              <c16:uniqueId val="{00000000-F101-428C-93D7-E6137FD4EC18}"/>
            </c:ext>
          </c:extLst>
        </c:ser>
        <c:ser>
          <c:idx val="1"/>
          <c:order val="1"/>
          <c:tx>
            <c:strRef>
              <c:f>Summary!$A$6</c:f>
              <c:strCache>
                <c:ptCount val="1"/>
                <c:pt idx="0">
                  <c:v>ESL</c:v>
                </c:pt>
              </c:strCache>
            </c:strRef>
          </c:tx>
          <c:spPr>
            <a:ln w="28575" cap="rnd">
              <a:solidFill>
                <a:schemeClr val="accent2"/>
              </a:solidFill>
              <a:round/>
            </a:ln>
            <a:effectLst/>
          </c:spPr>
          <c:marker>
            <c:symbol val="none"/>
          </c:marker>
          <c:cat>
            <c:strRef>
              <c:f>Summary!$B$4:$E$4</c:f>
              <c:strCache>
                <c:ptCount val="4"/>
                <c:pt idx="0">
                  <c:v>2019-20</c:v>
                </c:pt>
                <c:pt idx="1">
                  <c:v>2020-21</c:v>
                </c:pt>
                <c:pt idx="2">
                  <c:v>2021-22</c:v>
                </c:pt>
                <c:pt idx="3">
                  <c:v>2022-23</c:v>
                </c:pt>
              </c:strCache>
            </c:strRef>
          </c:cat>
          <c:val>
            <c:numRef>
              <c:f>Summary!$B$6:$E$6</c:f>
              <c:numCache>
                <c:formatCode>0%</c:formatCode>
                <c:ptCount val="4"/>
                <c:pt idx="0">
                  <c:v>0.38992585016619791</c:v>
                </c:pt>
                <c:pt idx="1">
                  <c:v>4.5654785742891467E-2</c:v>
                </c:pt>
                <c:pt idx="2">
                  <c:v>0.21324675324675324</c:v>
                </c:pt>
                <c:pt idx="3">
                  <c:v>0.36229395604395603</c:v>
                </c:pt>
              </c:numCache>
            </c:numRef>
          </c:val>
          <c:smooth val="0"/>
          <c:extLst>
            <c:ext xmlns:c16="http://schemas.microsoft.com/office/drawing/2014/chart" uri="{C3380CC4-5D6E-409C-BE32-E72D297353CC}">
              <c16:uniqueId val="{00000001-F101-428C-93D7-E6137FD4EC18}"/>
            </c:ext>
          </c:extLst>
        </c:ser>
        <c:ser>
          <c:idx val="2"/>
          <c:order val="2"/>
          <c:tx>
            <c:strRef>
              <c:f>Summary!$A$7</c:f>
              <c:strCache>
                <c:ptCount val="1"/>
                <c:pt idx="0">
                  <c:v>OVERALL</c:v>
                </c:pt>
              </c:strCache>
            </c:strRef>
          </c:tx>
          <c:spPr>
            <a:ln w="28575" cap="rnd">
              <a:solidFill>
                <a:schemeClr val="accent3"/>
              </a:solidFill>
              <a:round/>
            </a:ln>
            <a:effectLst/>
          </c:spPr>
          <c:marker>
            <c:symbol val="none"/>
          </c:marker>
          <c:cat>
            <c:strRef>
              <c:f>Summary!$B$4:$E$4</c:f>
              <c:strCache>
                <c:ptCount val="4"/>
                <c:pt idx="0">
                  <c:v>2019-20</c:v>
                </c:pt>
                <c:pt idx="1">
                  <c:v>2020-21</c:v>
                </c:pt>
                <c:pt idx="2">
                  <c:v>2021-22</c:v>
                </c:pt>
                <c:pt idx="3">
                  <c:v>2022-23</c:v>
                </c:pt>
              </c:strCache>
            </c:strRef>
          </c:cat>
          <c:val>
            <c:numRef>
              <c:f>Summary!$B$7:$E$7</c:f>
              <c:numCache>
                <c:formatCode>0%</c:formatCode>
                <c:ptCount val="4"/>
                <c:pt idx="0">
                  <c:v>0.27096710461325696</c:v>
                </c:pt>
                <c:pt idx="1">
                  <c:v>8.5581395348837214E-2</c:v>
                </c:pt>
                <c:pt idx="2">
                  <c:v>0.20153761669412409</c:v>
                </c:pt>
                <c:pt idx="3">
                  <c:v>0.2950171368310045</c:v>
                </c:pt>
              </c:numCache>
            </c:numRef>
          </c:val>
          <c:smooth val="0"/>
          <c:extLst>
            <c:ext xmlns:c16="http://schemas.microsoft.com/office/drawing/2014/chart" uri="{C3380CC4-5D6E-409C-BE32-E72D297353CC}">
              <c16:uniqueId val="{00000002-F101-428C-93D7-E6137FD4EC18}"/>
            </c:ext>
          </c:extLst>
        </c:ser>
        <c:dLbls>
          <c:showLegendKey val="0"/>
          <c:showVal val="0"/>
          <c:showCatName val="0"/>
          <c:showSerName val="0"/>
          <c:showPercent val="0"/>
          <c:showBubbleSize val="0"/>
        </c:dLbls>
        <c:smooth val="0"/>
        <c:axId val="566371359"/>
        <c:axId val="566373279"/>
      </c:lineChart>
      <c:catAx>
        <c:axId val="56637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6373279"/>
        <c:crosses val="autoZero"/>
        <c:auto val="1"/>
        <c:lblAlgn val="ctr"/>
        <c:lblOffset val="100"/>
        <c:noMultiLvlLbl val="0"/>
      </c:catAx>
      <c:valAx>
        <c:axId val="566373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6371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6A620E-3B0A-094B-B760-F072F52778FB}" type="datetimeFigureOut">
              <a:rPr lang="en-US" smtClean="0"/>
              <a:t>9/29/2023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0F3900-CB60-2B4E-BDAF-2DEE6E0A7F50}" type="slidenum">
              <a:rPr lang="en-US" smtClean="0"/>
              <a:t>‹#›</a:t>
            </a:fld>
            <a:endParaRPr lang="en-US"/>
          </a:p>
        </p:txBody>
      </p:sp>
    </p:spTree>
    <p:extLst>
      <p:ext uri="{BB962C8B-B14F-4D97-AF65-F5344CB8AC3E}">
        <p14:creationId xmlns:p14="http://schemas.microsoft.com/office/powerpoint/2010/main" val="2280787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0C405F-478B-E64B-9E12-DCC119CC039B}" type="datetimeFigureOut">
              <a:rPr lang="en-US" smtClean="0"/>
              <a:t>9/29/2023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F2675C-AD9D-084D-AD55-E8873CC832D4}" type="slidenum">
              <a:rPr lang="en-US" smtClean="0"/>
              <a:t>‹#›</a:t>
            </a:fld>
            <a:endParaRPr lang="en-US"/>
          </a:p>
        </p:txBody>
      </p:sp>
    </p:spTree>
    <p:extLst>
      <p:ext uri="{BB962C8B-B14F-4D97-AF65-F5344CB8AC3E}">
        <p14:creationId xmlns:p14="http://schemas.microsoft.com/office/powerpoint/2010/main" val="7599146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2675C-AD9D-084D-AD55-E8873CC832D4}" type="slidenum">
              <a:rPr lang="en-US" smtClean="0"/>
              <a:t>1</a:t>
            </a:fld>
            <a:endParaRPr lang="en-US"/>
          </a:p>
        </p:txBody>
      </p:sp>
    </p:spTree>
    <p:extLst>
      <p:ext uri="{BB962C8B-B14F-4D97-AF65-F5344CB8AC3E}">
        <p14:creationId xmlns:p14="http://schemas.microsoft.com/office/powerpoint/2010/main" val="362481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includes the percentage of those who have a pre-/post-test pair</a:t>
            </a:r>
          </a:p>
          <a:p>
            <a:endParaRPr lang="en-US" dirty="0"/>
          </a:p>
          <a:p>
            <a:r>
              <a:rPr lang="en-US" dirty="0"/>
              <a:t>	ABE includes Levels 1 thru 5</a:t>
            </a:r>
          </a:p>
          <a:p>
            <a:r>
              <a:rPr lang="en-US" dirty="0"/>
              <a:t>	ESL includes Levels 1 thru 6</a:t>
            </a:r>
          </a:p>
          <a:p>
            <a:r>
              <a:rPr lang="en-US" dirty="0"/>
              <a:t>	Overall includes total of ABE and ESL</a:t>
            </a:r>
          </a:p>
          <a:p>
            <a:endParaRPr lang="en-US" dirty="0"/>
          </a:p>
          <a:p>
            <a:r>
              <a:rPr lang="en-US" dirty="0"/>
              <a:t>Formula is:</a:t>
            </a:r>
          </a:p>
          <a:p>
            <a:r>
              <a:rPr lang="en-US" dirty="0"/>
              <a:t>(</a:t>
            </a:r>
            <a:r>
              <a:rPr lang="en-US" b="1" dirty="0"/>
              <a:t>total pre-/post-tested from Table 4B</a:t>
            </a:r>
            <a:r>
              <a:rPr lang="en-US" dirty="0"/>
              <a:t>) divided by (</a:t>
            </a:r>
            <a:r>
              <a:rPr lang="en-US" b="1" dirty="0"/>
              <a:t>total enrolled from Table 4</a:t>
            </a:r>
            <a:r>
              <a:rPr lang="en-US" dirty="0"/>
              <a:t>) = percent who have been pre-/post-tested</a:t>
            </a:r>
          </a:p>
          <a:p>
            <a:endParaRPr lang="en-US" dirty="0"/>
          </a:p>
          <a:p>
            <a:endParaRPr lang="en-US" dirty="0"/>
          </a:p>
        </p:txBody>
      </p:sp>
      <p:sp>
        <p:nvSpPr>
          <p:cNvPr id="4" name="Slide Number Placeholder 3"/>
          <p:cNvSpPr>
            <a:spLocks noGrp="1"/>
          </p:cNvSpPr>
          <p:nvPr>
            <p:ph type="sldNum" sz="quarter" idx="5"/>
          </p:nvPr>
        </p:nvSpPr>
        <p:spPr/>
        <p:txBody>
          <a:bodyPr/>
          <a:lstStyle/>
          <a:p>
            <a:fld id="{B1F2675C-AD9D-084D-AD55-E8873CC832D4}" type="slidenum">
              <a:rPr lang="en-US" smtClean="0"/>
              <a:t>10</a:t>
            </a:fld>
            <a:endParaRPr lang="en-US"/>
          </a:p>
        </p:txBody>
      </p:sp>
    </p:spTree>
    <p:extLst>
      <p:ext uri="{BB962C8B-B14F-4D97-AF65-F5344CB8AC3E}">
        <p14:creationId xmlns:p14="http://schemas.microsoft.com/office/powerpoint/2010/main" val="82272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performance for </a:t>
            </a:r>
            <a:r>
              <a:rPr lang="en-US" u="sng" dirty="0"/>
              <a:t>EFL gain</a:t>
            </a:r>
            <a:r>
              <a:rPr lang="en-US" dirty="0"/>
              <a:t> via </a:t>
            </a:r>
            <a:r>
              <a:rPr lang="en-US" u="sng" dirty="0"/>
              <a:t>pre-/post-test</a:t>
            </a:r>
            <a:r>
              <a:rPr lang="en-US" dirty="0"/>
              <a:t> ONLY (does not include MSG gains via HSE, etc.)</a:t>
            </a:r>
          </a:p>
          <a:p>
            <a:endParaRPr lang="en-US" dirty="0"/>
          </a:p>
          <a:p>
            <a:r>
              <a:rPr lang="en-US" dirty="0"/>
              <a:t>	ABE includes Levels 1 thru 6</a:t>
            </a:r>
          </a:p>
          <a:p>
            <a:r>
              <a:rPr lang="en-US" dirty="0"/>
              <a:t>	ESL includes Levels 1 thru 6</a:t>
            </a:r>
          </a:p>
          <a:p>
            <a:r>
              <a:rPr lang="en-US" dirty="0"/>
              <a:t>	Overall includes total of ABE and ESL</a:t>
            </a:r>
          </a:p>
          <a:p>
            <a:endParaRPr lang="en-US" dirty="0"/>
          </a:p>
        </p:txBody>
      </p:sp>
      <p:sp>
        <p:nvSpPr>
          <p:cNvPr id="4" name="Slide Number Placeholder 3"/>
          <p:cNvSpPr>
            <a:spLocks noGrp="1"/>
          </p:cNvSpPr>
          <p:nvPr>
            <p:ph type="sldNum" sz="quarter" idx="5"/>
          </p:nvPr>
        </p:nvSpPr>
        <p:spPr/>
        <p:txBody>
          <a:bodyPr/>
          <a:lstStyle/>
          <a:p>
            <a:fld id="{B1F2675C-AD9D-084D-AD55-E8873CC832D4}" type="slidenum">
              <a:rPr lang="en-US" smtClean="0"/>
              <a:t>11</a:t>
            </a:fld>
            <a:endParaRPr lang="en-US"/>
          </a:p>
        </p:txBody>
      </p:sp>
    </p:spTree>
    <p:extLst>
      <p:ext uri="{BB962C8B-B14F-4D97-AF65-F5344CB8AC3E}">
        <p14:creationId xmlns:p14="http://schemas.microsoft.com/office/powerpoint/2010/main" val="319990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a:t>
            </a:r>
          </a:p>
          <a:p>
            <a:r>
              <a:rPr lang="en-US" dirty="0">
                <a:cs typeface="Calibri"/>
              </a:rPr>
              <a:t>Philosophical Approach </a:t>
            </a:r>
          </a:p>
          <a:p>
            <a:r>
              <a:rPr lang="en-US" dirty="0">
                <a:cs typeface="Calibri"/>
              </a:rPr>
              <a:t>We recognize that we have to partner with OCTAE, our WIOA partners and local provers to wrap around our learners. </a:t>
            </a:r>
          </a:p>
          <a:p>
            <a:endParaRPr lang="en-US" dirty="0">
              <a:cs typeface="Calibri"/>
            </a:endParaRPr>
          </a:p>
        </p:txBody>
      </p:sp>
      <p:sp>
        <p:nvSpPr>
          <p:cNvPr id="4" name="Slide Number Placeholder 3"/>
          <p:cNvSpPr>
            <a:spLocks noGrp="1"/>
          </p:cNvSpPr>
          <p:nvPr>
            <p:ph type="sldNum" sz="quarter" idx="10"/>
          </p:nvPr>
        </p:nvSpPr>
        <p:spPr/>
        <p:txBody>
          <a:bodyPr/>
          <a:lstStyle/>
          <a:p>
            <a:pPr defTabSz="465887">
              <a:defRPr/>
            </a:pPr>
            <a:fld id="{B1F2675C-AD9D-084D-AD55-E8873CC832D4}" type="slidenum">
              <a:rPr lang="en-US">
                <a:solidFill>
                  <a:prstClr val="black"/>
                </a:solidFill>
                <a:latin typeface="Calibri"/>
              </a:rPr>
              <a:pPr defTabSz="465887">
                <a:defRPr/>
              </a:pPr>
              <a:t>12</a:t>
            </a:fld>
            <a:endParaRPr lang="en-US">
              <a:solidFill>
                <a:prstClr val="black"/>
              </a:solidFill>
              <a:latin typeface="Calibri"/>
            </a:endParaRPr>
          </a:p>
        </p:txBody>
      </p:sp>
    </p:spTree>
    <p:extLst>
      <p:ext uri="{BB962C8B-B14F-4D97-AF65-F5344CB8AC3E}">
        <p14:creationId xmlns:p14="http://schemas.microsoft.com/office/powerpoint/2010/main" val="61577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We also recognize that in order for our local programs to fully support our learners, we at the state level must wrap around them with a variety of supports. </a:t>
            </a:r>
          </a:p>
          <a:p>
            <a:endParaRPr lang="en-US" dirty="0">
              <a:cs typeface="Calibri"/>
            </a:endParaRPr>
          </a:p>
          <a:p>
            <a:r>
              <a:rPr lang="en-US" dirty="0">
                <a:cs typeface="Calibri"/>
              </a:rPr>
              <a:t>This foundational approach is a theme you will recognize throughout today's presentation. Both before, during, and beyond. </a:t>
            </a:r>
          </a:p>
        </p:txBody>
      </p:sp>
      <p:sp>
        <p:nvSpPr>
          <p:cNvPr id="4" name="Slide Number Placeholder 3"/>
          <p:cNvSpPr>
            <a:spLocks noGrp="1"/>
          </p:cNvSpPr>
          <p:nvPr>
            <p:ph type="sldNum" sz="quarter" idx="5"/>
          </p:nvPr>
        </p:nvSpPr>
        <p:spPr/>
        <p:txBody>
          <a:bodyPr/>
          <a:lstStyle/>
          <a:p>
            <a:fld id="{B1F2675C-AD9D-084D-AD55-E8873CC832D4}" type="slidenum">
              <a:rPr lang="en-US" smtClean="0"/>
              <a:t>13</a:t>
            </a:fld>
            <a:endParaRPr lang="en-US"/>
          </a:p>
        </p:txBody>
      </p:sp>
    </p:spTree>
    <p:extLst>
      <p:ext uri="{BB962C8B-B14F-4D97-AF65-F5344CB8AC3E}">
        <p14:creationId xmlns:p14="http://schemas.microsoft.com/office/powerpoint/2010/main" val="189729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2675C-AD9D-084D-AD55-E8873CC832D4}" type="slidenum">
              <a:rPr lang="en-US" smtClean="0"/>
              <a:t>14</a:t>
            </a:fld>
            <a:endParaRPr lang="en-US"/>
          </a:p>
        </p:txBody>
      </p:sp>
    </p:spTree>
    <p:extLst>
      <p:ext uri="{BB962C8B-B14F-4D97-AF65-F5344CB8AC3E}">
        <p14:creationId xmlns:p14="http://schemas.microsoft.com/office/powerpoint/2010/main" val="345757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proctor will have up to 5 test sessions running at all times.</a:t>
            </a:r>
          </a:p>
          <a:p>
            <a:r>
              <a:rPr lang="en-US" dirty="0"/>
              <a:t>Sessions were setup for both morning/early afternoon and evening so that we had test available for students with different schedules</a:t>
            </a:r>
          </a:p>
        </p:txBody>
      </p:sp>
      <p:sp>
        <p:nvSpPr>
          <p:cNvPr id="4" name="Slide Number Placeholder 3"/>
          <p:cNvSpPr>
            <a:spLocks noGrp="1"/>
          </p:cNvSpPr>
          <p:nvPr>
            <p:ph type="sldNum" sz="quarter" idx="5"/>
          </p:nvPr>
        </p:nvSpPr>
        <p:spPr/>
        <p:txBody>
          <a:bodyPr/>
          <a:lstStyle/>
          <a:p>
            <a:fld id="{B1F2675C-AD9D-084D-AD55-E8873CC832D4}" type="slidenum">
              <a:rPr lang="en-US" smtClean="0"/>
              <a:t>15</a:t>
            </a:fld>
            <a:endParaRPr lang="en-US"/>
          </a:p>
        </p:txBody>
      </p:sp>
    </p:spTree>
    <p:extLst>
      <p:ext uri="{BB962C8B-B14F-4D97-AF65-F5344CB8AC3E}">
        <p14:creationId xmlns:p14="http://schemas.microsoft.com/office/powerpoint/2010/main" val="159128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prepared for the remote proctoring appointment by their local programs</a:t>
            </a:r>
          </a:p>
          <a:p>
            <a:r>
              <a:rPr lang="en-US" dirty="0"/>
              <a:t>Student appointments are scheduled online and local programs are assisting students to make the correct appointment with the correct data</a:t>
            </a:r>
          </a:p>
          <a:p>
            <a:r>
              <a:rPr lang="en-US" dirty="0"/>
              <a:t>Youcanbook.me sends an immediate appointment confirmation with the Zoom link for the meeting to the student’s email</a:t>
            </a:r>
          </a:p>
          <a:p>
            <a:r>
              <a:rPr lang="en-US" dirty="0"/>
              <a:t>Youcanbook.me also sends an appointment reminder 1 hour before the appointment with the Zoom links as well</a:t>
            </a:r>
          </a:p>
        </p:txBody>
      </p:sp>
      <p:sp>
        <p:nvSpPr>
          <p:cNvPr id="4" name="Slide Number Placeholder 3"/>
          <p:cNvSpPr>
            <a:spLocks noGrp="1"/>
          </p:cNvSpPr>
          <p:nvPr>
            <p:ph type="sldNum" sz="quarter" idx="5"/>
          </p:nvPr>
        </p:nvSpPr>
        <p:spPr/>
        <p:txBody>
          <a:bodyPr/>
          <a:lstStyle/>
          <a:p>
            <a:fld id="{B1F2675C-AD9D-084D-AD55-E8873CC832D4}" type="slidenum">
              <a:rPr lang="en-US" smtClean="0"/>
              <a:t>16</a:t>
            </a:fld>
            <a:endParaRPr lang="en-US"/>
          </a:p>
        </p:txBody>
      </p:sp>
    </p:spTree>
    <p:extLst>
      <p:ext uri="{BB962C8B-B14F-4D97-AF65-F5344CB8AC3E}">
        <p14:creationId xmlns:p14="http://schemas.microsoft.com/office/powerpoint/2010/main" val="247550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we have the right amount of testing sessions available for our state needs</a:t>
            </a:r>
          </a:p>
          <a:p>
            <a:r>
              <a:rPr lang="en-US" dirty="0"/>
              <a:t>Testing usage tends to be highest near the beginning and end of each term (as expected) </a:t>
            </a:r>
          </a:p>
          <a:p>
            <a:r>
              <a:rPr lang="en-US" dirty="0"/>
              <a:t>Night testing usually has a higher usage percentage due in part to programs not having as much availability for night testing </a:t>
            </a:r>
          </a:p>
        </p:txBody>
      </p:sp>
      <p:sp>
        <p:nvSpPr>
          <p:cNvPr id="4" name="Slide Number Placeholder 3"/>
          <p:cNvSpPr>
            <a:spLocks noGrp="1"/>
          </p:cNvSpPr>
          <p:nvPr>
            <p:ph type="sldNum" sz="quarter" idx="5"/>
          </p:nvPr>
        </p:nvSpPr>
        <p:spPr/>
        <p:txBody>
          <a:bodyPr/>
          <a:lstStyle/>
          <a:p>
            <a:fld id="{B1F2675C-AD9D-084D-AD55-E8873CC832D4}" type="slidenum">
              <a:rPr lang="en-US" smtClean="0"/>
              <a:t>17</a:t>
            </a:fld>
            <a:endParaRPr lang="en-US"/>
          </a:p>
        </p:txBody>
      </p:sp>
    </p:spTree>
    <p:extLst>
      <p:ext uri="{BB962C8B-B14F-4D97-AF65-F5344CB8AC3E}">
        <p14:creationId xmlns:p14="http://schemas.microsoft.com/office/powerpoint/2010/main" val="303898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Economy:</a:t>
            </a:r>
            <a:endParaRPr lang="en-US" baseline="0" dirty="0">
              <a:cs typeface="Calibri"/>
            </a:endParaRPr>
          </a:p>
          <a:p>
            <a:r>
              <a:rPr lang="en-US" baseline="0" dirty="0"/>
              <a:t>-Nike World Headquarters,</a:t>
            </a:r>
            <a:endParaRPr lang="en-US" baseline="0" dirty="0">
              <a:cs typeface="Calibri"/>
            </a:endParaRPr>
          </a:p>
          <a:p>
            <a:r>
              <a:rPr lang="en-US" baseline="0" dirty="0"/>
              <a:t>-Intel and other computer chip manufacturers</a:t>
            </a:r>
            <a:endParaRPr lang="en-US" baseline="0" dirty="0">
              <a:cs typeface="Calibri"/>
            </a:endParaRPr>
          </a:p>
          <a:p>
            <a:r>
              <a:rPr lang="en-US" baseline="0" dirty="0"/>
              <a:t>-Also agriculture and food: Wine, Beer, Cheese, Cattle,</a:t>
            </a:r>
            <a:r>
              <a:rPr lang="en-US" dirty="0"/>
              <a:t> </a:t>
            </a:r>
            <a:endParaRPr lang="en-US" baseline="0" dirty="0">
              <a:cs typeface="Calibri"/>
            </a:endParaRPr>
          </a:p>
          <a:p>
            <a:r>
              <a:rPr lang="en-US" baseline="0" dirty="0"/>
              <a:t>-Pendleton wool…</a:t>
            </a:r>
            <a:endParaRPr lang="en-US" dirty="0">
              <a:cs typeface="Calibri"/>
            </a:endParaRPr>
          </a:p>
        </p:txBody>
      </p:sp>
      <p:sp>
        <p:nvSpPr>
          <p:cNvPr id="4" name="Slide Number Placeholder 3"/>
          <p:cNvSpPr>
            <a:spLocks noGrp="1"/>
          </p:cNvSpPr>
          <p:nvPr>
            <p:ph type="sldNum" sz="quarter" idx="10"/>
          </p:nvPr>
        </p:nvSpPr>
        <p:spPr/>
        <p:txBody>
          <a:bodyPr/>
          <a:lstStyle/>
          <a:p>
            <a:fld id="{B1F2675C-AD9D-084D-AD55-E8873CC832D4}" type="slidenum">
              <a:rPr lang="en-US" smtClean="0"/>
              <a:t>2</a:t>
            </a:fld>
            <a:endParaRPr lang="en-US"/>
          </a:p>
        </p:txBody>
      </p:sp>
    </p:spTree>
    <p:extLst>
      <p:ext uri="{BB962C8B-B14F-4D97-AF65-F5344CB8AC3E}">
        <p14:creationId xmlns:p14="http://schemas.microsoft.com/office/powerpoint/2010/main" val="179478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can see from the map, our population is really located in what we call the I-5 Corridor. And we have a big difference in density by county. </a:t>
            </a:r>
            <a:endParaRPr lang="en-US" dirty="0"/>
          </a:p>
        </p:txBody>
      </p:sp>
      <p:sp>
        <p:nvSpPr>
          <p:cNvPr id="4" name="Slide Number Placeholder 3"/>
          <p:cNvSpPr>
            <a:spLocks noGrp="1"/>
          </p:cNvSpPr>
          <p:nvPr>
            <p:ph type="sldNum" sz="quarter" idx="10"/>
          </p:nvPr>
        </p:nvSpPr>
        <p:spPr/>
        <p:txBody>
          <a:bodyPr/>
          <a:lstStyle/>
          <a:p>
            <a:fld id="{B1F2675C-AD9D-084D-AD55-E8873CC832D4}" type="slidenum">
              <a:rPr lang="en-US" smtClean="0"/>
              <a:t>3</a:t>
            </a:fld>
            <a:endParaRPr lang="en-US"/>
          </a:p>
        </p:txBody>
      </p:sp>
    </p:spTree>
    <p:extLst>
      <p:ext uri="{BB962C8B-B14F-4D97-AF65-F5344CB8AC3E}">
        <p14:creationId xmlns:p14="http://schemas.microsoft.com/office/powerpoint/2010/main" val="12706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the big difference doesn’t just end there… </a:t>
            </a:r>
            <a:endParaRPr lang="en-US" dirty="0"/>
          </a:p>
        </p:txBody>
      </p:sp>
      <p:sp>
        <p:nvSpPr>
          <p:cNvPr id="4" name="Slide Number Placeholder 3"/>
          <p:cNvSpPr>
            <a:spLocks noGrp="1"/>
          </p:cNvSpPr>
          <p:nvPr>
            <p:ph type="sldNum" sz="quarter" idx="10"/>
          </p:nvPr>
        </p:nvSpPr>
        <p:spPr/>
        <p:txBody>
          <a:bodyPr/>
          <a:lstStyle/>
          <a:p>
            <a:fld id="{B1F2675C-AD9D-084D-AD55-E8873CC832D4}" type="slidenum">
              <a:rPr lang="en-US" smtClean="0"/>
              <a:t>4</a:t>
            </a:fld>
            <a:endParaRPr lang="en-US"/>
          </a:p>
        </p:txBody>
      </p:sp>
    </p:spTree>
    <p:extLst>
      <p:ext uri="{BB962C8B-B14F-4D97-AF65-F5344CB8AC3E}">
        <p14:creationId xmlns:p14="http://schemas.microsoft.com/office/powerpoint/2010/main" val="31798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Donna: </a:t>
            </a:r>
          </a:p>
          <a:p>
            <a:endParaRPr lang="en-US" dirty="0">
              <a:cs typeface="Calibri"/>
            </a:endParaRPr>
          </a:p>
          <a:p>
            <a:r>
              <a:rPr lang="en-US" dirty="0">
                <a:cs typeface="Calibri"/>
              </a:rPr>
              <a:t>Here is a map of the beautiful state of Oregon. </a:t>
            </a:r>
          </a:p>
          <a:p>
            <a:r>
              <a:rPr lang="en-US" dirty="0">
                <a:cs typeface="Calibri"/>
              </a:rPr>
              <a:t>Most of our population is centered on the west side of the cascade mountains. </a:t>
            </a:r>
          </a:p>
          <a:p>
            <a:endParaRPr lang="en-US" dirty="0">
              <a:cs typeface="Calibri"/>
            </a:endParaRPr>
          </a:p>
          <a:p>
            <a:r>
              <a:rPr lang="en-US" dirty="0">
                <a:cs typeface="Calibri"/>
              </a:rPr>
              <a:t>We have 9 local workforce boards and one state board. </a:t>
            </a:r>
          </a:p>
          <a:p>
            <a:endParaRPr lang="en-US" dirty="0">
              <a:cs typeface="Calibri"/>
            </a:endParaRPr>
          </a:p>
          <a:p>
            <a:r>
              <a:rPr lang="en-US" dirty="0">
                <a:cs typeface="Calibri"/>
              </a:rPr>
              <a:t>We have 17 providers which include 16 of our 17 cc and the Dept. Of Corrections. </a:t>
            </a:r>
          </a:p>
          <a:p>
            <a:endParaRPr lang="en-US" dirty="0">
              <a:cs typeface="Calibri"/>
            </a:endParaRPr>
          </a:p>
        </p:txBody>
      </p:sp>
      <p:sp>
        <p:nvSpPr>
          <p:cNvPr id="4" name="Slide Number Placeholder 3"/>
          <p:cNvSpPr>
            <a:spLocks noGrp="1"/>
          </p:cNvSpPr>
          <p:nvPr>
            <p:ph type="sldNum" sz="quarter" idx="5"/>
          </p:nvPr>
        </p:nvSpPr>
        <p:spPr/>
        <p:txBody>
          <a:bodyPr/>
          <a:lstStyle/>
          <a:p>
            <a:fld id="{B1F2675C-AD9D-084D-AD55-E8873CC832D4}" type="slidenum">
              <a:rPr lang="en-US" smtClean="0"/>
              <a:t>5</a:t>
            </a:fld>
            <a:endParaRPr lang="en-US"/>
          </a:p>
        </p:txBody>
      </p:sp>
    </p:spTree>
    <p:extLst>
      <p:ext uri="{BB962C8B-B14F-4D97-AF65-F5344CB8AC3E}">
        <p14:creationId xmlns:p14="http://schemas.microsoft.com/office/powerpoint/2010/main" val="96804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will not be consistent with other data slides, I wanted to include 2017 and 2018 enrollment to tell a more complete story)</a:t>
            </a:r>
          </a:p>
          <a:p>
            <a:endParaRPr lang="en-US" dirty="0"/>
          </a:p>
          <a:p>
            <a:r>
              <a:rPr lang="en-US" dirty="0"/>
              <a:t>Note that, while Oregon Title II total enrollment has essentially recovered from the pandemic (only a few hundred shy of 2018-19 total enrollment), it’s still significantly less than 2017-18 enrollment. </a:t>
            </a:r>
          </a:p>
          <a:p>
            <a:pPr lvl="1"/>
            <a:r>
              <a:rPr lang="en-US" dirty="0"/>
              <a:t>The need for Title II services has not diminished in Oregon: </a:t>
            </a:r>
            <a:r>
              <a:rPr lang="en-US" sz="1800" dirty="0">
                <a:effectLst/>
                <a:latin typeface="Georgia" panose="02040502050405020303" pitchFamily="18" charset="0"/>
                <a:ea typeface="MS PGothic" panose="020B0600070205080204" pitchFamily="34" charset="-128"/>
                <a:cs typeface="Times New Roman" panose="02020603050405020304" pitchFamily="18" charset="0"/>
              </a:rPr>
              <a:t>more than 100,000 Oregonians aged 18-64 lack a high school diploma and are unemployed/out of the workforce</a:t>
            </a:r>
            <a:endParaRPr lang="en-US" dirty="0"/>
          </a:p>
          <a:p>
            <a:pPr lvl="1"/>
            <a:r>
              <a:rPr lang="en-US" dirty="0"/>
              <a:t>Some local programs have seen record enrollment in 2022-23, but the Oregon ABS Team is still pursuing work on a marketing campaign to promote Title II services to those who qualify (concurrent with rebranding discussions)</a:t>
            </a:r>
          </a:p>
          <a:p>
            <a:pPr lvl="1"/>
            <a:r>
              <a:rPr lang="en-US" dirty="0"/>
              <a:t>Some local programs are facing capacity issues (e.g. teacher recruitment and retention)</a:t>
            </a:r>
          </a:p>
          <a:p>
            <a:endParaRPr lang="en-US" dirty="0"/>
          </a:p>
        </p:txBody>
      </p:sp>
      <p:sp>
        <p:nvSpPr>
          <p:cNvPr id="4" name="Slide Number Placeholder 3"/>
          <p:cNvSpPr>
            <a:spLocks noGrp="1"/>
          </p:cNvSpPr>
          <p:nvPr>
            <p:ph type="sldNum" sz="quarter" idx="5"/>
          </p:nvPr>
        </p:nvSpPr>
        <p:spPr/>
        <p:txBody>
          <a:bodyPr/>
          <a:lstStyle/>
          <a:p>
            <a:fld id="{B1F2675C-AD9D-084D-AD55-E8873CC832D4}" type="slidenum">
              <a:rPr lang="en-US" smtClean="0"/>
              <a:t>6</a:t>
            </a:fld>
            <a:endParaRPr lang="en-US"/>
          </a:p>
        </p:txBody>
      </p:sp>
    </p:spTree>
    <p:extLst>
      <p:ext uri="{BB962C8B-B14F-4D97-AF65-F5344CB8AC3E}">
        <p14:creationId xmlns:p14="http://schemas.microsoft.com/office/powerpoint/2010/main" val="93945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that for the last 2 years, Oregon Title II has served more Hispanic/Latino participants (light brown line) than White participants (HECC green 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Data retrieved from NRS Table 1, which dictates the Race/Ethnicity categories and naming conventions</a:t>
            </a:r>
          </a:p>
          <a:p>
            <a:endParaRPr lang="en-US" dirty="0"/>
          </a:p>
        </p:txBody>
      </p:sp>
      <p:sp>
        <p:nvSpPr>
          <p:cNvPr id="4" name="Slide Number Placeholder 3"/>
          <p:cNvSpPr>
            <a:spLocks noGrp="1"/>
          </p:cNvSpPr>
          <p:nvPr>
            <p:ph type="sldNum" sz="quarter" idx="5"/>
          </p:nvPr>
        </p:nvSpPr>
        <p:spPr/>
        <p:txBody>
          <a:bodyPr/>
          <a:lstStyle/>
          <a:p>
            <a:fld id="{B1F2675C-AD9D-084D-AD55-E8873CC832D4}" type="slidenum">
              <a:rPr lang="en-US" smtClean="0"/>
              <a:t>7</a:t>
            </a:fld>
            <a:endParaRPr lang="en-US"/>
          </a:p>
        </p:txBody>
      </p:sp>
    </p:spTree>
    <p:extLst>
      <p:ext uri="{BB962C8B-B14F-4D97-AF65-F5344CB8AC3E}">
        <p14:creationId xmlns:p14="http://schemas.microsoft.com/office/powerpoint/2010/main" val="265048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for the last 3 years, Oregon Title II has served more females (blue line) than males (green line)</a:t>
            </a:r>
          </a:p>
          <a:p>
            <a:endParaRPr lang="en-US" dirty="0"/>
          </a:p>
          <a:p>
            <a:r>
              <a:rPr lang="en-US" dirty="0"/>
              <a:t>Data retrieved from NRS Table 1, which does not include non-binary gender categories (only male/female)</a:t>
            </a:r>
          </a:p>
        </p:txBody>
      </p:sp>
      <p:sp>
        <p:nvSpPr>
          <p:cNvPr id="4" name="Slide Number Placeholder 3"/>
          <p:cNvSpPr>
            <a:spLocks noGrp="1"/>
          </p:cNvSpPr>
          <p:nvPr>
            <p:ph type="sldNum" sz="quarter" idx="5"/>
          </p:nvPr>
        </p:nvSpPr>
        <p:spPr/>
        <p:txBody>
          <a:bodyPr/>
          <a:lstStyle/>
          <a:p>
            <a:fld id="{B1F2675C-AD9D-084D-AD55-E8873CC832D4}" type="slidenum">
              <a:rPr lang="en-US" smtClean="0"/>
              <a:t>8</a:t>
            </a:fld>
            <a:endParaRPr lang="en-US"/>
          </a:p>
        </p:txBody>
      </p:sp>
    </p:spTree>
    <p:extLst>
      <p:ext uri="{BB962C8B-B14F-4D97-AF65-F5344CB8AC3E}">
        <p14:creationId xmlns:p14="http://schemas.microsoft.com/office/powerpoint/2010/main" val="283801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Data retrieved from NRS Table 2, which dictates the Age categories and, as such, the largest group served are those 25-44 (because it’s the widest age range)</a:t>
            </a:r>
          </a:p>
          <a:p>
            <a:endParaRPr lang="en-US" dirty="0"/>
          </a:p>
        </p:txBody>
      </p:sp>
      <p:sp>
        <p:nvSpPr>
          <p:cNvPr id="4" name="Slide Number Placeholder 3"/>
          <p:cNvSpPr>
            <a:spLocks noGrp="1"/>
          </p:cNvSpPr>
          <p:nvPr>
            <p:ph type="sldNum" sz="quarter" idx="5"/>
          </p:nvPr>
        </p:nvSpPr>
        <p:spPr/>
        <p:txBody>
          <a:bodyPr/>
          <a:lstStyle/>
          <a:p>
            <a:fld id="{B1F2675C-AD9D-084D-AD55-E8873CC832D4}" type="slidenum">
              <a:rPr lang="en-US" smtClean="0"/>
              <a:t>9</a:t>
            </a:fld>
            <a:endParaRPr lang="en-US"/>
          </a:p>
        </p:txBody>
      </p:sp>
    </p:spTree>
    <p:extLst>
      <p:ext uri="{BB962C8B-B14F-4D97-AF65-F5344CB8AC3E}">
        <p14:creationId xmlns:p14="http://schemas.microsoft.com/office/powerpoint/2010/main" val="162376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7457"/>
            <a:ext cx="8229600" cy="910229"/>
          </a:xfrm>
        </p:spPr>
        <p:txBody>
          <a:bodyPr/>
          <a:lstStyle>
            <a:lvl1pPr>
              <a:defRPr sz="3200" baseline="0">
                <a:latin typeface="+mn-lt"/>
                <a:cs typeface="Calibri Light" panose="020F0302020204030204" pitchFamily="34" charset="0"/>
              </a:defRPr>
            </a:lvl1pPr>
          </a:lstStyle>
          <a:p>
            <a:r>
              <a:rPr lang="en-US"/>
              <a:t>Slide Title Calibri 32</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12" name="Content Placeholder 11"/>
          <p:cNvSpPr>
            <a:spLocks noGrp="1"/>
          </p:cNvSpPr>
          <p:nvPr>
            <p:ph sz="quarter" idx="11" hasCustomPrompt="1"/>
          </p:nvPr>
        </p:nvSpPr>
        <p:spPr>
          <a:xfrm>
            <a:off x="457200" y="1393370"/>
            <a:ext cx="8229600" cy="4435929"/>
          </a:xfrm>
        </p:spPr>
        <p:txBody>
          <a:bodyPr/>
          <a:lstStyle>
            <a:lvl1pPr marL="457200" indent="-457200">
              <a:buFont typeface="Wingdings" panose="05000000000000000000" pitchFamily="2" charset="2"/>
              <a:buChar char="§"/>
              <a:defRPr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Bullet line 1</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3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e_Title  ">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41237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a-Titl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rgbClr val="837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bg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bg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386541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Title">
    <p:bg>
      <p:bgPr>
        <a:solidFill>
          <a:srgbClr val="837C67"/>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1"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bg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bg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8622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b-Title">
    <p:bg>
      <p:bgPr>
        <a:solidFill>
          <a:srgbClr val="837C67"/>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1"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bg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bg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173766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c-Title">
    <p:bg>
      <p:bgPr>
        <a:solidFill>
          <a:schemeClr val="accent4"/>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tx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1" baseline="0">
                <a:solidFill>
                  <a:schemeClr val="tx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tx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tx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2095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a-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5" name="Rectangle 4"/>
          <p:cNvSpPr/>
          <p:nvPr userDrawn="1"/>
        </p:nvSpPr>
        <p:spPr>
          <a:xfrm>
            <a:off x="5684098" y="0"/>
            <a:ext cx="3459902" cy="6858000"/>
          </a:xfrm>
          <a:prstGeom prst="rect">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noAutofit/>
          </a:bodyPr>
          <a:lstStyle/>
          <a:p>
            <a:pPr algn="ctr"/>
            <a:endParaRPr lang="en-US">
              <a:solidFill>
                <a:schemeClr val="bg1"/>
              </a:solidFill>
            </a:endParaRP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 32PT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sp>
        <p:nvSpPr>
          <p:cNvPr id="13" name="Text Placeholder 12"/>
          <p:cNvSpPr>
            <a:spLocks noGrp="1"/>
          </p:cNvSpPr>
          <p:nvPr>
            <p:ph type="body" sz="quarter" idx="15" hasCustomPrompt="1"/>
          </p:nvPr>
        </p:nvSpPr>
        <p:spPr>
          <a:xfrm>
            <a:off x="4069711" y="6419091"/>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34458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b-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tx2">
                    <a:lumMod val="75000"/>
                  </a:schemeClr>
                </a:solidFill>
                <a:latin typeface="Calibri Light" panose="020F0302020204030204" pitchFamily="34" charset="0"/>
                <a:cs typeface="Calibri Light" panose="020F0302020204030204" pitchFamily="34" charset="0"/>
              </a:defRPr>
            </a:lvl1pPr>
          </a:lstStyle>
          <a:p>
            <a:r>
              <a:rPr lang="en-US"/>
              <a:t>SUBTITLE – CALIBRI – LIGHT WHITE – 32PT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baseline="0">
                <a:solidFill>
                  <a:schemeClr val="tx1"/>
                </a:solidFill>
                <a:latin typeface="Calibri Ligh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tx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0656" y="5098742"/>
            <a:ext cx="1980939" cy="997348"/>
          </a:xfrm>
          <a:prstGeom prst="rect">
            <a:avLst/>
          </a:prstGeom>
        </p:spPr>
      </p:pic>
      <p:sp>
        <p:nvSpPr>
          <p:cNvPr id="8"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49449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c-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5" name="Rectangle 4"/>
          <p:cNvSpPr/>
          <p:nvPr userDrawn="1"/>
        </p:nvSpPr>
        <p:spPr>
          <a:xfrm>
            <a:off x="5684098" y="0"/>
            <a:ext cx="3459902" cy="6858000"/>
          </a:xfrm>
          <a:prstGeom prst="rect">
            <a:avLst/>
          </a:prstGeom>
          <a:solidFill>
            <a:srgbClr val="837C67"/>
          </a:solidFill>
          <a:ln>
            <a:noFill/>
          </a:ln>
        </p:spPr>
        <p:style>
          <a:lnRef idx="3">
            <a:schemeClr val="lt1"/>
          </a:lnRef>
          <a:fillRef idx="1">
            <a:schemeClr val="accent2"/>
          </a:fillRef>
          <a:effectRef idx="1">
            <a:schemeClr val="accent2"/>
          </a:effectRef>
          <a:fontRef idx="minor">
            <a:schemeClr val="lt1"/>
          </a:fontRef>
        </p:style>
        <p:txBody>
          <a:bodyPr rtlCol="0" anchor="ctr">
            <a:noAutofit/>
          </a:bodyPr>
          <a:lstStyle/>
          <a:p>
            <a:pPr algn="ctr"/>
            <a:endParaRPr lang="en-US">
              <a:solidFill>
                <a:schemeClr val="bg1"/>
              </a:solidFill>
            </a:endParaRP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 28PT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i="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sp>
        <p:nvSpPr>
          <p:cNvPr id="8"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84345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d-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5" name="Rectangle 4"/>
          <p:cNvSpPr/>
          <p:nvPr userDrawn="1"/>
        </p:nvSpPr>
        <p:spPr>
          <a:xfrm>
            <a:off x="5684098" y="0"/>
            <a:ext cx="3459902" cy="6858000"/>
          </a:xfrm>
          <a:prstGeom prst="rect">
            <a:avLst/>
          </a:prstGeom>
          <a:solidFill>
            <a:schemeClr val="accent4"/>
          </a:solidFill>
          <a:ln>
            <a:noFill/>
          </a:ln>
        </p:spPr>
        <p:style>
          <a:lnRef idx="3">
            <a:schemeClr val="lt1"/>
          </a:lnRef>
          <a:fillRef idx="1">
            <a:schemeClr val="accent2"/>
          </a:fillRef>
          <a:effectRef idx="1">
            <a:schemeClr val="accent2"/>
          </a:effectRef>
          <a:fontRef idx="minor">
            <a:schemeClr val="lt1"/>
          </a:fontRef>
        </p:style>
        <p:txBody>
          <a:bodyPr rtlCol="0" anchor="ctr">
            <a:noAutofit/>
          </a:bodyPr>
          <a:lstStyle/>
          <a:p>
            <a:pPr algn="ctr"/>
            <a:endParaRPr lang="en-US">
              <a:solidFill>
                <a:schemeClr val="bg1"/>
              </a:solidFill>
            </a:endParaRP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tx1"/>
                </a:solidFill>
                <a:latin typeface="Calibri Light" panose="020F0302020204030204" pitchFamily="34" charset="0"/>
                <a:cs typeface="Calibri Light" panose="020F0302020204030204" pitchFamily="34" charset="0"/>
              </a:defRPr>
            </a:lvl1pPr>
          </a:lstStyle>
          <a:p>
            <a:r>
              <a:rPr lang="en-US"/>
              <a:t>SUBTITLE – CALIBRI – LIGHT WHITE – 32PT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baseline="0">
                <a:solidFill>
                  <a:schemeClr val="tx1"/>
                </a:solidFill>
                <a:latin typeface="+mn-l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tx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sp>
        <p:nvSpPr>
          <p:cNvPr id="7"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4792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a-Subtitle">
    <p:bg>
      <p:bgPr>
        <a:solidFill>
          <a:schemeClr val="accent1"/>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5484" y="1150764"/>
            <a:ext cx="2908999" cy="1166808"/>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28PT</a:t>
            </a:r>
          </a:p>
        </p:txBody>
      </p:sp>
      <p:sp>
        <p:nvSpPr>
          <p:cNvPr id="18" name="Text Placeholder 5"/>
          <p:cNvSpPr>
            <a:spLocks noGrp="1"/>
          </p:cNvSpPr>
          <p:nvPr>
            <p:ph type="body" sz="quarter" idx="12" hasCustomPrompt="1"/>
          </p:nvPr>
        </p:nvSpPr>
        <p:spPr>
          <a:xfrm>
            <a:off x="375485" y="5028687"/>
            <a:ext cx="2908998" cy="366713"/>
          </a:xfrm>
          <a:prstGeom prst="rect">
            <a:avLst/>
          </a:prstGeom>
        </p:spPr>
        <p:txBody>
          <a:bodyPr>
            <a:noAutofit/>
          </a:bodyPr>
          <a:lstStyle>
            <a:lvl1pPr marL="0" indent="0">
              <a:buFontTx/>
              <a:buNone/>
              <a:defRPr sz="1600" b="1" baseline="0">
                <a:solidFill>
                  <a:schemeClr val="bg1">
                    <a:lumMod val="85000"/>
                  </a:schemeClr>
                </a:solidFill>
                <a:latin typeface="Calibri Ligh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9" name="Text Placeholder 5"/>
          <p:cNvSpPr>
            <a:spLocks noGrp="1"/>
          </p:cNvSpPr>
          <p:nvPr>
            <p:ph type="body" sz="quarter" idx="13" hasCustomPrompt="1"/>
          </p:nvPr>
        </p:nvSpPr>
        <p:spPr>
          <a:xfrm>
            <a:off x="375485" y="2577947"/>
            <a:ext cx="2908998" cy="2324945"/>
          </a:xfrm>
          <a:prstGeom prst="rect">
            <a:avLst/>
          </a:prstGeom>
        </p:spPr>
        <p:txBody>
          <a:bodyPr>
            <a:noAutofit/>
          </a:bodyPr>
          <a:lstStyle>
            <a:lvl1pPr marL="0" indent="0">
              <a:buFontTx/>
              <a:buNone/>
              <a:defRPr sz="2000" b="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20 </a:t>
            </a:r>
            <a:r>
              <a:rPr lang="en-US" err="1"/>
              <a:t>pt</a:t>
            </a:r>
            <a:endParaRPr lang="en-US"/>
          </a:p>
        </p:txBody>
      </p:sp>
      <p:sp>
        <p:nvSpPr>
          <p:cNvPr id="20" name="Picture Placeholder 4"/>
          <p:cNvSpPr>
            <a:spLocks noGrp="1"/>
          </p:cNvSpPr>
          <p:nvPr>
            <p:ph type="pic" sz="quarter" idx="14"/>
          </p:nvPr>
        </p:nvSpPr>
        <p:spPr>
          <a:xfrm>
            <a:off x="3682911" y="757160"/>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1" name="Picture Placeholder 4"/>
          <p:cNvSpPr>
            <a:spLocks noGrp="1"/>
          </p:cNvSpPr>
          <p:nvPr>
            <p:ph type="pic" sz="quarter" idx="15"/>
          </p:nvPr>
        </p:nvSpPr>
        <p:spPr>
          <a:xfrm>
            <a:off x="6314968" y="757160"/>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22" name="Picture Placeholder 4"/>
          <p:cNvSpPr>
            <a:spLocks noGrp="1"/>
          </p:cNvSpPr>
          <p:nvPr>
            <p:ph type="pic" sz="quarter" idx="16"/>
          </p:nvPr>
        </p:nvSpPr>
        <p:spPr>
          <a:xfrm>
            <a:off x="3682910" y="3126098"/>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3" name="Picture Placeholder 4"/>
          <p:cNvSpPr>
            <a:spLocks noGrp="1"/>
          </p:cNvSpPr>
          <p:nvPr>
            <p:ph type="pic" sz="quarter" idx="17"/>
          </p:nvPr>
        </p:nvSpPr>
        <p:spPr>
          <a:xfrm>
            <a:off x="6314968" y="3126098"/>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9" name="Text Placeholder 12"/>
          <p:cNvSpPr>
            <a:spLocks noGrp="1"/>
          </p:cNvSpPr>
          <p:nvPr>
            <p:ph type="body" sz="quarter" idx="18" hasCustomPrompt="1"/>
          </p:nvPr>
        </p:nvSpPr>
        <p:spPr>
          <a:xfrm>
            <a:off x="4897686" y="287018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0" name="Text Placeholder 12"/>
          <p:cNvSpPr>
            <a:spLocks noGrp="1"/>
          </p:cNvSpPr>
          <p:nvPr>
            <p:ph type="body" sz="quarter" idx="19" hasCustomPrompt="1"/>
          </p:nvPr>
        </p:nvSpPr>
        <p:spPr>
          <a:xfrm>
            <a:off x="4897685" y="5228842"/>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1" name="Text Placeholder 12"/>
          <p:cNvSpPr>
            <a:spLocks noGrp="1"/>
          </p:cNvSpPr>
          <p:nvPr>
            <p:ph type="body" sz="quarter" idx="20" hasCustomPrompt="1"/>
          </p:nvPr>
        </p:nvSpPr>
        <p:spPr>
          <a:xfrm>
            <a:off x="7529744" y="524056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2" name="Text Placeholder 12"/>
          <p:cNvSpPr>
            <a:spLocks noGrp="1"/>
          </p:cNvSpPr>
          <p:nvPr>
            <p:ph type="body" sz="quarter" idx="21" hasCustomPrompt="1"/>
          </p:nvPr>
        </p:nvSpPr>
        <p:spPr>
          <a:xfrm>
            <a:off x="7529742" y="287018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7519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0b-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9147"/>
            <a:ext cx="8229600" cy="493734"/>
          </a:xfrm>
        </p:spPr>
        <p:txBody>
          <a:bodyPr>
            <a:noAutofit/>
          </a:bodyPr>
          <a:lstStyle>
            <a:lvl1pPr>
              <a:defRPr sz="3200" b="0">
                <a:solidFill>
                  <a:schemeClr val="accent1"/>
                </a:solidFill>
              </a:defRPr>
            </a:lvl1pPr>
          </a:lstStyle>
          <a:p>
            <a:r>
              <a:rPr lang="en-US"/>
              <a:t>Slide Title – Calibri– Green 32pt</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5" name="Text Placeholder 4"/>
          <p:cNvSpPr>
            <a:spLocks noGrp="1"/>
          </p:cNvSpPr>
          <p:nvPr>
            <p:ph type="body" sz="quarter" idx="11" hasCustomPrompt="1"/>
          </p:nvPr>
        </p:nvSpPr>
        <p:spPr>
          <a:xfrm>
            <a:off x="457200" y="1382486"/>
            <a:ext cx="8229600" cy="4410834"/>
          </a:xfrm>
          <a:prstGeom prst="rect">
            <a:avLst/>
          </a:prstGeom>
        </p:spPr>
        <p:txBody>
          <a:bodyPr>
            <a:noAutofit/>
          </a:bodyPr>
          <a:lstStyle>
            <a:lvl1pPr marL="0" indent="0">
              <a:buFontTx/>
              <a:buNone/>
              <a:defRPr sz="2000">
                <a:solidFill>
                  <a:schemeClr val="tx2"/>
                </a:solidFill>
                <a:latin typeface="Garamond"/>
                <a:cs typeface="Garamond"/>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Paragraph Text – Garamond– Black – 20 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r>
              <a:rPr lang="en-US"/>
              <a:t> </a:t>
            </a:r>
            <a:r>
              <a:rPr lang="en-US" err="1"/>
              <a:t>incorrupte</a:t>
            </a:r>
            <a:r>
              <a:rPr lang="en-US"/>
              <a:t> </a:t>
            </a:r>
            <a:r>
              <a:rPr lang="en-US" err="1"/>
              <a:t>necessitatibus</a:t>
            </a:r>
            <a:r>
              <a:rPr lang="en-US"/>
              <a:t> ad. No </a:t>
            </a:r>
            <a:r>
              <a:rPr lang="en-US" err="1"/>
              <a:t>pri</a:t>
            </a:r>
            <a:r>
              <a:rPr lang="en-US"/>
              <a:t> </a:t>
            </a:r>
            <a:r>
              <a:rPr lang="en-US" err="1"/>
              <a:t>albucius</a:t>
            </a:r>
            <a:r>
              <a:rPr lang="en-US"/>
              <a:t> </a:t>
            </a:r>
            <a:r>
              <a:rPr lang="en-US" err="1"/>
              <a:t>evertitur</a:t>
            </a:r>
            <a:r>
              <a:rPr lang="en-US"/>
              <a:t>, an </a:t>
            </a:r>
            <a:r>
              <a:rPr lang="en-US" err="1"/>
              <a:t>nobis</a:t>
            </a:r>
            <a:r>
              <a:rPr lang="en-US"/>
              <a:t> </a:t>
            </a:r>
            <a:r>
              <a:rPr lang="en-US" err="1"/>
              <a:t>splendide</a:t>
            </a:r>
            <a:r>
              <a:rPr lang="en-US"/>
              <a:t> has. Duo </a:t>
            </a:r>
            <a:r>
              <a:rPr lang="en-US" err="1"/>
              <a:t>ut</a:t>
            </a:r>
            <a:r>
              <a:rPr lang="en-US"/>
              <a:t> </a:t>
            </a:r>
            <a:r>
              <a:rPr lang="en-US" err="1"/>
              <a:t>nostrud</a:t>
            </a:r>
            <a:r>
              <a:rPr lang="en-US"/>
              <a:t> </a:t>
            </a:r>
            <a:r>
              <a:rPr lang="en-US" err="1"/>
              <a:t>fuisset</a:t>
            </a:r>
            <a:r>
              <a:rPr lang="en-US"/>
              <a:t>, </a:t>
            </a:r>
            <a:r>
              <a:rPr lang="en-US" err="1"/>
              <a:t>mel</a:t>
            </a:r>
            <a:r>
              <a:rPr lang="en-US"/>
              <a:t> </a:t>
            </a:r>
            <a:r>
              <a:rPr lang="en-US" err="1"/>
              <a:t>tollit</a:t>
            </a:r>
            <a:r>
              <a:rPr lang="en-US"/>
              <a:t> </a:t>
            </a:r>
            <a:r>
              <a:rPr lang="en-US" err="1"/>
              <a:t>quaeque</a:t>
            </a:r>
            <a:r>
              <a:rPr lang="en-US"/>
              <a:t> id. </a:t>
            </a:r>
            <a:r>
              <a:rPr lang="en-US" err="1"/>
              <a:t>Ei</a:t>
            </a:r>
            <a:r>
              <a:rPr lang="en-US"/>
              <a:t> has </a:t>
            </a:r>
            <a:r>
              <a:rPr lang="en-US" err="1"/>
              <a:t>noluisse</a:t>
            </a:r>
            <a:r>
              <a:rPr lang="en-US"/>
              <a:t> </a:t>
            </a:r>
            <a:r>
              <a:rPr lang="en-US" err="1"/>
              <a:t>scribentur</a:t>
            </a:r>
            <a:r>
              <a:rPr lang="en-US"/>
              <a:t>, </a:t>
            </a:r>
            <a:r>
              <a:rPr lang="en-US" err="1"/>
              <a:t>vulputate</a:t>
            </a:r>
            <a:r>
              <a:rPr lang="en-US"/>
              <a:t> </a:t>
            </a:r>
            <a:r>
              <a:rPr lang="en-US" err="1"/>
              <a:t>dissentiet</a:t>
            </a:r>
            <a:r>
              <a:rPr lang="en-US"/>
              <a:t> ex </a:t>
            </a:r>
            <a:r>
              <a:rPr lang="en-US" err="1"/>
              <a:t>eum</a:t>
            </a:r>
            <a:r>
              <a:rPr lang="en-US"/>
              <a:t>.  </a:t>
            </a:r>
          </a:p>
        </p:txBody>
      </p:sp>
      <p:sp>
        <p:nvSpPr>
          <p:cNvPr id="7" name="Text Placeholder 4"/>
          <p:cNvSpPr>
            <a:spLocks noGrp="1"/>
          </p:cNvSpPr>
          <p:nvPr>
            <p:ph type="body" sz="quarter" idx="12" hasCustomPrompt="1"/>
          </p:nvPr>
        </p:nvSpPr>
        <p:spPr>
          <a:xfrm>
            <a:off x="457200" y="821834"/>
            <a:ext cx="8238146" cy="401367"/>
          </a:xfrm>
          <a:prstGeom prst="rect">
            <a:avLst/>
          </a:prstGeom>
        </p:spPr>
        <p:txBody>
          <a:bodyPr>
            <a:noAutofit/>
          </a:bodyPr>
          <a:lstStyle>
            <a:lvl1pPr marL="0" indent="0">
              <a:buFontTx/>
              <a:buNone/>
              <a:defRPr sz="2400" b="1" baseline="0">
                <a:solidFill>
                  <a:schemeClr val="tx2"/>
                </a:solidFill>
                <a:latin typeface="Calibri Light" panose="020F0302020204030204" pitchFamily="34" charset="0"/>
                <a:cs typeface="Calibri Light" panose="020F0302020204030204" pitchFamily="34" charset="0"/>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Subtitle Calibri Light Bold 24 point  </a:t>
            </a:r>
          </a:p>
          <a:p>
            <a:pPr lvl="0"/>
            <a:r>
              <a:rPr lang="en-US"/>
              <a:t> </a:t>
            </a:r>
          </a:p>
        </p:txBody>
      </p:sp>
    </p:spTree>
    <p:extLst>
      <p:ext uri="{BB962C8B-B14F-4D97-AF65-F5344CB8AC3E}">
        <p14:creationId xmlns:p14="http://schemas.microsoft.com/office/powerpoint/2010/main" val="220075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b-Subtitle">
    <p:bg>
      <p:bgPr>
        <a:solidFill>
          <a:schemeClr val="accent2"/>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5484" y="1150764"/>
            <a:ext cx="2908999" cy="1166808"/>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28PT</a:t>
            </a:r>
          </a:p>
        </p:txBody>
      </p:sp>
      <p:sp>
        <p:nvSpPr>
          <p:cNvPr id="18" name="Text Placeholder 5"/>
          <p:cNvSpPr>
            <a:spLocks noGrp="1"/>
          </p:cNvSpPr>
          <p:nvPr>
            <p:ph type="body" sz="quarter" idx="12" hasCustomPrompt="1"/>
          </p:nvPr>
        </p:nvSpPr>
        <p:spPr>
          <a:xfrm>
            <a:off x="375485" y="5028687"/>
            <a:ext cx="2908998" cy="366713"/>
          </a:xfrm>
          <a:prstGeom prst="rect">
            <a:avLst/>
          </a:prstGeom>
        </p:spPr>
        <p:txBody>
          <a:bodyPr>
            <a:noAutofit/>
          </a:bodyPr>
          <a:lstStyle>
            <a:lvl1pPr marL="0" indent="0">
              <a:buFontTx/>
              <a:buNone/>
              <a:defRPr sz="1600" b="1" baseline="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9" name="Text Placeholder 5"/>
          <p:cNvSpPr>
            <a:spLocks noGrp="1"/>
          </p:cNvSpPr>
          <p:nvPr>
            <p:ph type="body" sz="quarter" idx="13" hasCustomPrompt="1"/>
          </p:nvPr>
        </p:nvSpPr>
        <p:spPr>
          <a:xfrm>
            <a:off x="375485" y="2500829"/>
            <a:ext cx="2908998" cy="2402063"/>
          </a:xfrm>
          <a:prstGeom prst="rect">
            <a:avLst/>
          </a:prstGeom>
        </p:spPr>
        <p:txBody>
          <a:bodyPr>
            <a:noAutofit/>
          </a:bodyPr>
          <a:lstStyle>
            <a:lvl1pPr marL="0" indent="0">
              <a:buFontTx/>
              <a:buNone/>
              <a:defRPr sz="2000" b="1">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
        <p:nvSpPr>
          <p:cNvPr id="20" name="Picture Placeholder 4"/>
          <p:cNvSpPr>
            <a:spLocks noGrp="1"/>
          </p:cNvSpPr>
          <p:nvPr>
            <p:ph type="pic" sz="quarter" idx="14"/>
          </p:nvPr>
        </p:nvSpPr>
        <p:spPr>
          <a:xfrm>
            <a:off x="3682911" y="757160"/>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1" name="Picture Placeholder 4"/>
          <p:cNvSpPr>
            <a:spLocks noGrp="1"/>
          </p:cNvSpPr>
          <p:nvPr>
            <p:ph type="pic" sz="quarter" idx="15"/>
          </p:nvPr>
        </p:nvSpPr>
        <p:spPr>
          <a:xfrm>
            <a:off x="6314968" y="757160"/>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22" name="Picture Placeholder 4"/>
          <p:cNvSpPr>
            <a:spLocks noGrp="1"/>
          </p:cNvSpPr>
          <p:nvPr>
            <p:ph type="pic" sz="quarter" idx="16"/>
          </p:nvPr>
        </p:nvSpPr>
        <p:spPr>
          <a:xfrm>
            <a:off x="3682911" y="3126098"/>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3" name="Picture Placeholder 4"/>
          <p:cNvSpPr>
            <a:spLocks noGrp="1"/>
          </p:cNvSpPr>
          <p:nvPr>
            <p:ph type="pic" sz="quarter" idx="17"/>
          </p:nvPr>
        </p:nvSpPr>
        <p:spPr>
          <a:xfrm>
            <a:off x="6314968" y="3126098"/>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9" name="Text Placeholder 12"/>
          <p:cNvSpPr>
            <a:spLocks noGrp="1"/>
          </p:cNvSpPr>
          <p:nvPr>
            <p:ph type="body" sz="quarter" idx="18" hasCustomPrompt="1"/>
          </p:nvPr>
        </p:nvSpPr>
        <p:spPr>
          <a:xfrm>
            <a:off x="7529742"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0" name="Text Placeholder 12"/>
          <p:cNvSpPr>
            <a:spLocks noGrp="1"/>
          </p:cNvSpPr>
          <p:nvPr>
            <p:ph type="body" sz="quarter" idx="19" hasCustomPrompt="1"/>
          </p:nvPr>
        </p:nvSpPr>
        <p:spPr>
          <a:xfrm>
            <a:off x="4897686"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1" name="Text Placeholder 12"/>
          <p:cNvSpPr>
            <a:spLocks noGrp="1"/>
          </p:cNvSpPr>
          <p:nvPr>
            <p:ph type="body" sz="quarter" idx="20" hasCustomPrompt="1"/>
          </p:nvPr>
        </p:nvSpPr>
        <p:spPr>
          <a:xfrm>
            <a:off x="7529744" y="5239122"/>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2" name="Text Placeholder 12"/>
          <p:cNvSpPr>
            <a:spLocks noGrp="1"/>
          </p:cNvSpPr>
          <p:nvPr>
            <p:ph type="body" sz="quarter" idx="21" hasCustomPrompt="1"/>
          </p:nvPr>
        </p:nvSpPr>
        <p:spPr>
          <a:xfrm>
            <a:off x="4897687" y="5239123"/>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58467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c-Subtitle">
    <p:bg>
      <p:bgPr>
        <a:solidFill>
          <a:srgbClr val="837C67"/>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5484" y="1150764"/>
            <a:ext cx="2908999" cy="1166808"/>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28PT</a:t>
            </a:r>
          </a:p>
        </p:txBody>
      </p:sp>
      <p:sp>
        <p:nvSpPr>
          <p:cNvPr id="18" name="Text Placeholder 5"/>
          <p:cNvSpPr>
            <a:spLocks noGrp="1"/>
          </p:cNvSpPr>
          <p:nvPr>
            <p:ph type="body" sz="quarter" idx="12" hasCustomPrompt="1"/>
          </p:nvPr>
        </p:nvSpPr>
        <p:spPr>
          <a:xfrm>
            <a:off x="375485" y="5028687"/>
            <a:ext cx="2908998" cy="366713"/>
          </a:xfrm>
          <a:prstGeom prst="rect">
            <a:avLst/>
          </a:prstGeom>
        </p:spPr>
        <p:txBody>
          <a:bodyPr>
            <a:noAutofit/>
          </a:bodyPr>
          <a:lstStyle>
            <a:lvl1pPr marL="0" indent="0">
              <a:buFontTx/>
              <a:buNone/>
              <a:defRPr sz="1600" b="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9" name="Text Placeholder 5"/>
          <p:cNvSpPr>
            <a:spLocks noGrp="1"/>
          </p:cNvSpPr>
          <p:nvPr>
            <p:ph type="body" sz="quarter" idx="13" hasCustomPrompt="1"/>
          </p:nvPr>
        </p:nvSpPr>
        <p:spPr>
          <a:xfrm>
            <a:off x="375485" y="2456761"/>
            <a:ext cx="2908998" cy="2446131"/>
          </a:xfrm>
          <a:prstGeom prst="rect">
            <a:avLst/>
          </a:prstGeom>
        </p:spPr>
        <p:txBody>
          <a:bodyPr>
            <a:noAutofit/>
          </a:bodyPr>
          <a:lstStyle>
            <a:lvl1pPr marL="0" indent="0">
              <a:buFontTx/>
              <a:buNone/>
              <a:defRPr sz="2000" b="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
        <p:nvSpPr>
          <p:cNvPr id="20" name="Picture Placeholder 4"/>
          <p:cNvSpPr>
            <a:spLocks noGrp="1"/>
          </p:cNvSpPr>
          <p:nvPr>
            <p:ph type="pic" sz="quarter" idx="14"/>
          </p:nvPr>
        </p:nvSpPr>
        <p:spPr>
          <a:xfrm>
            <a:off x="3682911" y="757160"/>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1" name="Picture Placeholder 4"/>
          <p:cNvSpPr>
            <a:spLocks noGrp="1"/>
          </p:cNvSpPr>
          <p:nvPr>
            <p:ph type="pic" sz="quarter" idx="15"/>
          </p:nvPr>
        </p:nvSpPr>
        <p:spPr>
          <a:xfrm>
            <a:off x="6314968" y="757160"/>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22" name="Picture Placeholder 4"/>
          <p:cNvSpPr>
            <a:spLocks noGrp="1"/>
          </p:cNvSpPr>
          <p:nvPr>
            <p:ph type="pic" sz="quarter" idx="16"/>
          </p:nvPr>
        </p:nvSpPr>
        <p:spPr>
          <a:xfrm>
            <a:off x="3682911" y="3126098"/>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3" name="Picture Placeholder 4"/>
          <p:cNvSpPr>
            <a:spLocks noGrp="1"/>
          </p:cNvSpPr>
          <p:nvPr>
            <p:ph type="pic" sz="quarter" idx="17"/>
          </p:nvPr>
        </p:nvSpPr>
        <p:spPr>
          <a:xfrm>
            <a:off x="6314968" y="3126098"/>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15" name="Text Placeholder 12"/>
          <p:cNvSpPr>
            <a:spLocks noGrp="1"/>
          </p:cNvSpPr>
          <p:nvPr>
            <p:ph type="body" sz="quarter" idx="19" hasCustomPrompt="1"/>
          </p:nvPr>
        </p:nvSpPr>
        <p:spPr>
          <a:xfrm>
            <a:off x="4897686"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7" name="Text Placeholder 12"/>
          <p:cNvSpPr>
            <a:spLocks noGrp="1"/>
          </p:cNvSpPr>
          <p:nvPr>
            <p:ph type="body" sz="quarter" idx="20" hasCustomPrompt="1"/>
          </p:nvPr>
        </p:nvSpPr>
        <p:spPr>
          <a:xfrm>
            <a:off x="7529741"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24" name="Text Placeholder 12"/>
          <p:cNvSpPr>
            <a:spLocks noGrp="1"/>
          </p:cNvSpPr>
          <p:nvPr>
            <p:ph type="body" sz="quarter" idx="21" hasCustomPrompt="1"/>
          </p:nvPr>
        </p:nvSpPr>
        <p:spPr>
          <a:xfrm>
            <a:off x="7529742" y="523247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25" name="Text Placeholder 12"/>
          <p:cNvSpPr>
            <a:spLocks noGrp="1"/>
          </p:cNvSpPr>
          <p:nvPr>
            <p:ph type="body" sz="quarter" idx="22" hasCustomPrompt="1"/>
          </p:nvPr>
        </p:nvSpPr>
        <p:spPr>
          <a:xfrm>
            <a:off x="4897686" y="5232476"/>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6573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ubtitle">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92239" y="3715784"/>
            <a:ext cx="8077389" cy="371735"/>
          </a:xfrm>
          <a:prstGeom prst="rect">
            <a:avLst/>
          </a:prstGeom>
        </p:spPr>
        <p:txBody>
          <a:bodyPr>
            <a:noAutofit/>
          </a:bodyPr>
          <a:lstStyle>
            <a:lvl1pPr marL="0" indent="0">
              <a:lnSpc>
                <a:spcPct val="80000"/>
              </a:lnSpc>
              <a:buFontTx/>
              <a:buNone/>
              <a:defRPr sz="2800" b="0" baseline="0">
                <a:solidFill>
                  <a:schemeClr val="tx1"/>
                </a:solidFill>
                <a:latin typeface="+mn-lt"/>
                <a:cs typeface="Calibri Light"/>
              </a:defRPr>
            </a:lvl1pPr>
            <a:lvl2pPr>
              <a:defRPr sz="1600"/>
            </a:lvl2pPr>
            <a:lvl3pPr>
              <a:defRPr sz="1600"/>
            </a:lvl3pPr>
            <a:lvl4pPr>
              <a:defRPr sz="1600"/>
            </a:lvl4pPr>
            <a:lvl5pPr>
              <a:defRPr sz="1600"/>
            </a:lvl5pPr>
          </a:lstStyle>
          <a:p>
            <a:pPr lvl="0"/>
            <a:r>
              <a:rPr lang="en-US"/>
              <a:t>Subtitle – Calibri – Black – 28pt</a:t>
            </a:r>
          </a:p>
        </p:txBody>
      </p:sp>
      <p:sp>
        <p:nvSpPr>
          <p:cNvPr id="5" name="Text Placeholder 3"/>
          <p:cNvSpPr>
            <a:spLocks noGrp="1"/>
          </p:cNvSpPr>
          <p:nvPr>
            <p:ph type="body" sz="quarter" idx="16" hasCustomPrompt="1"/>
          </p:nvPr>
        </p:nvSpPr>
        <p:spPr>
          <a:xfrm>
            <a:off x="492238" y="4159248"/>
            <a:ext cx="8068251" cy="1725788"/>
          </a:xfrm>
          <a:prstGeom prst="rect">
            <a:avLst/>
          </a:prstGeom>
        </p:spPr>
        <p:txBody>
          <a:bodyPr wrap="square">
            <a:noAutofit/>
          </a:bodyPr>
          <a:lstStyle>
            <a:lvl1pPr marL="0" indent="0">
              <a:buFontTx/>
              <a:buNone/>
              <a:defRPr sz="1800">
                <a:solidFill>
                  <a:srgbClr val="000000"/>
                </a:solidFill>
                <a:latin typeface="Garamond"/>
                <a:cs typeface="Garamond"/>
              </a:defRPr>
            </a:lvl1pPr>
          </a:lstStyle>
          <a:p>
            <a:pPr lvl="0"/>
            <a:r>
              <a:rPr lang="en-US"/>
              <a:t>Paragraph Text – Garamond– Black – 18pt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endParaRPr lang="en-US"/>
          </a:p>
        </p:txBody>
      </p:sp>
      <p:sp>
        <p:nvSpPr>
          <p:cNvPr id="6" name="Rectangle 5"/>
          <p:cNvSpPr/>
          <p:nvPr userDrawn="1"/>
        </p:nvSpPr>
        <p:spPr>
          <a:xfrm>
            <a:off x="500998" y="208894"/>
            <a:ext cx="1613726" cy="1506483"/>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ln>
                <a:noFill/>
              </a:ln>
              <a:solidFill>
                <a:schemeClr val="accent2"/>
              </a:solidFill>
            </a:endParaRPr>
          </a:p>
        </p:txBody>
      </p:sp>
      <p:sp>
        <p:nvSpPr>
          <p:cNvPr id="7" name="Rectangle 6"/>
          <p:cNvSpPr/>
          <p:nvPr userDrawn="1"/>
        </p:nvSpPr>
        <p:spPr>
          <a:xfrm>
            <a:off x="2114724" y="1715377"/>
            <a:ext cx="1613726" cy="1506483"/>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ln>
                <a:noFill/>
              </a:ln>
              <a:solidFill>
                <a:schemeClr val="accent2"/>
              </a:solidFill>
            </a:endParaRPr>
          </a:p>
        </p:txBody>
      </p:sp>
      <p:sp>
        <p:nvSpPr>
          <p:cNvPr id="8" name="Rectangle 7"/>
          <p:cNvSpPr/>
          <p:nvPr userDrawn="1"/>
        </p:nvSpPr>
        <p:spPr>
          <a:xfrm>
            <a:off x="3728450" y="208894"/>
            <a:ext cx="1613726" cy="1506483"/>
          </a:xfrm>
          <a:prstGeom prst="rect">
            <a:avLst/>
          </a:prstGeom>
          <a:solidFill>
            <a:srgbClr val="837C6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ln>
                <a:noFill/>
              </a:ln>
              <a:solidFill>
                <a:schemeClr val="accent2"/>
              </a:solidFill>
            </a:endParaRPr>
          </a:p>
        </p:txBody>
      </p:sp>
      <p:sp>
        <p:nvSpPr>
          <p:cNvPr id="9" name="Rectangle 8"/>
          <p:cNvSpPr/>
          <p:nvPr userDrawn="1"/>
        </p:nvSpPr>
        <p:spPr>
          <a:xfrm>
            <a:off x="5331513" y="1715377"/>
            <a:ext cx="1636251" cy="1524107"/>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ln>
                <a:noFill/>
              </a:ln>
              <a:solidFill>
                <a:schemeClr val="accent2"/>
              </a:solidFill>
            </a:endParaRPr>
          </a:p>
        </p:txBody>
      </p:sp>
      <p:sp>
        <p:nvSpPr>
          <p:cNvPr id="10" name="Rectangle 9"/>
          <p:cNvSpPr/>
          <p:nvPr userDrawn="1"/>
        </p:nvSpPr>
        <p:spPr>
          <a:xfrm>
            <a:off x="6955902" y="208894"/>
            <a:ext cx="1613726" cy="1506483"/>
          </a:xfrm>
          <a:prstGeom prst="rect">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ln>
                <a:noFill/>
              </a:ln>
              <a:solidFill>
                <a:schemeClr val="accent2"/>
              </a:solidFill>
            </a:endParaRPr>
          </a:p>
        </p:txBody>
      </p:sp>
      <p:sp>
        <p:nvSpPr>
          <p:cNvPr id="11" name="Picture Placeholder 7"/>
          <p:cNvSpPr>
            <a:spLocks noGrp="1"/>
          </p:cNvSpPr>
          <p:nvPr>
            <p:ph type="pic" sz="quarter" idx="17"/>
          </p:nvPr>
        </p:nvSpPr>
        <p:spPr>
          <a:xfrm>
            <a:off x="2114550" y="208894"/>
            <a:ext cx="1614488"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2" name="Picture Placeholder 7"/>
          <p:cNvSpPr>
            <a:spLocks noGrp="1"/>
          </p:cNvSpPr>
          <p:nvPr>
            <p:ph type="pic" sz="quarter" idx="18"/>
          </p:nvPr>
        </p:nvSpPr>
        <p:spPr>
          <a:xfrm>
            <a:off x="492239" y="1732291"/>
            <a:ext cx="1614488"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3" name="Picture Placeholder 7"/>
          <p:cNvSpPr>
            <a:spLocks noGrp="1"/>
          </p:cNvSpPr>
          <p:nvPr>
            <p:ph type="pic" sz="quarter" idx="19"/>
          </p:nvPr>
        </p:nvSpPr>
        <p:spPr>
          <a:xfrm>
            <a:off x="3739551" y="1732291"/>
            <a:ext cx="1602625"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4" name="Picture Placeholder 7"/>
          <p:cNvSpPr>
            <a:spLocks noGrp="1"/>
          </p:cNvSpPr>
          <p:nvPr>
            <p:ph type="pic" sz="quarter" idx="20"/>
          </p:nvPr>
        </p:nvSpPr>
        <p:spPr>
          <a:xfrm>
            <a:off x="6974999" y="1732291"/>
            <a:ext cx="1585489"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5" name="Picture Placeholder 7"/>
          <p:cNvSpPr>
            <a:spLocks noGrp="1"/>
          </p:cNvSpPr>
          <p:nvPr>
            <p:ph type="pic" sz="quarter" idx="21"/>
          </p:nvPr>
        </p:nvSpPr>
        <p:spPr>
          <a:xfrm>
            <a:off x="5331513" y="208894"/>
            <a:ext cx="1614488"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7"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18" name="Text Placeholder 2"/>
          <p:cNvSpPr>
            <a:spLocks noGrp="1"/>
          </p:cNvSpPr>
          <p:nvPr>
            <p:ph type="body" sz="quarter" idx="29" hasCustomPrompt="1"/>
          </p:nvPr>
        </p:nvSpPr>
        <p:spPr>
          <a:xfrm>
            <a:off x="790275" y="3026285"/>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19" name="Text Placeholder 2"/>
          <p:cNvSpPr>
            <a:spLocks noGrp="1"/>
          </p:cNvSpPr>
          <p:nvPr>
            <p:ph type="body" sz="quarter" idx="28" hasCustomPrompt="1"/>
          </p:nvPr>
        </p:nvSpPr>
        <p:spPr>
          <a:xfrm>
            <a:off x="2404001" y="1516218"/>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20" name="Text Placeholder 2"/>
          <p:cNvSpPr>
            <a:spLocks noGrp="1"/>
          </p:cNvSpPr>
          <p:nvPr>
            <p:ph type="body" sz="quarter" idx="27" hasCustomPrompt="1"/>
          </p:nvPr>
        </p:nvSpPr>
        <p:spPr>
          <a:xfrm>
            <a:off x="4007064" y="3034340"/>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21" name="Text Placeholder 2"/>
          <p:cNvSpPr>
            <a:spLocks noGrp="1"/>
          </p:cNvSpPr>
          <p:nvPr>
            <p:ph type="body" sz="quarter" idx="26" hasCustomPrompt="1"/>
          </p:nvPr>
        </p:nvSpPr>
        <p:spPr>
          <a:xfrm>
            <a:off x="5646932" y="1521487"/>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22" name="Text Placeholder 2"/>
          <p:cNvSpPr>
            <a:spLocks noGrp="1"/>
          </p:cNvSpPr>
          <p:nvPr>
            <p:ph type="body" sz="quarter" idx="25" hasCustomPrompt="1"/>
          </p:nvPr>
        </p:nvSpPr>
        <p:spPr>
          <a:xfrm>
            <a:off x="7235277" y="3035140"/>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Tree>
    <p:extLst>
      <p:ext uri="{BB962C8B-B14F-4D97-AF65-F5344CB8AC3E}">
        <p14:creationId xmlns:p14="http://schemas.microsoft.com/office/powerpoint/2010/main" val="2759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a-Title">
    <p:spTree>
      <p:nvGrpSpPr>
        <p:cNvPr id="1" name=""/>
        <p:cNvGrpSpPr/>
        <p:nvPr/>
      </p:nvGrpSpPr>
      <p:grpSpPr>
        <a:xfrm>
          <a:off x="0" y="0"/>
          <a:ext cx="0" cy="0"/>
          <a:chOff x="0" y="0"/>
          <a:chExt cx="0" cy="0"/>
        </a:xfrm>
      </p:grpSpPr>
      <p:sp>
        <p:nvSpPr>
          <p:cNvPr id="7" name="Round Diagonal Corner Rectangle 6"/>
          <p:cNvSpPr/>
          <p:nvPr userDrawn="1"/>
        </p:nvSpPr>
        <p:spPr>
          <a:xfrm>
            <a:off x="240432" y="245813"/>
            <a:ext cx="7216333" cy="6363813"/>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9" name="Title Placeholder 1"/>
          <p:cNvSpPr>
            <a:spLocks noGrp="1"/>
          </p:cNvSpPr>
          <p:nvPr>
            <p:ph type="title" hasCustomPrompt="1"/>
          </p:nvPr>
        </p:nvSpPr>
        <p:spPr>
          <a:xfrm>
            <a:off x="960712" y="2553608"/>
            <a:ext cx="5708869" cy="521636"/>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TITLE – CALIBRI LIGHT – WHITE 28PT</a:t>
            </a:r>
          </a:p>
        </p:txBody>
      </p:sp>
      <p:sp>
        <p:nvSpPr>
          <p:cNvPr id="10" name="Text Placeholder 2"/>
          <p:cNvSpPr>
            <a:spLocks noGrp="1"/>
          </p:cNvSpPr>
          <p:nvPr>
            <p:ph type="body" sz="quarter" idx="11" hasCustomPrompt="1"/>
          </p:nvPr>
        </p:nvSpPr>
        <p:spPr>
          <a:xfrm>
            <a:off x="960713" y="3239313"/>
            <a:ext cx="5708868" cy="391606"/>
          </a:xfrm>
          <a:prstGeom prst="rect">
            <a:avLst/>
          </a:prstGeom>
        </p:spPr>
        <p:txBody>
          <a:bodyPr>
            <a:noAutofit/>
          </a:bodyPr>
          <a:lstStyle>
            <a:lvl1pPr marL="0" indent="0">
              <a:lnSpc>
                <a:spcPct val="80000"/>
              </a:lnSpc>
              <a:buFontTx/>
              <a:buNone/>
              <a:defRPr sz="2000" b="0" baseline="0">
                <a:solidFill>
                  <a:schemeClr val="bg1"/>
                </a:solidFill>
                <a:latin typeface="Calibri Light"/>
                <a:cs typeface="Calibri Light"/>
              </a:defRPr>
            </a:lvl1pPr>
            <a:lvl2pPr>
              <a:defRPr sz="1600"/>
            </a:lvl2pPr>
            <a:lvl3pPr>
              <a:defRPr sz="1600"/>
            </a:lvl3pPr>
            <a:lvl4pPr>
              <a:defRPr sz="1600"/>
            </a:lvl4pPr>
            <a:lvl5pPr>
              <a:defRPr sz="1600"/>
            </a:lvl5pPr>
          </a:lstStyle>
          <a:p>
            <a:pPr lvl="0"/>
            <a:r>
              <a:rPr lang="en-US"/>
              <a:t>Venue – Calibri Light – White – 20pt</a:t>
            </a:r>
          </a:p>
        </p:txBody>
      </p:sp>
      <p:sp>
        <p:nvSpPr>
          <p:cNvPr id="11" name="Text Placeholder 5"/>
          <p:cNvSpPr>
            <a:spLocks noGrp="1"/>
          </p:cNvSpPr>
          <p:nvPr>
            <p:ph type="body" sz="quarter" idx="13" hasCustomPrompt="1"/>
          </p:nvPr>
        </p:nvSpPr>
        <p:spPr>
          <a:xfrm>
            <a:off x="951953" y="4655680"/>
            <a:ext cx="5778937" cy="366713"/>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2" name="Text Placeholder 5"/>
          <p:cNvSpPr>
            <a:spLocks noGrp="1"/>
          </p:cNvSpPr>
          <p:nvPr>
            <p:ph type="body" sz="quarter" idx="14" hasCustomPrompt="1"/>
          </p:nvPr>
        </p:nvSpPr>
        <p:spPr>
          <a:xfrm>
            <a:off x="960713" y="3772024"/>
            <a:ext cx="5708868" cy="831102"/>
          </a:xfrm>
          <a:prstGeom prst="rect">
            <a:avLst/>
          </a:prstGeom>
        </p:spPr>
        <p:txBody>
          <a:bodyPr>
            <a:noAutofit/>
          </a:bodyPr>
          <a:lstStyle>
            <a:lvl1pPr marL="0" indent="0">
              <a:buFontTx/>
              <a:buNone/>
              <a:defRPr sz="1600" b="1">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Tree>
    <p:extLst>
      <p:ext uri="{BB962C8B-B14F-4D97-AF65-F5344CB8AC3E}">
        <p14:creationId xmlns:p14="http://schemas.microsoft.com/office/powerpoint/2010/main" val="112433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b-Title">
    <p:spTree>
      <p:nvGrpSpPr>
        <p:cNvPr id="1" name=""/>
        <p:cNvGrpSpPr/>
        <p:nvPr/>
      </p:nvGrpSpPr>
      <p:grpSpPr>
        <a:xfrm>
          <a:off x="0" y="0"/>
          <a:ext cx="0" cy="0"/>
          <a:chOff x="0" y="0"/>
          <a:chExt cx="0" cy="0"/>
        </a:xfrm>
      </p:grpSpPr>
      <p:sp>
        <p:nvSpPr>
          <p:cNvPr id="7" name="Round Diagonal Corner Rectangle 6"/>
          <p:cNvSpPr/>
          <p:nvPr userDrawn="1"/>
        </p:nvSpPr>
        <p:spPr>
          <a:xfrm>
            <a:off x="240432" y="245813"/>
            <a:ext cx="7216333" cy="6363813"/>
          </a:xfrm>
          <a:prstGeom prst="round2DiagRect">
            <a:avLst/>
          </a:prstGeom>
          <a:solidFill>
            <a:srgbClr val="837C67"/>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9" name="Title Placeholder 1"/>
          <p:cNvSpPr>
            <a:spLocks noGrp="1"/>
          </p:cNvSpPr>
          <p:nvPr>
            <p:ph type="title" hasCustomPrompt="1"/>
          </p:nvPr>
        </p:nvSpPr>
        <p:spPr>
          <a:xfrm>
            <a:off x="960712" y="2553608"/>
            <a:ext cx="5708869" cy="521636"/>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TITLE – CALIBRI LIGHT – WHITE 28PT</a:t>
            </a:r>
          </a:p>
        </p:txBody>
      </p:sp>
      <p:sp>
        <p:nvSpPr>
          <p:cNvPr id="10" name="Text Placeholder 2"/>
          <p:cNvSpPr>
            <a:spLocks noGrp="1"/>
          </p:cNvSpPr>
          <p:nvPr>
            <p:ph type="body" sz="quarter" idx="11" hasCustomPrompt="1"/>
          </p:nvPr>
        </p:nvSpPr>
        <p:spPr>
          <a:xfrm>
            <a:off x="960713" y="3239313"/>
            <a:ext cx="5708868" cy="391606"/>
          </a:xfrm>
          <a:prstGeom prst="rect">
            <a:avLst/>
          </a:prstGeom>
        </p:spPr>
        <p:txBody>
          <a:bodyPr>
            <a:noAutofit/>
          </a:bodyPr>
          <a:lstStyle>
            <a:lvl1pPr marL="0" indent="0">
              <a:lnSpc>
                <a:spcPct val="80000"/>
              </a:lnSpc>
              <a:buFontTx/>
              <a:buNone/>
              <a:defRPr sz="2000" b="0" baseline="0">
                <a:solidFill>
                  <a:schemeClr val="bg1"/>
                </a:solidFill>
                <a:latin typeface="Calibri Light"/>
                <a:cs typeface="Calibri Light"/>
              </a:defRPr>
            </a:lvl1pPr>
            <a:lvl2pPr>
              <a:defRPr sz="1600"/>
            </a:lvl2pPr>
            <a:lvl3pPr>
              <a:defRPr sz="1600"/>
            </a:lvl3pPr>
            <a:lvl4pPr>
              <a:defRPr sz="1600"/>
            </a:lvl4pPr>
            <a:lvl5pPr>
              <a:defRPr sz="1600"/>
            </a:lvl5pPr>
          </a:lstStyle>
          <a:p>
            <a:pPr lvl="0"/>
            <a:r>
              <a:rPr lang="en-US"/>
              <a:t>Venue – Calibri Light – White – 20pt</a:t>
            </a:r>
          </a:p>
        </p:txBody>
      </p:sp>
      <p:sp>
        <p:nvSpPr>
          <p:cNvPr id="11" name="Text Placeholder 5"/>
          <p:cNvSpPr>
            <a:spLocks noGrp="1"/>
          </p:cNvSpPr>
          <p:nvPr>
            <p:ph type="body" sz="quarter" idx="13" hasCustomPrompt="1"/>
          </p:nvPr>
        </p:nvSpPr>
        <p:spPr>
          <a:xfrm>
            <a:off x="951953" y="4655680"/>
            <a:ext cx="5778937" cy="366713"/>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2" name="Text Placeholder 5"/>
          <p:cNvSpPr>
            <a:spLocks noGrp="1"/>
          </p:cNvSpPr>
          <p:nvPr>
            <p:ph type="body" sz="quarter" idx="14" hasCustomPrompt="1"/>
          </p:nvPr>
        </p:nvSpPr>
        <p:spPr>
          <a:xfrm>
            <a:off x="960713" y="3772024"/>
            <a:ext cx="5708868" cy="831102"/>
          </a:xfrm>
          <a:prstGeom prst="rect">
            <a:avLst/>
          </a:prstGeom>
        </p:spPr>
        <p:txBody>
          <a:bodyPr>
            <a:noAutofit/>
          </a:bodyPr>
          <a:lstStyle>
            <a:lvl1pPr marL="0" indent="0">
              <a:buFontTx/>
              <a:buNone/>
              <a:defRPr sz="1600" b="1">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Tree>
    <p:extLst>
      <p:ext uri="{BB962C8B-B14F-4D97-AF65-F5344CB8AC3E}">
        <p14:creationId xmlns:p14="http://schemas.microsoft.com/office/powerpoint/2010/main" val="37238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a-Subtitle">
    <p:bg>
      <p:bgPr>
        <a:solidFill>
          <a:schemeClr val="bg1"/>
        </a:solidFill>
        <a:effectLst/>
      </p:bgPr>
    </p:bg>
    <p:spTree>
      <p:nvGrpSpPr>
        <p:cNvPr id="1" name=""/>
        <p:cNvGrpSpPr/>
        <p:nvPr/>
      </p:nvGrpSpPr>
      <p:grpSpPr>
        <a:xfrm>
          <a:off x="0" y="0"/>
          <a:ext cx="0" cy="0"/>
          <a:chOff x="0" y="0"/>
          <a:chExt cx="0" cy="0"/>
        </a:xfrm>
      </p:grpSpPr>
      <p:sp>
        <p:nvSpPr>
          <p:cNvPr id="14" name="Round Diagonal Corner Rectangle 13"/>
          <p:cNvSpPr/>
          <p:nvPr userDrawn="1"/>
        </p:nvSpPr>
        <p:spPr>
          <a:xfrm>
            <a:off x="5794224" y="1383964"/>
            <a:ext cx="3239649" cy="5368529"/>
          </a:xfrm>
          <a:prstGeom prst="round2DiagRect">
            <a:avLst/>
          </a:prstGeom>
          <a:solidFill>
            <a:srgbClr val="837C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 Placeholder 5"/>
          <p:cNvSpPr>
            <a:spLocks noGrp="1"/>
          </p:cNvSpPr>
          <p:nvPr>
            <p:ph type="body" sz="quarter" idx="13" hasCustomPrompt="1"/>
          </p:nvPr>
        </p:nvSpPr>
        <p:spPr>
          <a:xfrm>
            <a:off x="5967250" y="6105038"/>
            <a:ext cx="2951352" cy="752961"/>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a:t>
            </a:r>
          </a:p>
        </p:txBody>
      </p:sp>
      <p:sp>
        <p:nvSpPr>
          <p:cNvPr id="5" name="Picture Placeholder 4"/>
          <p:cNvSpPr>
            <a:spLocks noGrp="1"/>
          </p:cNvSpPr>
          <p:nvPr>
            <p:ph type="pic" sz="quarter" idx="14"/>
          </p:nvPr>
        </p:nvSpPr>
        <p:spPr>
          <a:xfrm>
            <a:off x="1" y="0"/>
            <a:ext cx="5684839" cy="6858000"/>
          </a:xfrm>
          <a:prstGeom prst="rect">
            <a:avLst/>
          </a:prstGeom>
          <a:ln>
            <a:noFill/>
          </a:ln>
        </p:spPr>
        <p:style>
          <a:lnRef idx="2">
            <a:schemeClr val="dk1"/>
          </a:lnRef>
          <a:fillRef idx="1">
            <a:schemeClr val="lt1"/>
          </a:fillRef>
          <a:effectRef idx="0">
            <a:schemeClr val="dk1"/>
          </a:effectRef>
          <a:fontRef idx="none"/>
        </p:style>
        <p:txBody>
          <a:bodyPr>
            <a:normAutofit/>
          </a:bodyPr>
          <a:lstStyle>
            <a:lvl1pPr marL="0" indent="0">
              <a:buFontTx/>
              <a:buNone/>
              <a:defRPr sz="1867"/>
            </a:lvl1pPr>
          </a:lstStyle>
          <a:p>
            <a:r>
              <a:rPr lang="en-US"/>
              <a:t>Click icon to add picture</a:t>
            </a:r>
          </a:p>
        </p:txBody>
      </p:sp>
      <p:sp>
        <p:nvSpPr>
          <p:cNvPr id="11" name="Rectangle 10"/>
          <p:cNvSpPr/>
          <p:nvPr userDrawn="1"/>
        </p:nvSpPr>
        <p:spPr>
          <a:xfrm>
            <a:off x="5684098" y="3"/>
            <a:ext cx="3459903" cy="1278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 name="Title Placeholder 1"/>
          <p:cNvSpPr>
            <a:spLocks noGrp="1"/>
          </p:cNvSpPr>
          <p:nvPr>
            <p:ph type="title" hasCustomPrompt="1"/>
          </p:nvPr>
        </p:nvSpPr>
        <p:spPr>
          <a:xfrm>
            <a:off x="6017331" y="1725588"/>
            <a:ext cx="3027755" cy="1434443"/>
          </a:xfrm>
          <a:prstGeom prst="rect">
            <a:avLst/>
          </a:prstGeom>
        </p:spPr>
        <p:txBody>
          <a:bodyPr vert="horz" lIns="91440" tIns="45720" rIns="91440" bIns="45720" rtlCol="0" anchor="ctr">
            <a:norm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LIGHT – 28PT</a:t>
            </a:r>
            <a:br>
              <a:rPr lang="en-US"/>
            </a:br>
            <a:r>
              <a:rPr lang="en-US"/>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694" y="224304"/>
            <a:ext cx="1992908" cy="953985"/>
          </a:xfrm>
          <a:prstGeom prst="rect">
            <a:avLst/>
          </a:prstGeom>
        </p:spPr>
      </p:pic>
      <p:sp>
        <p:nvSpPr>
          <p:cNvPr id="3" name="Text Placeholder 2"/>
          <p:cNvSpPr>
            <a:spLocks noGrp="1"/>
          </p:cNvSpPr>
          <p:nvPr>
            <p:ph type="body" sz="quarter" idx="10" hasCustomPrompt="1"/>
          </p:nvPr>
        </p:nvSpPr>
        <p:spPr>
          <a:xfrm>
            <a:off x="5967250" y="3351623"/>
            <a:ext cx="2951352" cy="785757"/>
          </a:xfrm>
          <a:prstGeom prst="rect">
            <a:avLst/>
          </a:prstGeom>
        </p:spPr>
        <p:txBody>
          <a:bodyPr>
            <a:noAutofit/>
          </a:bodyPr>
          <a:lstStyle>
            <a:lvl1pPr marL="0" indent="0">
              <a:lnSpc>
                <a:spcPct val="80000"/>
              </a:lnSpc>
              <a:buFontTx/>
              <a:buNone/>
              <a:defRPr sz="24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Presenters and Titles Calibri Light 24</a:t>
            </a:r>
          </a:p>
        </p:txBody>
      </p:sp>
      <p:sp>
        <p:nvSpPr>
          <p:cNvPr id="9"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109048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b-Subtitle">
    <p:bg>
      <p:bgPr>
        <a:solidFill>
          <a:schemeClr val="bg1"/>
        </a:solidFill>
        <a:effectLst/>
      </p:bgPr>
    </p:bg>
    <p:spTree>
      <p:nvGrpSpPr>
        <p:cNvPr id="1" name=""/>
        <p:cNvGrpSpPr/>
        <p:nvPr/>
      </p:nvGrpSpPr>
      <p:grpSpPr>
        <a:xfrm>
          <a:off x="0" y="0"/>
          <a:ext cx="0" cy="0"/>
          <a:chOff x="0" y="0"/>
          <a:chExt cx="0" cy="0"/>
        </a:xfrm>
      </p:grpSpPr>
      <p:sp>
        <p:nvSpPr>
          <p:cNvPr id="14" name="Round Diagonal Corner Rectangle 13"/>
          <p:cNvSpPr/>
          <p:nvPr userDrawn="1"/>
        </p:nvSpPr>
        <p:spPr>
          <a:xfrm>
            <a:off x="5794224" y="1383964"/>
            <a:ext cx="3239649" cy="5368529"/>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 Placeholder 5"/>
          <p:cNvSpPr>
            <a:spLocks noGrp="1"/>
          </p:cNvSpPr>
          <p:nvPr>
            <p:ph type="body" sz="quarter" idx="13" hasCustomPrompt="1"/>
          </p:nvPr>
        </p:nvSpPr>
        <p:spPr>
          <a:xfrm>
            <a:off x="5967250" y="6105038"/>
            <a:ext cx="2951352" cy="752961"/>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a:t>
            </a:r>
          </a:p>
        </p:txBody>
      </p:sp>
      <p:sp>
        <p:nvSpPr>
          <p:cNvPr id="5" name="Picture Placeholder 4"/>
          <p:cNvSpPr>
            <a:spLocks noGrp="1"/>
          </p:cNvSpPr>
          <p:nvPr>
            <p:ph type="pic" sz="quarter" idx="14"/>
          </p:nvPr>
        </p:nvSpPr>
        <p:spPr>
          <a:xfrm>
            <a:off x="1" y="0"/>
            <a:ext cx="5684839" cy="6858000"/>
          </a:xfrm>
          <a:prstGeom prst="rect">
            <a:avLst/>
          </a:prstGeom>
          <a:ln>
            <a:noFill/>
          </a:ln>
        </p:spPr>
        <p:style>
          <a:lnRef idx="2">
            <a:schemeClr val="dk1"/>
          </a:lnRef>
          <a:fillRef idx="1">
            <a:schemeClr val="lt1"/>
          </a:fillRef>
          <a:effectRef idx="0">
            <a:schemeClr val="dk1"/>
          </a:effectRef>
          <a:fontRef idx="none"/>
        </p:style>
        <p:txBody>
          <a:bodyPr>
            <a:normAutofit/>
          </a:bodyPr>
          <a:lstStyle>
            <a:lvl1pPr marL="0" indent="0">
              <a:buFontTx/>
              <a:buNone/>
              <a:defRPr sz="1867"/>
            </a:lvl1pPr>
          </a:lstStyle>
          <a:p>
            <a:r>
              <a:rPr lang="en-US"/>
              <a:t>Click icon to add picture</a:t>
            </a:r>
          </a:p>
        </p:txBody>
      </p:sp>
      <p:sp>
        <p:nvSpPr>
          <p:cNvPr id="11" name="Rectangle 10"/>
          <p:cNvSpPr/>
          <p:nvPr userDrawn="1"/>
        </p:nvSpPr>
        <p:spPr>
          <a:xfrm>
            <a:off x="5684098" y="3"/>
            <a:ext cx="3459903" cy="1278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 name="Title Placeholder 1"/>
          <p:cNvSpPr>
            <a:spLocks noGrp="1"/>
          </p:cNvSpPr>
          <p:nvPr>
            <p:ph type="title" hasCustomPrompt="1"/>
          </p:nvPr>
        </p:nvSpPr>
        <p:spPr>
          <a:xfrm>
            <a:off x="6017331" y="1725588"/>
            <a:ext cx="3027755" cy="1434443"/>
          </a:xfrm>
          <a:prstGeom prst="rect">
            <a:avLst/>
          </a:prstGeom>
        </p:spPr>
        <p:txBody>
          <a:bodyPr vert="horz" lIns="91440" tIns="45720" rIns="91440" bIns="45720" rtlCol="0" anchor="ctr">
            <a:norm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LIGHT – 28PT</a:t>
            </a:r>
            <a:br>
              <a:rPr lang="en-US"/>
            </a:br>
            <a:r>
              <a:rPr lang="en-US"/>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694" y="224304"/>
            <a:ext cx="1992908" cy="953985"/>
          </a:xfrm>
          <a:prstGeom prst="rect">
            <a:avLst/>
          </a:prstGeom>
        </p:spPr>
      </p:pic>
      <p:sp>
        <p:nvSpPr>
          <p:cNvPr id="3" name="Text Placeholder 2"/>
          <p:cNvSpPr>
            <a:spLocks noGrp="1"/>
          </p:cNvSpPr>
          <p:nvPr>
            <p:ph type="body" sz="quarter" idx="10" hasCustomPrompt="1"/>
          </p:nvPr>
        </p:nvSpPr>
        <p:spPr>
          <a:xfrm>
            <a:off x="5967250" y="3351623"/>
            <a:ext cx="2951352" cy="785757"/>
          </a:xfrm>
          <a:prstGeom prst="rect">
            <a:avLst/>
          </a:prstGeom>
        </p:spPr>
        <p:txBody>
          <a:bodyPr>
            <a:noAutofit/>
          </a:bodyPr>
          <a:lstStyle>
            <a:lvl1pPr marL="0" indent="0">
              <a:lnSpc>
                <a:spcPct val="80000"/>
              </a:lnSpc>
              <a:buFontTx/>
              <a:buNone/>
              <a:defRPr sz="24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Presenters and Titles Calibri Light 24</a:t>
            </a:r>
          </a:p>
        </p:txBody>
      </p:sp>
      <p:sp>
        <p:nvSpPr>
          <p:cNvPr id="9" name="Text Placeholder 12"/>
          <p:cNvSpPr>
            <a:spLocks noGrp="1"/>
          </p:cNvSpPr>
          <p:nvPr>
            <p:ph type="body" sz="quarter" idx="15" hasCustomPrompt="1"/>
          </p:nvPr>
        </p:nvSpPr>
        <p:spPr>
          <a:xfrm>
            <a:off x="4097284" y="6498317"/>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2936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Divid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364422"/>
            <a:ext cx="9144000" cy="537716"/>
          </a:xfrm>
          <a:prstGeom prst="rect">
            <a:avLst/>
          </a:prstGeom>
        </p:spPr>
        <p:txBody>
          <a:bodyPr vert="horz" lIns="91440" tIns="45720" rIns="91440" bIns="45720" rtlCol="0" anchor="ctr">
            <a:noAutofit/>
          </a:bodyPr>
          <a:lstStyle>
            <a:lvl1pPr algn="ctr">
              <a:defRPr sz="2800" b="0" i="0" baseline="0">
                <a:solidFill>
                  <a:schemeClr val="accent1"/>
                </a:solidFill>
                <a:latin typeface="Calibri"/>
                <a:cs typeface="Calibri"/>
              </a:defRPr>
            </a:lvl1pPr>
          </a:lstStyle>
          <a:p>
            <a:r>
              <a:rPr lang="en-US"/>
              <a:t>Title – Calibri – Black 28pt</a:t>
            </a:r>
          </a:p>
        </p:txBody>
      </p:sp>
      <p:sp>
        <p:nvSpPr>
          <p:cNvPr id="5" name="Text Placeholder 2"/>
          <p:cNvSpPr>
            <a:spLocks noGrp="1"/>
          </p:cNvSpPr>
          <p:nvPr>
            <p:ph type="body" sz="quarter" idx="11" hasCustomPrompt="1"/>
          </p:nvPr>
        </p:nvSpPr>
        <p:spPr>
          <a:xfrm>
            <a:off x="0" y="904671"/>
            <a:ext cx="9144000" cy="391606"/>
          </a:xfrm>
          <a:prstGeom prst="rect">
            <a:avLst/>
          </a:prstGeom>
        </p:spPr>
        <p:txBody>
          <a:bodyPr>
            <a:noAutofit/>
          </a:bodyPr>
          <a:lstStyle>
            <a:lvl1pPr marL="0" indent="0" algn="ctr">
              <a:lnSpc>
                <a:spcPct val="80000"/>
              </a:lnSpc>
              <a:buFontTx/>
              <a:buNone/>
              <a:defRPr sz="2000" b="0" baseline="0">
                <a:solidFill>
                  <a:schemeClr val="tx2"/>
                </a:solidFill>
                <a:latin typeface="Calibri Light"/>
                <a:cs typeface="Calibri Light"/>
              </a:defRPr>
            </a:lvl1pPr>
            <a:lvl2pPr>
              <a:defRPr sz="1600"/>
            </a:lvl2pPr>
            <a:lvl3pPr>
              <a:defRPr sz="1600"/>
            </a:lvl3pPr>
            <a:lvl4pPr>
              <a:defRPr sz="1600"/>
            </a:lvl4pPr>
            <a:lvl5pPr>
              <a:defRPr sz="1600"/>
            </a:lvl5pPr>
          </a:lstStyle>
          <a:p>
            <a:pPr lvl="0"/>
            <a:r>
              <a:rPr lang="en-US" err="1"/>
              <a:t>Subheader</a:t>
            </a:r>
            <a:r>
              <a:rPr lang="en-US"/>
              <a:t> – Calibri Light – Black – 20pt</a:t>
            </a:r>
          </a:p>
        </p:txBody>
      </p:sp>
      <p:sp>
        <p:nvSpPr>
          <p:cNvPr id="6" name="Round Diagonal Corner Rectangle 5"/>
          <p:cNvSpPr/>
          <p:nvPr userDrawn="1"/>
        </p:nvSpPr>
        <p:spPr>
          <a:xfrm>
            <a:off x="306551" y="1857894"/>
            <a:ext cx="1948887" cy="1487102"/>
          </a:xfrm>
          <a:prstGeom prst="round2Diag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7" name="Round Diagonal Corner Rectangle 6"/>
          <p:cNvSpPr/>
          <p:nvPr userDrawn="1"/>
        </p:nvSpPr>
        <p:spPr>
          <a:xfrm>
            <a:off x="2487448" y="1857894"/>
            <a:ext cx="1948887" cy="1487102"/>
          </a:xfrm>
          <a:prstGeom prst="round2DiagRect">
            <a:avLst/>
          </a:prstGeom>
          <a:solidFill>
            <a:srgbClr val="837C67"/>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8" name="Round Diagonal Corner Rectangle 7"/>
          <p:cNvSpPr/>
          <p:nvPr userDrawn="1"/>
        </p:nvSpPr>
        <p:spPr>
          <a:xfrm>
            <a:off x="4642072" y="1857894"/>
            <a:ext cx="1948887" cy="1487102"/>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9" name="Round Diagonal Corner Rectangle 8"/>
          <p:cNvSpPr/>
          <p:nvPr userDrawn="1"/>
        </p:nvSpPr>
        <p:spPr>
          <a:xfrm>
            <a:off x="6814208" y="1857894"/>
            <a:ext cx="1948887" cy="1487102"/>
          </a:xfrm>
          <a:prstGeom prst="round2Diag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0" name="Text Placeholder 2"/>
          <p:cNvSpPr>
            <a:spLocks noGrp="1"/>
          </p:cNvSpPr>
          <p:nvPr>
            <p:ph type="body" sz="quarter" idx="12" hasCustomPrompt="1"/>
          </p:nvPr>
        </p:nvSpPr>
        <p:spPr>
          <a:xfrm>
            <a:off x="306550"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sp>
        <p:nvSpPr>
          <p:cNvPr id="11" name="Text Placeholder 2"/>
          <p:cNvSpPr>
            <a:spLocks noGrp="1"/>
          </p:cNvSpPr>
          <p:nvPr>
            <p:ph type="body" sz="quarter" idx="13" hasCustomPrompt="1"/>
          </p:nvPr>
        </p:nvSpPr>
        <p:spPr>
          <a:xfrm>
            <a:off x="2487448"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sp>
        <p:nvSpPr>
          <p:cNvPr id="12" name="Text Placeholder 2"/>
          <p:cNvSpPr>
            <a:spLocks noGrp="1"/>
          </p:cNvSpPr>
          <p:nvPr>
            <p:ph type="body" sz="quarter" idx="14" hasCustomPrompt="1"/>
          </p:nvPr>
        </p:nvSpPr>
        <p:spPr>
          <a:xfrm>
            <a:off x="4642072"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sp>
        <p:nvSpPr>
          <p:cNvPr id="13" name="Text Placeholder 2"/>
          <p:cNvSpPr>
            <a:spLocks noGrp="1"/>
          </p:cNvSpPr>
          <p:nvPr>
            <p:ph type="body" sz="quarter" idx="15" hasCustomPrompt="1"/>
          </p:nvPr>
        </p:nvSpPr>
        <p:spPr>
          <a:xfrm>
            <a:off x="6814208"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cxnSp>
        <p:nvCxnSpPr>
          <p:cNvPr id="14" name="Straight Connector 13"/>
          <p:cNvCxnSpPr/>
          <p:nvPr userDrawn="1"/>
        </p:nvCxnSpPr>
        <p:spPr>
          <a:xfrm flipV="1">
            <a:off x="306551" y="902138"/>
            <a:ext cx="8456544" cy="2533"/>
          </a:xfrm>
          <a:prstGeom prst="line">
            <a:avLst/>
          </a:prstGeom>
          <a:ln w="19050" cmpd="sng">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1"/>
          <p:cNvSpPr>
            <a:spLocks noGrp="1"/>
          </p:cNvSpPr>
          <p:nvPr>
            <p:ph type="pic" sz="quarter" idx="16" hasCustomPrompt="1"/>
          </p:nvPr>
        </p:nvSpPr>
        <p:spPr>
          <a:xfrm>
            <a:off x="586336"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16" name="Picture Placeholder 21"/>
          <p:cNvSpPr>
            <a:spLocks noGrp="1"/>
          </p:cNvSpPr>
          <p:nvPr>
            <p:ph type="pic" sz="quarter" idx="17" hasCustomPrompt="1"/>
          </p:nvPr>
        </p:nvSpPr>
        <p:spPr>
          <a:xfrm>
            <a:off x="2837301"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17" name="Picture Placeholder 21"/>
          <p:cNvSpPr>
            <a:spLocks noGrp="1"/>
          </p:cNvSpPr>
          <p:nvPr>
            <p:ph type="pic" sz="quarter" idx="18" hasCustomPrompt="1"/>
          </p:nvPr>
        </p:nvSpPr>
        <p:spPr>
          <a:xfrm>
            <a:off x="5000680"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18" name="Picture Placeholder 21"/>
          <p:cNvSpPr>
            <a:spLocks noGrp="1"/>
          </p:cNvSpPr>
          <p:nvPr>
            <p:ph type="pic" sz="quarter" idx="19" hasCustomPrompt="1"/>
          </p:nvPr>
        </p:nvSpPr>
        <p:spPr>
          <a:xfrm>
            <a:off x="7164059"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23"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Tree>
    <p:extLst>
      <p:ext uri="{BB962C8B-B14F-4D97-AF65-F5344CB8AC3E}">
        <p14:creationId xmlns:p14="http://schemas.microsoft.com/office/powerpoint/2010/main" val="36592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b-Divi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48343"/>
            <a:ext cx="8229600" cy="714886"/>
          </a:xfrm>
        </p:spPr>
        <p:txBody>
          <a:bodyPr>
            <a:noAutofit/>
          </a:bodyPr>
          <a:lstStyle>
            <a:lvl1pPr>
              <a:defRPr baseline="0">
                <a:solidFill>
                  <a:schemeClr val="accent1"/>
                </a:solidFill>
              </a:defRPr>
            </a:lvl1pPr>
          </a:lstStyle>
          <a:p>
            <a:r>
              <a:rPr lang="en-US"/>
              <a:t>Slide Title Calibri 32</a:t>
            </a:r>
          </a:p>
        </p:txBody>
      </p:sp>
      <p:sp>
        <p:nvSpPr>
          <p:cNvPr id="5" name="Text Placeholder 2"/>
          <p:cNvSpPr>
            <a:spLocks noGrp="1"/>
          </p:cNvSpPr>
          <p:nvPr>
            <p:ph type="body" idx="1" hasCustomPrompt="1"/>
          </p:nvPr>
        </p:nvSpPr>
        <p:spPr>
          <a:xfrm>
            <a:off x="457200" y="1217437"/>
            <a:ext cx="8262651"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9" name="Round Diagonal Corner Rectangle 8"/>
          <p:cNvSpPr/>
          <p:nvPr userDrawn="1"/>
        </p:nvSpPr>
        <p:spPr>
          <a:xfrm>
            <a:off x="523302" y="1893861"/>
            <a:ext cx="691932" cy="516759"/>
          </a:xfrm>
          <a:prstGeom prst="round2Diag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0" name="Text Placeholder 2"/>
          <p:cNvSpPr>
            <a:spLocks noGrp="1"/>
          </p:cNvSpPr>
          <p:nvPr>
            <p:ph type="body" sz="quarter" idx="18" hasCustomPrompt="1"/>
          </p:nvPr>
        </p:nvSpPr>
        <p:spPr>
          <a:xfrm>
            <a:off x="1372064" y="1861984"/>
            <a:ext cx="7176297"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1" name="Round Diagonal Corner Rectangle 10"/>
          <p:cNvSpPr/>
          <p:nvPr userDrawn="1"/>
        </p:nvSpPr>
        <p:spPr>
          <a:xfrm>
            <a:off x="523302" y="2795999"/>
            <a:ext cx="691932" cy="516759"/>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2" name="Round Diagonal Corner Rectangle 11"/>
          <p:cNvSpPr/>
          <p:nvPr userDrawn="1"/>
        </p:nvSpPr>
        <p:spPr>
          <a:xfrm>
            <a:off x="523302" y="3689378"/>
            <a:ext cx="691932" cy="516759"/>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3" name="Round Diagonal Corner Rectangle 12"/>
          <p:cNvSpPr/>
          <p:nvPr userDrawn="1"/>
        </p:nvSpPr>
        <p:spPr>
          <a:xfrm>
            <a:off x="523302" y="4598913"/>
            <a:ext cx="691932" cy="516759"/>
          </a:xfrm>
          <a:prstGeom prst="round2Diag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4" name="Text Placeholder 2"/>
          <p:cNvSpPr>
            <a:spLocks noGrp="1"/>
          </p:cNvSpPr>
          <p:nvPr>
            <p:ph type="body" sz="quarter" idx="19" hasCustomPrompt="1"/>
          </p:nvPr>
        </p:nvSpPr>
        <p:spPr>
          <a:xfrm>
            <a:off x="1372065" y="2764122"/>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6" name="Text Placeholder 2"/>
          <p:cNvSpPr>
            <a:spLocks noGrp="1"/>
          </p:cNvSpPr>
          <p:nvPr>
            <p:ph type="body" sz="quarter" idx="20" hasCustomPrompt="1"/>
          </p:nvPr>
        </p:nvSpPr>
        <p:spPr>
          <a:xfrm>
            <a:off x="1372065" y="3651001"/>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7" name="Text Placeholder 2"/>
          <p:cNvSpPr>
            <a:spLocks noGrp="1"/>
          </p:cNvSpPr>
          <p:nvPr>
            <p:ph type="body" sz="quarter" idx="21" hasCustomPrompt="1"/>
          </p:nvPr>
        </p:nvSpPr>
        <p:spPr>
          <a:xfrm>
            <a:off x="1372065" y="4579137"/>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8" name="Round Diagonal Corner Rectangle 17"/>
          <p:cNvSpPr/>
          <p:nvPr userDrawn="1"/>
        </p:nvSpPr>
        <p:spPr>
          <a:xfrm>
            <a:off x="523302" y="5485535"/>
            <a:ext cx="691932" cy="516759"/>
          </a:xfrm>
          <a:prstGeom prst="round2Diag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9" name="Text Placeholder 2"/>
          <p:cNvSpPr>
            <a:spLocks noGrp="1"/>
          </p:cNvSpPr>
          <p:nvPr>
            <p:ph type="body" sz="quarter" idx="23" hasCustomPrompt="1"/>
          </p:nvPr>
        </p:nvSpPr>
        <p:spPr>
          <a:xfrm>
            <a:off x="1372064" y="5464943"/>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Tree>
    <p:extLst>
      <p:ext uri="{BB962C8B-B14F-4D97-AF65-F5344CB8AC3E}">
        <p14:creationId xmlns:p14="http://schemas.microsoft.com/office/powerpoint/2010/main" val="242067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a-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8343"/>
            <a:ext cx="8229600" cy="839522"/>
          </a:xfrm>
        </p:spPr>
        <p:txBody>
          <a:bodyPr/>
          <a:lstStyle>
            <a:lvl1pPr>
              <a:defRPr sz="3200" baseline="0"/>
            </a:lvl1pPr>
          </a:lstStyle>
          <a:p>
            <a:r>
              <a:rPr lang="en-US"/>
              <a:t>Slide Title Calibri 32</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12" name="Content Placeholder 11"/>
          <p:cNvSpPr>
            <a:spLocks noGrp="1"/>
          </p:cNvSpPr>
          <p:nvPr>
            <p:ph sz="quarter" idx="11" hasCustomPrompt="1"/>
          </p:nvPr>
        </p:nvSpPr>
        <p:spPr>
          <a:xfrm>
            <a:off x="457200" y="1284514"/>
            <a:ext cx="8229600" cy="4544786"/>
          </a:xfrm>
        </p:spPr>
        <p:txBody>
          <a:bodyPr/>
          <a:lstStyle>
            <a:lvl1pPr marL="457200" indent="-457200">
              <a:buFont typeface="Wingdings" panose="05000000000000000000" pitchFamily="2" charset="2"/>
              <a:buChar cha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43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a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71"/>
            <a:ext cx="8229600" cy="849086"/>
          </a:xfrm>
        </p:spPr>
        <p:txBody>
          <a:bodyPr/>
          <a:lstStyle>
            <a:lvl1pPr>
              <a:defRPr sz="3200" baseline="0"/>
            </a:lvl1pPr>
          </a:lstStyle>
          <a:p>
            <a:r>
              <a:rPr lang="en-US"/>
              <a:t>Slide Title Calibri 32</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12" name="Content Placeholder 11"/>
          <p:cNvSpPr>
            <a:spLocks noGrp="1"/>
          </p:cNvSpPr>
          <p:nvPr>
            <p:ph sz="quarter" idx="11" hasCustomPrompt="1"/>
          </p:nvPr>
        </p:nvSpPr>
        <p:spPr>
          <a:xfrm>
            <a:off x="457200" y="1309688"/>
            <a:ext cx="8229600" cy="4519612"/>
          </a:xfrm>
        </p:spPr>
        <p:txBody>
          <a:bodyPr/>
          <a:lstStyle>
            <a:lvl1pPr marL="457200" indent="-457200">
              <a:buFont typeface="Wingdings" panose="05000000000000000000" pitchFamily="2" charset="2"/>
              <a:buChar char="§"/>
              <a:defRPr baseline="0"/>
            </a:lvl1pPr>
          </a:lstStyle>
          <a:p>
            <a:pPr lvl="0"/>
            <a:r>
              <a:rPr lang="en-US"/>
              <a:t>Bullet line 1</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4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b-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9147"/>
            <a:ext cx="8229600" cy="493734"/>
          </a:xfrm>
        </p:spPr>
        <p:txBody>
          <a:bodyPr>
            <a:noAutofit/>
          </a:bodyPr>
          <a:lstStyle>
            <a:lvl1pPr>
              <a:defRPr sz="3200" b="0">
                <a:solidFill>
                  <a:schemeClr val="accent1"/>
                </a:solidFill>
              </a:defRPr>
            </a:lvl1pPr>
          </a:lstStyle>
          <a:p>
            <a:r>
              <a:rPr lang="en-US"/>
              <a:t>Slide Title – Calibri– Green 32pt</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5" name="Text Placeholder 4"/>
          <p:cNvSpPr>
            <a:spLocks noGrp="1"/>
          </p:cNvSpPr>
          <p:nvPr>
            <p:ph type="body" sz="quarter" idx="11" hasCustomPrompt="1"/>
          </p:nvPr>
        </p:nvSpPr>
        <p:spPr>
          <a:xfrm>
            <a:off x="457200" y="1336615"/>
            <a:ext cx="8229600" cy="4660093"/>
          </a:xfrm>
          <a:prstGeom prst="rect">
            <a:avLst/>
          </a:prstGeom>
        </p:spPr>
        <p:txBody>
          <a:bodyPr>
            <a:noAutofit/>
          </a:bodyPr>
          <a:lstStyle>
            <a:lvl1pPr marL="0" indent="0">
              <a:buFontTx/>
              <a:buNone/>
              <a:defRPr sz="1800">
                <a:solidFill>
                  <a:schemeClr val="tx1"/>
                </a:solidFill>
                <a:latin typeface="Garamond"/>
                <a:cs typeface="Garamond"/>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Paragraph Text – Garamond– Black – 24 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r>
              <a:rPr lang="en-US"/>
              <a:t> </a:t>
            </a:r>
            <a:r>
              <a:rPr lang="en-US" err="1"/>
              <a:t>incorrupte</a:t>
            </a:r>
            <a:r>
              <a:rPr lang="en-US"/>
              <a:t> </a:t>
            </a:r>
            <a:r>
              <a:rPr lang="en-US" err="1"/>
              <a:t>necessitatibus</a:t>
            </a:r>
            <a:r>
              <a:rPr lang="en-US"/>
              <a:t> ad. No </a:t>
            </a:r>
            <a:r>
              <a:rPr lang="en-US" err="1"/>
              <a:t>pri</a:t>
            </a:r>
            <a:r>
              <a:rPr lang="en-US"/>
              <a:t> </a:t>
            </a:r>
            <a:r>
              <a:rPr lang="en-US" err="1"/>
              <a:t>albucius</a:t>
            </a:r>
            <a:r>
              <a:rPr lang="en-US"/>
              <a:t> </a:t>
            </a:r>
            <a:r>
              <a:rPr lang="en-US" err="1"/>
              <a:t>evertitur</a:t>
            </a:r>
            <a:r>
              <a:rPr lang="en-US"/>
              <a:t>, an </a:t>
            </a:r>
            <a:r>
              <a:rPr lang="en-US" err="1"/>
              <a:t>nobis</a:t>
            </a:r>
            <a:r>
              <a:rPr lang="en-US"/>
              <a:t> </a:t>
            </a:r>
            <a:r>
              <a:rPr lang="en-US" err="1"/>
              <a:t>splendide</a:t>
            </a:r>
            <a:r>
              <a:rPr lang="en-US"/>
              <a:t> has. Duo </a:t>
            </a:r>
            <a:r>
              <a:rPr lang="en-US" err="1"/>
              <a:t>ut</a:t>
            </a:r>
            <a:r>
              <a:rPr lang="en-US"/>
              <a:t> </a:t>
            </a:r>
            <a:r>
              <a:rPr lang="en-US" err="1"/>
              <a:t>nostrud</a:t>
            </a:r>
            <a:r>
              <a:rPr lang="en-US"/>
              <a:t> </a:t>
            </a:r>
            <a:r>
              <a:rPr lang="en-US" err="1"/>
              <a:t>fuisset</a:t>
            </a:r>
            <a:r>
              <a:rPr lang="en-US"/>
              <a:t>, </a:t>
            </a:r>
            <a:r>
              <a:rPr lang="en-US" err="1"/>
              <a:t>mel</a:t>
            </a:r>
            <a:r>
              <a:rPr lang="en-US"/>
              <a:t> </a:t>
            </a:r>
            <a:r>
              <a:rPr lang="en-US" err="1"/>
              <a:t>tollit</a:t>
            </a:r>
            <a:r>
              <a:rPr lang="en-US"/>
              <a:t> </a:t>
            </a:r>
            <a:r>
              <a:rPr lang="en-US" err="1"/>
              <a:t>quaeque</a:t>
            </a:r>
            <a:r>
              <a:rPr lang="en-US"/>
              <a:t> id. </a:t>
            </a:r>
            <a:r>
              <a:rPr lang="en-US" err="1"/>
              <a:t>Ei</a:t>
            </a:r>
            <a:r>
              <a:rPr lang="en-US"/>
              <a:t> has </a:t>
            </a:r>
            <a:r>
              <a:rPr lang="en-US" err="1"/>
              <a:t>noluisse</a:t>
            </a:r>
            <a:r>
              <a:rPr lang="en-US"/>
              <a:t> </a:t>
            </a:r>
            <a:r>
              <a:rPr lang="en-US" err="1"/>
              <a:t>scribentur</a:t>
            </a:r>
            <a:r>
              <a:rPr lang="en-US"/>
              <a:t>, </a:t>
            </a:r>
            <a:r>
              <a:rPr lang="en-US" err="1"/>
              <a:t>vulputate</a:t>
            </a:r>
            <a:r>
              <a:rPr lang="en-US"/>
              <a:t> </a:t>
            </a:r>
            <a:r>
              <a:rPr lang="en-US" err="1"/>
              <a:t>dissentiet</a:t>
            </a:r>
            <a:r>
              <a:rPr lang="en-US"/>
              <a:t> ex </a:t>
            </a:r>
            <a:r>
              <a:rPr lang="en-US" err="1"/>
              <a:t>eum</a:t>
            </a:r>
            <a:r>
              <a:rPr lang="en-US"/>
              <a:t>.  </a:t>
            </a:r>
          </a:p>
        </p:txBody>
      </p:sp>
      <p:sp>
        <p:nvSpPr>
          <p:cNvPr id="7" name="Text Placeholder 4"/>
          <p:cNvSpPr>
            <a:spLocks noGrp="1"/>
          </p:cNvSpPr>
          <p:nvPr>
            <p:ph type="body" sz="quarter" idx="12" hasCustomPrompt="1"/>
          </p:nvPr>
        </p:nvSpPr>
        <p:spPr>
          <a:xfrm>
            <a:off x="457200" y="842881"/>
            <a:ext cx="8238146" cy="334074"/>
          </a:xfrm>
          <a:prstGeom prst="rect">
            <a:avLst/>
          </a:prstGeom>
        </p:spPr>
        <p:txBody>
          <a:bodyPr>
            <a:noAutofit/>
          </a:bodyPr>
          <a:lstStyle>
            <a:lvl1pPr marL="0" indent="0">
              <a:buFontTx/>
              <a:buNone/>
              <a:defRPr sz="2400" b="1" baseline="0">
                <a:solidFill>
                  <a:schemeClr val="tx2"/>
                </a:solidFill>
                <a:latin typeface="Calibri Light" panose="020F0302020204030204" pitchFamily="34" charset="0"/>
                <a:cs typeface="Calibri Light" panose="020F0302020204030204" pitchFamily="34" charset="0"/>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Subtitle Calibri Light 24 point  </a:t>
            </a:r>
          </a:p>
          <a:p>
            <a:pPr lvl="0"/>
            <a:r>
              <a:rPr lang="en-US"/>
              <a:t> </a:t>
            </a:r>
          </a:p>
        </p:txBody>
      </p:sp>
    </p:spTree>
    <p:extLst>
      <p:ext uri="{BB962C8B-B14F-4D97-AF65-F5344CB8AC3E}">
        <p14:creationId xmlns:p14="http://schemas.microsoft.com/office/powerpoint/2010/main" val="68642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c-Content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9229"/>
            <a:ext cx="8229600" cy="774946"/>
          </a:xfrm>
        </p:spPr>
        <p:txBody>
          <a:bodyPr>
            <a:normAutofit/>
          </a:bodyPr>
          <a:lstStyle>
            <a:lvl1pPr>
              <a:defRPr sz="3200" b="0">
                <a:solidFill>
                  <a:schemeClr val="accent1"/>
                </a:solidFill>
              </a:defRPr>
            </a:lvl1pPr>
          </a:lstStyle>
          <a:p>
            <a:r>
              <a:rPr lang="en-US"/>
              <a:t>Slide Title – Calibri– Green 32pt</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5" name="Text Placeholder 4"/>
          <p:cNvSpPr>
            <a:spLocks noGrp="1"/>
          </p:cNvSpPr>
          <p:nvPr>
            <p:ph type="body" sz="quarter" idx="11" hasCustomPrompt="1"/>
          </p:nvPr>
        </p:nvSpPr>
        <p:spPr>
          <a:xfrm>
            <a:off x="457200" y="1247686"/>
            <a:ext cx="8229600" cy="4545633"/>
          </a:xfrm>
          <a:prstGeom prst="rect">
            <a:avLst/>
          </a:prstGeom>
        </p:spPr>
        <p:txBody>
          <a:bodyPr>
            <a:noAutofit/>
          </a:bodyPr>
          <a:lstStyle>
            <a:lvl1pPr marL="0" indent="0">
              <a:buFontTx/>
              <a:buNone/>
              <a:defRPr sz="2000">
                <a:solidFill>
                  <a:schemeClr val="tx1"/>
                </a:solidFill>
                <a:latin typeface="Garamond"/>
                <a:cs typeface="Garamond"/>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Paragraph Text – Garamond– Black – 20 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r>
              <a:rPr lang="en-US"/>
              <a:t> </a:t>
            </a:r>
            <a:r>
              <a:rPr lang="en-US" err="1"/>
              <a:t>incorrupte</a:t>
            </a:r>
            <a:r>
              <a:rPr lang="en-US"/>
              <a:t> </a:t>
            </a:r>
            <a:r>
              <a:rPr lang="en-US" err="1"/>
              <a:t>necessitatibus</a:t>
            </a:r>
            <a:r>
              <a:rPr lang="en-US"/>
              <a:t> ad. No </a:t>
            </a:r>
            <a:r>
              <a:rPr lang="en-US" err="1"/>
              <a:t>pri</a:t>
            </a:r>
            <a:r>
              <a:rPr lang="en-US"/>
              <a:t> </a:t>
            </a:r>
            <a:r>
              <a:rPr lang="en-US" err="1"/>
              <a:t>albucius</a:t>
            </a:r>
            <a:r>
              <a:rPr lang="en-US"/>
              <a:t> </a:t>
            </a:r>
            <a:r>
              <a:rPr lang="en-US" err="1"/>
              <a:t>evertitur</a:t>
            </a:r>
            <a:r>
              <a:rPr lang="en-US"/>
              <a:t>, an </a:t>
            </a:r>
            <a:r>
              <a:rPr lang="en-US" err="1"/>
              <a:t>nobis</a:t>
            </a:r>
            <a:r>
              <a:rPr lang="en-US"/>
              <a:t> </a:t>
            </a:r>
            <a:r>
              <a:rPr lang="en-US" err="1"/>
              <a:t>splendide</a:t>
            </a:r>
            <a:r>
              <a:rPr lang="en-US"/>
              <a:t> has. Duo </a:t>
            </a:r>
            <a:r>
              <a:rPr lang="en-US" err="1"/>
              <a:t>ut</a:t>
            </a:r>
            <a:r>
              <a:rPr lang="en-US"/>
              <a:t> </a:t>
            </a:r>
            <a:r>
              <a:rPr lang="en-US" err="1"/>
              <a:t>nostrud</a:t>
            </a:r>
            <a:r>
              <a:rPr lang="en-US"/>
              <a:t> </a:t>
            </a:r>
            <a:r>
              <a:rPr lang="en-US" err="1"/>
              <a:t>fuisset</a:t>
            </a:r>
            <a:r>
              <a:rPr lang="en-US"/>
              <a:t>, </a:t>
            </a:r>
            <a:r>
              <a:rPr lang="en-US" err="1"/>
              <a:t>mel</a:t>
            </a:r>
            <a:r>
              <a:rPr lang="en-US"/>
              <a:t> </a:t>
            </a:r>
            <a:r>
              <a:rPr lang="en-US" err="1"/>
              <a:t>tollit</a:t>
            </a:r>
            <a:r>
              <a:rPr lang="en-US"/>
              <a:t> </a:t>
            </a:r>
            <a:r>
              <a:rPr lang="en-US" err="1"/>
              <a:t>quaeque</a:t>
            </a:r>
            <a:r>
              <a:rPr lang="en-US"/>
              <a:t> id. </a:t>
            </a:r>
            <a:r>
              <a:rPr lang="en-US" err="1"/>
              <a:t>Ei</a:t>
            </a:r>
            <a:r>
              <a:rPr lang="en-US"/>
              <a:t> has </a:t>
            </a:r>
            <a:r>
              <a:rPr lang="en-US" err="1"/>
              <a:t>noluisse</a:t>
            </a:r>
            <a:r>
              <a:rPr lang="en-US"/>
              <a:t> </a:t>
            </a:r>
            <a:r>
              <a:rPr lang="en-US" err="1"/>
              <a:t>scribentur</a:t>
            </a:r>
            <a:r>
              <a:rPr lang="en-US"/>
              <a:t>, </a:t>
            </a:r>
            <a:r>
              <a:rPr lang="en-US" err="1"/>
              <a:t>vulputate</a:t>
            </a:r>
            <a:r>
              <a:rPr lang="en-US"/>
              <a:t> </a:t>
            </a:r>
            <a:r>
              <a:rPr lang="en-US" err="1"/>
              <a:t>dissentiet</a:t>
            </a:r>
            <a:r>
              <a:rPr lang="en-US"/>
              <a:t> ex </a:t>
            </a:r>
            <a:r>
              <a:rPr lang="en-US" err="1"/>
              <a:t>eum</a:t>
            </a:r>
            <a:r>
              <a:rPr lang="en-US"/>
              <a:t>.  </a:t>
            </a:r>
          </a:p>
        </p:txBody>
      </p:sp>
    </p:spTree>
    <p:extLst>
      <p:ext uri="{BB962C8B-B14F-4D97-AF65-F5344CB8AC3E}">
        <p14:creationId xmlns:p14="http://schemas.microsoft.com/office/powerpoint/2010/main" val="337858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a-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71"/>
            <a:ext cx="8229600" cy="849086"/>
          </a:xfrm>
        </p:spPr>
        <p:txBody>
          <a:bodyPr>
            <a:normAutofit/>
          </a:bodyPr>
          <a:lstStyle>
            <a:lvl1pPr>
              <a:defRPr sz="3200" b="0"/>
            </a:lvl1pPr>
          </a:lstStyle>
          <a:p>
            <a:r>
              <a:rPr lang="en-US"/>
              <a:t>Slide Title – Calibri– Green 32pt</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5" name="Text Placeholder 4"/>
          <p:cNvSpPr>
            <a:spLocks noGrp="1"/>
          </p:cNvSpPr>
          <p:nvPr>
            <p:ph type="body" sz="quarter" idx="11" hasCustomPrompt="1"/>
          </p:nvPr>
        </p:nvSpPr>
        <p:spPr>
          <a:xfrm>
            <a:off x="457200" y="1273629"/>
            <a:ext cx="3858426" cy="4507275"/>
          </a:xfrm>
          <a:prstGeom prst="rect">
            <a:avLst/>
          </a:prstGeom>
        </p:spPr>
        <p:txBody>
          <a:bodyPr>
            <a:noAutofit/>
          </a:bodyPr>
          <a:lstStyle>
            <a:lvl1pPr marL="0" indent="0">
              <a:buFontTx/>
              <a:buNone/>
              <a:defRPr sz="2000">
                <a:solidFill>
                  <a:schemeClr val="tx1">
                    <a:lumMod val="65000"/>
                    <a:lumOff val="35000"/>
                  </a:schemeClr>
                </a:solidFill>
                <a:latin typeface="Garamond"/>
                <a:cs typeface="Garamond"/>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Paragraph Text – Garamond– Black – 20 PT</a:t>
            </a:r>
          </a:p>
          <a:p>
            <a:pPr lvl="0"/>
            <a:r>
              <a:rPr lang="en-US"/>
              <a:t>Lorem ipsum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p>
        </p:txBody>
      </p:sp>
      <p:sp>
        <p:nvSpPr>
          <p:cNvPr id="6" name="Text Placeholder 4"/>
          <p:cNvSpPr>
            <a:spLocks noGrp="1"/>
          </p:cNvSpPr>
          <p:nvPr>
            <p:ph type="body" sz="quarter" idx="12" hasCustomPrompt="1"/>
          </p:nvPr>
        </p:nvSpPr>
        <p:spPr>
          <a:xfrm>
            <a:off x="4563455" y="1273629"/>
            <a:ext cx="4123346" cy="4502370"/>
          </a:xfrm>
          <a:prstGeom prst="rect">
            <a:avLst/>
          </a:prstGeom>
        </p:spPr>
        <p:txBody>
          <a:bodyPr>
            <a:noAutofit/>
          </a:bodyPr>
          <a:lstStyle>
            <a:lvl1pPr marL="0" indent="0">
              <a:buFontTx/>
              <a:buNone/>
              <a:defRPr sz="2000">
                <a:solidFill>
                  <a:schemeClr val="tx1">
                    <a:lumMod val="65000"/>
                    <a:lumOff val="35000"/>
                  </a:schemeClr>
                </a:solidFill>
                <a:latin typeface="Garamond"/>
                <a:cs typeface="Garamond"/>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Paragraph Text – Garamond– Black – 20 PT</a:t>
            </a:r>
          </a:p>
          <a:p>
            <a:pPr lvl="0"/>
            <a:r>
              <a:rPr lang="en-US"/>
              <a:t>Lorem ipsum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p>
        </p:txBody>
      </p:sp>
    </p:spTree>
    <p:extLst>
      <p:ext uri="{BB962C8B-B14F-4D97-AF65-F5344CB8AC3E}">
        <p14:creationId xmlns:p14="http://schemas.microsoft.com/office/powerpoint/2010/main" val="26586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b-Two Colum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37457"/>
            <a:ext cx="8229600" cy="890998"/>
          </a:xfrm>
        </p:spPr>
        <p:txBody>
          <a:bodyPr>
            <a:noAutofit/>
          </a:bodyPr>
          <a:lstStyle>
            <a:lvl1pPr>
              <a:defRPr>
                <a:solidFill>
                  <a:schemeClr val="accent1"/>
                </a:solidFill>
              </a:defRPr>
            </a:lvl1pPr>
          </a:lstStyle>
          <a:p>
            <a:r>
              <a:rPr lang="en-US"/>
              <a:t>Slide Title Calibri 32</a:t>
            </a:r>
            <a:br>
              <a:rPr lang="en-US"/>
            </a:br>
            <a:endParaRPr lang="en-US"/>
          </a:p>
        </p:txBody>
      </p:sp>
      <p:sp>
        <p:nvSpPr>
          <p:cNvPr id="5" name="Text Placeholder 2"/>
          <p:cNvSpPr>
            <a:spLocks noGrp="1"/>
          </p:cNvSpPr>
          <p:nvPr>
            <p:ph type="body" idx="1"/>
          </p:nvPr>
        </p:nvSpPr>
        <p:spPr>
          <a:xfrm>
            <a:off x="466560" y="1239471"/>
            <a:ext cx="4030828"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ext Placeholder 4"/>
          <p:cNvSpPr>
            <a:spLocks noGrp="1"/>
          </p:cNvSpPr>
          <p:nvPr>
            <p:ph type="body" sz="quarter" idx="3"/>
          </p:nvPr>
        </p:nvSpPr>
        <p:spPr>
          <a:xfrm>
            <a:off x="4645026" y="1239471"/>
            <a:ext cx="4041775"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p:cNvSpPr>
            <a:spLocks noGrp="1"/>
          </p:cNvSpPr>
          <p:nvPr>
            <p:ph sz="quarter" idx="4" hasCustomPrompt="1"/>
          </p:nvPr>
        </p:nvSpPr>
        <p:spPr>
          <a:xfrm>
            <a:off x="4645026" y="1719292"/>
            <a:ext cx="4041775" cy="2963466"/>
          </a:xfrm>
          <a:prstGeom prst="rect">
            <a:avLst/>
          </a:prstGeom>
        </p:spPr>
        <p:txBody>
          <a:bodyPr>
            <a:noAutofit/>
          </a:bodyPr>
          <a:lstStyle>
            <a:lvl1pPr>
              <a:defRPr sz="2400">
                <a:solidFill>
                  <a:schemeClr val="tx1">
                    <a:lumMod val="65000"/>
                    <a:lumOff val="35000"/>
                  </a:schemeClr>
                </a:solidFill>
                <a:latin typeface="Garamond" panose="02020404030301010803" pitchFamily="18" charset="0"/>
              </a:defRPr>
            </a:lvl1pPr>
            <a:lvl2pPr>
              <a:defRPr sz="2000">
                <a:solidFill>
                  <a:schemeClr val="tx1">
                    <a:lumMod val="65000"/>
                    <a:lumOff val="35000"/>
                  </a:schemeClr>
                </a:solidFill>
                <a:latin typeface="Garamond" panose="02020404030301010803" pitchFamily="18" charset="0"/>
              </a:defRPr>
            </a:lvl2pPr>
            <a:lvl3pPr>
              <a:defRPr sz="1800">
                <a:solidFill>
                  <a:schemeClr val="tx1">
                    <a:lumMod val="65000"/>
                    <a:lumOff val="35000"/>
                  </a:schemeClr>
                </a:solidFill>
                <a:latin typeface="Garamond" panose="02020404030301010803" pitchFamily="18" charset="0"/>
              </a:defRPr>
            </a:lvl3pPr>
            <a:lvl4pPr>
              <a:defRPr sz="1600">
                <a:solidFill>
                  <a:schemeClr val="tx1">
                    <a:lumMod val="65000"/>
                    <a:lumOff val="35000"/>
                  </a:schemeClr>
                </a:solidFill>
                <a:latin typeface="Garamond" panose="02020404030301010803" pitchFamily="18" charset="0"/>
              </a:defRPr>
            </a:lvl4pPr>
            <a:lvl5pPr>
              <a:defRPr sz="1600">
                <a:solidFill>
                  <a:schemeClr val="tx1">
                    <a:lumMod val="65000"/>
                    <a:lumOff val="35000"/>
                  </a:schemeClr>
                </a:solidFill>
                <a:latin typeface="Garamond" panose="02020404030301010803" pitchFamily="18" charset="0"/>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10" name="Content Placeholder 5"/>
          <p:cNvSpPr>
            <a:spLocks noGrp="1"/>
          </p:cNvSpPr>
          <p:nvPr>
            <p:ph sz="quarter" idx="10" hasCustomPrompt="1"/>
          </p:nvPr>
        </p:nvSpPr>
        <p:spPr>
          <a:xfrm>
            <a:off x="466560" y="1730309"/>
            <a:ext cx="4041775" cy="2963466"/>
          </a:xfrm>
          <a:prstGeom prst="rect">
            <a:avLst/>
          </a:prstGeom>
        </p:spPr>
        <p:txBody>
          <a:bodyPr>
            <a:noAutofit/>
          </a:bodyPr>
          <a:lstStyle>
            <a:lvl1pPr>
              <a:defRPr sz="2400">
                <a:solidFill>
                  <a:schemeClr val="tx1">
                    <a:lumMod val="65000"/>
                    <a:lumOff val="35000"/>
                  </a:schemeClr>
                </a:solidFill>
                <a:latin typeface="Garamond" panose="02020404030301010803" pitchFamily="18" charset="0"/>
              </a:defRPr>
            </a:lvl1pPr>
            <a:lvl2pPr>
              <a:defRPr sz="2000">
                <a:solidFill>
                  <a:schemeClr val="tx1">
                    <a:lumMod val="65000"/>
                    <a:lumOff val="35000"/>
                  </a:schemeClr>
                </a:solidFill>
                <a:latin typeface="Garamond" panose="02020404030301010803" pitchFamily="18" charset="0"/>
              </a:defRPr>
            </a:lvl2pPr>
            <a:lvl3pPr>
              <a:defRPr sz="1800">
                <a:solidFill>
                  <a:schemeClr val="tx1">
                    <a:lumMod val="65000"/>
                    <a:lumOff val="35000"/>
                  </a:schemeClr>
                </a:solidFill>
                <a:latin typeface="Garamond" panose="02020404030301010803" pitchFamily="18" charset="0"/>
              </a:defRPr>
            </a:lvl3pPr>
            <a:lvl4pPr>
              <a:defRPr sz="1600">
                <a:solidFill>
                  <a:schemeClr val="tx1">
                    <a:lumMod val="65000"/>
                    <a:lumOff val="35000"/>
                  </a:schemeClr>
                </a:solidFill>
                <a:latin typeface="Garamond" panose="02020404030301010803" pitchFamily="18" charset="0"/>
              </a:defRPr>
            </a:lvl4pPr>
            <a:lvl5pPr>
              <a:defRPr sz="1600">
                <a:solidFill>
                  <a:schemeClr val="tx1">
                    <a:lumMod val="65000"/>
                    <a:lumOff val="35000"/>
                  </a:schemeClr>
                </a:solidFill>
                <a:latin typeface="Garamond" panose="02020404030301010803" pitchFamily="18" charset="0"/>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11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c-Two Column">
    <p:spTree>
      <p:nvGrpSpPr>
        <p:cNvPr id="1" name=""/>
        <p:cNvGrpSpPr/>
        <p:nvPr/>
      </p:nvGrpSpPr>
      <p:grpSpPr>
        <a:xfrm>
          <a:off x="0" y="0"/>
          <a:ext cx="0" cy="0"/>
          <a:chOff x="0" y="0"/>
          <a:chExt cx="0" cy="0"/>
        </a:xfrm>
      </p:grpSpPr>
      <p:sp>
        <p:nvSpPr>
          <p:cNvPr id="9" name="Round Diagonal Corner Rectangle 8"/>
          <p:cNvSpPr/>
          <p:nvPr userDrawn="1"/>
        </p:nvSpPr>
        <p:spPr>
          <a:xfrm>
            <a:off x="353848" y="1288972"/>
            <a:ext cx="3854595" cy="4519391"/>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itle 1"/>
          <p:cNvSpPr>
            <a:spLocks noGrp="1"/>
          </p:cNvSpPr>
          <p:nvPr>
            <p:ph type="title" hasCustomPrompt="1"/>
          </p:nvPr>
        </p:nvSpPr>
        <p:spPr>
          <a:xfrm>
            <a:off x="457200" y="205978"/>
            <a:ext cx="8229600" cy="994887"/>
          </a:xfrm>
        </p:spPr>
        <p:txBody>
          <a:bodyPr>
            <a:noAutofit/>
          </a:bodyPr>
          <a:lstStyle>
            <a:lvl1pPr>
              <a:defRPr>
                <a:solidFill>
                  <a:schemeClr val="accent1"/>
                </a:solidFill>
              </a:defRPr>
            </a:lvl1pPr>
          </a:lstStyle>
          <a:p>
            <a:r>
              <a:rPr lang="en-US"/>
              <a:t>Slide Title Calibri 32</a:t>
            </a:r>
          </a:p>
        </p:txBody>
      </p:sp>
      <p:sp>
        <p:nvSpPr>
          <p:cNvPr id="5" name="Text Placeholder 2"/>
          <p:cNvSpPr>
            <a:spLocks noGrp="1"/>
          </p:cNvSpPr>
          <p:nvPr>
            <p:ph type="body" idx="1"/>
          </p:nvPr>
        </p:nvSpPr>
        <p:spPr>
          <a:xfrm>
            <a:off x="589402" y="1461621"/>
            <a:ext cx="3398705" cy="479822"/>
          </a:xfrm>
          <a:prstGeom prst="rect">
            <a:avLst/>
          </a:prstGeom>
        </p:spPr>
        <p:txBody>
          <a:bodyPr anchor="b">
            <a:noAutofit/>
          </a:bodyPr>
          <a:lstStyle>
            <a:lvl1pPr marL="0" indent="0">
              <a:buNone/>
              <a:defRPr sz="2400" b="1">
                <a:solidFill>
                  <a:schemeClr val="bg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10" name="Content Placeholder 5"/>
          <p:cNvSpPr>
            <a:spLocks noGrp="1"/>
          </p:cNvSpPr>
          <p:nvPr>
            <p:ph sz="quarter" idx="10" hasCustomPrompt="1"/>
          </p:nvPr>
        </p:nvSpPr>
        <p:spPr>
          <a:xfrm>
            <a:off x="4572000" y="1974494"/>
            <a:ext cx="4041775" cy="3833869"/>
          </a:xfrm>
          <a:prstGeom prst="rect">
            <a:avLst/>
          </a:prstGeom>
        </p:spPr>
        <p:txBody>
          <a:bodyPr>
            <a:noAutofit/>
          </a:bodyPr>
          <a:lstStyle>
            <a:lvl1pPr>
              <a:defRPr sz="24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1800">
                <a:solidFill>
                  <a:schemeClr val="tx1">
                    <a:lumMod val="65000"/>
                    <a:lumOff val="35000"/>
                  </a:schemeClr>
                </a:solidFill>
                <a:latin typeface="+mn-lt"/>
              </a:defRPr>
            </a:lvl3pPr>
            <a:lvl4pPr>
              <a:defRPr sz="1600">
                <a:solidFill>
                  <a:schemeClr val="tx1">
                    <a:lumMod val="65000"/>
                    <a:lumOff val="35000"/>
                  </a:schemeClr>
                </a:solidFill>
                <a:latin typeface="+mn-lt"/>
              </a:defRPr>
            </a:lvl4pPr>
            <a:lvl5pPr>
              <a:defRPr sz="1600">
                <a:solidFill>
                  <a:schemeClr val="tx1">
                    <a:lumMod val="65000"/>
                    <a:lumOff val="35000"/>
                  </a:schemeClr>
                </a:solidFill>
                <a:latin typeface="+mn-lt"/>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3"/>
          </p:nvPr>
        </p:nvSpPr>
        <p:spPr>
          <a:xfrm>
            <a:off x="4572000" y="1413280"/>
            <a:ext cx="4041775"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p:cNvSpPr>
            <a:spLocks noGrp="1"/>
          </p:cNvSpPr>
          <p:nvPr>
            <p:ph sz="quarter" idx="11" hasCustomPrompt="1"/>
          </p:nvPr>
        </p:nvSpPr>
        <p:spPr>
          <a:xfrm>
            <a:off x="527981" y="2029549"/>
            <a:ext cx="3521546" cy="3833869"/>
          </a:xfrm>
          <a:prstGeom prst="rect">
            <a:avLst/>
          </a:prstGeom>
        </p:spPr>
        <p:txBody>
          <a:bodyPr>
            <a:noAutofit/>
          </a:bodyPr>
          <a:lstStyle>
            <a:lvl1pPr>
              <a:buClr>
                <a:schemeClr val="bg1"/>
              </a:buClr>
              <a:defRPr sz="24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600">
                <a:solidFill>
                  <a:schemeClr val="bg1"/>
                </a:solidFill>
                <a:latin typeface="+mn-lt"/>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5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a -Object with Description">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Caption – Garamond Italic - 12pt</a:t>
            </a:r>
          </a:p>
        </p:txBody>
      </p:sp>
      <p:sp>
        <p:nvSpPr>
          <p:cNvPr id="10"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9" name="Text Placeholder 2"/>
          <p:cNvSpPr>
            <a:spLocks noGrp="1"/>
          </p:cNvSpPr>
          <p:nvPr>
            <p:ph type="body" sz="quarter" idx="12" hasCustomPrompt="1"/>
          </p:nvPr>
        </p:nvSpPr>
        <p:spPr>
          <a:xfrm>
            <a:off x="6280150" y="1584013"/>
            <a:ext cx="2494578" cy="4074472"/>
          </a:xfrm>
          <a:prstGeom prst="rect">
            <a:avLst/>
          </a:prstGeom>
        </p:spPr>
        <p:txBody>
          <a:bodyPr>
            <a:noAutofit/>
          </a:bodyPr>
          <a:lstStyle>
            <a:lvl1pPr marL="0" indent="0">
              <a:lnSpc>
                <a:spcPct val="80000"/>
              </a:lnSpc>
              <a:buFontTx/>
              <a:buNone/>
              <a:defRPr sz="2000" b="0" i="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Click to edit  </a:t>
            </a:r>
          </a:p>
        </p:txBody>
      </p:sp>
      <p:sp>
        <p:nvSpPr>
          <p:cNvPr id="11" name="Text Placeholder 2"/>
          <p:cNvSpPr>
            <a:spLocks noGrp="1"/>
          </p:cNvSpPr>
          <p:nvPr>
            <p:ph type="body" sz="quarter" idx="19" hasCustomPrompt="1"/>
          </p:nvPr>
        </p:nvSpPr>
        <p:spPr>
          <a:xfrm>
            <a:off x="6280150" y="274637"/>
            <a:ext cx="2493963" cy="1118733"/>
          </a:xfrm>
          <a:prstGeom prst="rect">
            <a:avLst/>
          </a:prstGeom>
        </p:spPr>
        <p:txBody>
          <a:bodyPr/>
          <a:lstStyle>
            <a:lvl1pPr marL="0" indent="0">
              <a:buNone/>
              <a:defRPr sz="2400" b="1" baseline="0">
                <a:solidFill>
                  <a:schemeClr val="accent1"/>
                </a:solidFill>
                <a:latin typeface="+mn-lt"/>
              </a:defRPr>
            </a:lvl1pPr>
          </a:lstStyle>
          <a:p>
            <a:pPr lvl="0"/>
            <a:r>
              <a:rPr lang="en-US" b="1">
                <a:latin typeface="+mn-lt"/>
              </a:rPr>
              <a:t>Heading for Object Calibri 24  Bold</a:t>
            </a:r>
            <a:endParaRPr lang="en-US"/>
          </a:p>
        </p:txBody>
      </p:sp>
      <p:sp>
        <p:nvSpPr>
          <p:cNvPr id="3" name="Content Placeholder 2"/>
          <p:cNvSpPr>
            <a:spLocks noGrp="1"/>
          </p:cNvSpPr>
          <p:nvPr>
            <p:ph sz="quarter" idx="20" hasCustomPrompt="1"/>
          </p:nvPr>
        </p:nvSpPr>
        <p:spPr>
          <a:xfrm>
            <a:off x="353849" y="274638"/>
            <a:ext cx="5761202" cy="5383846"/>
          </a:xfrm>
        </p:spPr>
        <p:txBody>
          <a:bodyPr/>
          <a:lstStyle>
            <a:lvl1pPr marL="0" indent="0">
              <a:buNone/>
              <a:defRPr/>
            </a:lvl1pPr>
          </a:lstStyle>
          <a:p>
            <a:pPr lvl="0"/>
            <a:r>
              <a:rPr lang="en-US"/>
              <a:t> </a:t>
            </a:r>
          </a:p>
        </p:txBody>
      </p:sp>
    </p:spTree>
    <p:extLst>
      <p:ext uri="{BB962C8B-B14F-4D97-AF65-F5344CB8AC3E}">
        <p14:creationId xmlns:p14="http://schemas.microsoft.com/office/powerpoint/2010/main" val="84102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b -Object with Description">
    <p:spTree>
      <p:nvGrpSpPr>
        <p:cNvPr id="1" name=""/>
        <p:cNvGrpSpPr/>
        <p:nvPr/>
      </p:nvGrpSpPr>
      <p:grpSpPr>
        <a:xfrm>
          <a:off x="0" y="0"/>
          <a:ext cx="0" cy="0"/>
          <a:chOff x="0" y="0"/>
          <a:chExt cx="0" cy="0"/>
        </a:xfrm>
      </p:grpSpPr>
      <p:sp>
        <p:nvSpPr>
          <p:cNvPr id="4" name="Round Diagonal Corner Rectangle 3"/>
          <p:cNvSpPr/>
          <p:nvPr userDrawn="1"/>
        </p:nvSpPr>
        <p:spPr>
          <a:xfrm>
            <a:off x="6118623" y="128589"/>
            <a:ext cx="2893219" cy="5681716"/>
          </a:xfrm>
          <a:prstGeom prst="round2DiagRect">
            <a:avLst/>
          </a:prstGeom>
          <a:solidFill>
            <a:schemeClr val="accent1"/>
          </a:solidFill>
          <a:ln w="57150" cmpd="sng">
            <a:noFill/>
          </a:ln>
          <a:effectLst>
            <a:outerShdw blurRad="40005" dist="22987" dir="5400000" sx="87000" sy="87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900" i="1" baseline="0">
                <a:latin typeface=""/>
              </a:defRPr>
            </a:lvl1pPr>
            <a:lvl2pPr>
              <a:defRPr sz="1050"/>
            </a:lvl2pPr>
            <a:lvl3pPr>
              <a:defRPr sz="1050"/>
            </a:lvl3pPr>
            <a:lvl4pPr>
              <a:defRPr sz="1050"/>
            </a:lvl4pPr>
            <a:lvl5pPr>
              <a:defRPr sz="1050"/>
            </a:lvl5pPr>
          </a:lstStyle>
          <a:p>
            <a:pPr lvl="0"/>
            <a:r>
              <a:rPr lang="en-US"/>
              <a:t>Sample Caption – Garamond Italic - 12pt</a:t>
            </a:r>
          </a:p>
        </p:txBody>
      </p:sp>
      <p:sp>
        <p:nvSpPr>
          <p:cNvPr id="10" name="Slide Number Placeholder 2"/>
          <p:cNvSpPr txBox="1">
            <a:spLocks/>
          </p:cNvSpPr>
          <p:nvPr userDrawn="1"/>
        </p:nvSpPr>
        <p:spPr>
          <a:xfrm>
            <a:off x="353848" y="6468694"/>
            <a:ext cx="2133600" cy="274637"/>
          </a:xfrm>
          <a:prstGeom prst="rect">
            <a:avLst/>
          </a:prstGeom>
          <a:noFill/>
        </p:spPr>
        <p:txBody>
          <a:bodyPr vert="horz" lIns="68580" tIns="34290" rIns="68580" bIns="3429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z="825" smtClean="0"/>
              <a:pPr/>
              <a:t>‹#›</a:t>
            </a:fld>
            <a:endParaRPr lang="en-US" sz="825"/>
          </a:p>
        </p:txBody>
      </p:sp>
      <p:sp>
        <p:nvSpPr>
          <p:cNvPr id="9" name="Text Placeholder 2"/>
          <p:cNvSpPr>
            <a:spLocks noGrp="1"/>
          </p:cNvSpPr>
          <p:nvPr>
            <p:ph type="body" sz="quarter" idx="12" hasCustomPrompt="1"/>
          </p:nvPr>
        </p:nvSpPr>
        <p:spPr>
          <a:xfrm>
            <a:off x="6280150" y="1328738"/>
            <a:ext cx="2494578" cy="4481566"/>
          </a:xfrm>
          <a:prstGeom prst="rect">
            <a:avLst/>
          </a:prstGeom>
        </p:spPr>
        <p:txBody>
          <a:bodyPr>
            <a:noAutofit/>
          </a:bodyPr>
          <a:lstStyle>
            <a:lvl1pPr marL="0" indent="0">
              <a:lnSpc>
                <a:spcPct val="80000"/>
              </a:lnSpc>
              <a:buFontTx/>
              <a:buNone/>
              <a:defRPr sz="1500" b="0" i="0" baseline="0">
                <a:solidFill>
                  <a:schemeClr val="bg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a:t>Click to edit  </a:t>
            </a:r>
          </a:p>
        </p:txBody>
      </p:sp>
      <p:sp>
        <p:nvSpPr>
          <p:cNvPr id="11" name="Text Placeholder 2"/>
          <p:cNvSpPr>
            <a:spLocks noGrp="1"/>
          </p:cNvSpPr>
          <p:nvPr>
            <p:ph type="body" sz="quarter" idx="19" hasCustomPrompt="1"/>
          </p:nvPr>
        </p:nvSpPr>
        <p:spPr>
          <a:xfrm>
            <a:off x="6280151" y="317502"/>
            <a:ext cx="2493963" cy="639762"/>
          </a:xfrm>
          <a:prstGeom prst="rect">
            <a:avLst/>
          </a:prstGeom>
        </p:spPr>
        <p:txBody>
          <a:bodyPr/>
          <a:lstStyle>
            <a:lvl1pPr marL="0" indent="0">
              <a:buNone/>
              <a:defRPr sz="1800" b="1" baseline="0">
                <a:solidFill>
                  <a:schemeClr val="bg1"/>
                </a:solidFill>
                <a:latin typeface="+mn-lt"/>
              </a:defRPr>
            </a:lvl1pPr>
          </a:lstStyle>
          <a:p>
            <a:pPr lvl="0"/>
            <a:r>
              <a:rPr lang="en-US" b="1">
                <a:latin typeface="+mn-lt"/>
              </a:rPr>
              <a:t>Heading for Object Calibri 24  Bold</a:t>
            </a:r>
            <a:endParaRPr lang="en-US"/>
          </a:p>
        </p:txBody>
      </p:sp>
      <p:sp>
        <p:nvSpPr>
          <p:cNvPr id="3" name="Content Placeholder 2"/>
          <p:cNvSpPr>
            <a:spLocks noGrp="1"/>
          </p:cNvSpPr>
          <p:nvPr>
            <p:ph sz="quarter" idx="20"/>
          </p:nvPr>
        </p:nvSpPr>
        <p:spPr>
          <a:xfrm>
            <a:off x="353850" y="274638"/>
            <a:ext cx="5556414" cy="5383846"/>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3455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c-Object with Description">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Caption – Garamond Italic - 12pt</a:t>
            </a:r>
          </a:p>
        </p:txBody>
      </p:sp>
      <p:sp>
        <p:nvSpPr>
          <p:cNvPr id="10"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9" name="Text Placeholder 2"/>
          <p:cNvSpPr>
            <a:spLocks noGrp="1"/>
          </p:cNvSpPr>
          <p:nvPr>
            <p:ph type="body" sz="quarter" idx="12" hasCustomPrompt="1"/>
          </p:nvPr>
        </p:nvSpPr>
        <p:spPr>
          <a:xfrm>
            <a:off x="353848" y="4734210"/>
            <a:ext cx="8420352" cy="805929"/>
          </a:xfrm>
          <a:prstGeom prst="rect">
            <a:avLst/>
          </a:prstGeom>
        </p:spPr>
        <p:txBody>
          <a:bodyPr>
            <a:noAutofit/>
          </a:bodyPr>
          <a:lstStyle>
            <a:lvl1pPr marL="0" indent="0">
              <a:lnSpc>
                <a:spcPct val="80000"/>
              </a:lnSpc>
              <a:buFontTx/>
              <a:buNone/>
              <a:defRPr sz="1800" b="0" i="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Description  </a:t>
            </a:r>
          </a:p>
        </p:txBody>
      </p:sp>
      <p:sp>
        <p:nvSpPr>
          <p:cNvPr id="11" name="Text Placeholder 2"/>
          <p:cNvSpPr>
            <a:spLocks noGrp="1"/>
          </p:cNvSpPr>
          <p:nvPr>
            <p:ph type="body" sz="quarter" idx="19" hasCustomPrompt="1"/>
          </p:nvPr>
        </p:nvSpPr>
        <p:spPr>
          <a:xfrm>
            <a:off x="353848" y="406136"/>
            <a:ext cx="8420352" cy="369168"/>
          </a:xfrm>
          <a:prstGeom prst="rect">
            <a:avLst/>
          </a:prstGeom>
        </p:spPr>
        <p:txBody>
          <a:bodyPr/>
          <a:lstStyle>
            <a:lvl1pPr marL="0" indent="0">
              <a:buNone/>
              <a:defRPr sz="2400" b="1" baseline="0">
                <a:solidFill>
                  <a:schemeClr val="accent1"/>
                </a:solidFill>
                <a:latin typeface="+mn-lt"/>
              </a:defRPr>
            </a:lvl1pPr>
          </a:lstStyle>
          <a:p>
            <a:pPr lvl="0"/>
            <a:r>
              <a:rPr lang="en-US" b="1">
                <a:latin typeface="+mn-lt"/>
              </a:rPr>
              <a:t>Heading for Object Calibri 24 Bold </a:t>
            </a:r>
            <a:endParaRPr lang="en-US"/>
          </a:p>
        </p:txBody>
      </p:sp>
      <p:sp>
        <p:nvSpPr>
          <p:cNvPr id="7" name="Content Placeholder 6"/>
          <p:cNvSpPr>
            <a:spLocks noGrp="1"/>
          </p:cNvSpPr>
          <p:nvPr>
            <p:ph sz="quarter" idx="20" hasCustomPrompt="1"/>
          </p:nvPr>
        </p:nvSpPr>
        <p:spPr>
          <a:xfrm>
            <a:off x="354013" y="914400"/>
            <a:ext cx="8420187" cy="3657600"/>
          </a:xfrm>
          <a:prstGeom prst="rect">
            <a:avLst/>
          </a:prstGeom>
        </p:spPr>
        <p:txBody>
          <a:bodyPr/>
          <a:lstStyle>
            <a:lvl1pPr>
              <a:defRPr baseline="0"/>
            </a:lvl1pPr>
            <a:lvl6pPr marL="2286000" indent="0">
              <a:buNone/>
              <a:defRPr baseline="0"/>
            </a:lvl6pPr>
          </a:lstStyle>
          <a:p>
            <a:pPr lvl="5"/>
            <a:r>
              <a:rPr lang="en-US"/>
              <a:t> </a:t>
            </a:r>
          </a:p>
        </p:txBody>
      </p:sp>
    </p:spTree>
    <p:extLst>
      <p:ext uri="{BB962C8B-B14F-4D97-AF65-F5344CB8AC3E}">
        <p14:creationId xmlns:p14="http://schemas.microsoft.com/office/powerpoint/2010/main" val="200023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d-Object with Description">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900" i="1" baseline="0">
                <a:latin typeface=""/>
              </a:defRPr>
            </a:lvl1pPr>
            <a:lvl2pPr>
              <a:defRPr sz="1050"/>
            </a:lvl2pPr>
            <a:lvl3pPr>
              <a:defRPr sz="1050"/>
            </a:lvl3pPr>
            <a:lvl4pPr>
              <a:defRPr sz="1050"/>
            </a:lvl4pPr>
            <a:lvl5pPr>
              <a:defRPr sz="1050"/>
            </a:lvl5pPr>
          </a:lstStyle>
          <a:p>
            <a:pPr lvl="0"/>
            <a:r>
              <a:rPr lang="en-US"/>
              <a:t>Sample Caption – Garamond Italic - 12pt</a:t>
            </a:r>
          </a:p>
        </p:txBody>
      </p:sp>
      <p:sp>
        <p:nvSpPr>
          <p:cNvPr id="10" name="Slide Number Placeholder 2"/>
          <p:cNvSpPr txBox="1">
            <a:spLocks/>
          </p:cNvSpPr>
          <p:nvPr userDrawn="1"/>
        </p:nvSpPr>
        <p:spPr>
          <a:xfrm>
            <a:off x="353848" y="6468694"/>
            <a:ext cx="2133600" cy="274637"/>
          </a:xfrm>
          <a:prstGeom prst="rect">
            <a:avLst/>
          </a:prstGeom>
          <a:noFill/>
        </p:spPr>
        <p:txBody>
          <a:bodyPr vert="horz" lIns="68580" tIns="34290" rIns="68580" bIns="3429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z="825" smtClean="0"/>
              <a:pPr/>
              <a:t>‹#›</a:t>
            </a:fld>
            <a:endParaRPr lang="en-US" sz="825"/>
          </a:p>
        </p:txBody>
      </p:sp>
      <p:sp>
        <p:nvSpPr>
          <p:cNvPr id="11" name="Text Placeholder 2"/>
          <p:cNvSpPr>
            <a:spLocks noGrp="1"/>
          </p:cNvSpPr>
          <p:nvPr>
            <p:ph type="body" sz="quarter" idx="19" hasCustomPrompt="1"/>
          </p:nvPr>
        </p:nvSpPr>
        <p:spPr>
          <a:xfrm>
            <a:off x="353848" y="492132"/>
            <a:ext cx="8420352" cy="369168"/>
          </a:xfrm>
          <a:prstGeom prst="rect">
            <a:avLst/>
          </a:prstGeom>
        </p:spPr>
        <p:txBody>
          <a:bodyPr>
            <a:noAutofit/>
          </a:bodyPr>
          <a:lstStyle>
            <a:lvl1pPr marL="0" indent="0">
              <a:buNone/>
              <a:defRPr sz="2400" b="1" baseline="0">
                <a:solidFill>
                  <a:schemeClr val="accent1"/>
                </a:solidFill>
                <a:latin typeface="+mn-lt"/>
              </a:defRPr>
            </a:lvl1pPr>
          </a:lstStyle>
          <a:p>
            <a:pPr lvl="0"/>
            <a:r>
              <a:rPr lang="en-US" b="1">
                <a:latin typeface="+mn-lt"/>
              </a:rPr>
              <a:t>Heading for Object Calibri 24 Bold </a:t>
            </a:r>
            <a:endParaRPr lang="en-US"/>
          </a:p>
        </p:txBody>
      </p:sp>
      <p:sp>
        <p:nvSpPr>
          <p:cNvPr id="7" name="Content Placeholder 6"/>
          <p:cNvSpPr>
            <a:spLocks noGrp="1"/>
          </p:cNvSpPr>
          <p:nvPr>
            <p:ph sz="quarter" idx="20" hasCustomPrompt="1"/>
          </p:nvPr>
        </p:nvSpPr>
        <p:spPr>
          <a:xfrm>
            <a:off x="354014" y="1017159"/>
            <a:ext cx="8420187" cy="3554841"/>
          </a:xfrm>
          <a:prstGeom prst="rect">
            <a:avLst/>
          </a:prstGeom>
        </p:spPr>
        <p:txBody>
          <a:bodyPr/>
          <a:lstStyle>
            <a:lvl1pPr>
              <a:defRPr baseline="0"/>
            </a:lvl1pPr>
            <a:lvl6pPr marL="1714500" indent="0">
              <a:buNone/>
              <a:defRPr baseline="0"/>
            </a:lvl6pPr>
          </a:lstStyle>
          <a:p>
            <a:pPr lvl="5"/>
            <a:r>
              <a:rPr lang="en-US"/>
              <a:t> </a:t>
            </a:r>
          </a:p>
        </p:txBody>
      </p:sp>
      <p:sp>
        <p:nvSpPr>
          <p:cNvPr id="2" name="Round Diagonal Corner Rectangle 1"/>
          <p:cNvSpPr/>
          <p:nvPr userDrawn="1"/>
        </p:nvSpPr>
        <p:spPr>
          <a:xfrm>
            <a:off x="353848" y="4645046"/>
            <a:ext cx="8527508" cy="971550"/>
          </a:xfrm>
          <a:prstGeom prst="round2DiagRect">
            <a:avLst/>
          </a:prstGeom>
          <a:solidFill>
            <a:schemeClr val="accent1"/>
          </a:solidFill>
          <a:ln w="57150" cmpd="sng">
            <a:noFill/>
          </a:ln>
          <a:effectLst>
            <a:outerShdw blurRad="40005" dist="22987" dir="5400000" sx="87000" sy="87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 Placeholder 2"/>
          <p:cNvSpPr>
            <a:spLocks noGrp="1"/>
          </p:cNvSpPr>
          <p:nvPr>
            <p:ph type="body" sz="quarter" idx="12" hasCustomPrompt="1"/>
          </p:nvPr>
        </p:nvSpPr>
        <p:spPr>
          <a:xfrm>
            <a:off x="461004" y="4835022"/>
            <a:ext cx="8420352" cy="805929"/>
          </a:xfrm>
          <a:prstGeom prst="rect">
            <a:avLst/>
          </a:prstGeom>
          <a:noFill/>
        </p:spPr>
        <p:txBody>
          <a:bodyPr>
            <a:noAutofit/>
          </a:bodyPr>
          <a:lstStyle>
            <a:lvl1pPr marL="0" indent="0">
              <a:lnSpc>
                <a:spcPct val="80000"/>
              </a:lnSpc>
              <a:buFontTx/>
              <a:buNone/>
              <a:defRPr sz="1500" b="1" i="0" baseline="0">
                <a:solidFill>
                  <a:schemeClr val="bg1"/>
                </a:solidFill>
                <a:latin typeface="+mj-lt"/>
                <a:cs typeface="Garamond"/>
              </a:defRPr>
            </a:lvl1pPr>
            <a:lvl2pPr>
              <a:defRPr sz="1200"/>
            </a:lvl2pPr>
            <a:lvl3pPr>
              <a:defRPr sz="1200"/>
            </a:lvl3pPr>
            <a:lvl4pPr>
              <a:defRPr sz="1200"/>
            </a:lvl4pPr>
            <a:lvl5pPr>
              <a:defRPr sz="1200"/>
            </a:lvl5pPr>
          </a:lstStyle>
          <a:p>
            <a:pPr lvl="0"/>
            <a:r>
              <a:rPr lang="en-US"/>
              <a:t>Description  </a:t>
            </a:r>
          </a:p>
        </p:txBody>
      </p:sp>
    </p:spTree>
    <p:extLst>
      <p:ext uri="{BB962C8B-B14F-4D97-AF65-F5344CB8AC3E}">
        <p14:creationId xmlns:p14="http://schemas.microsoft.com/office/powerpoint/2010/main" val="10748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Object">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Caption – Garamond Italic - 12pt</a:t>
            </a:r>
          </a:p>
        </p:txBody>
      </p:sp>
      <p:sp>
        <p:nvSpPr>
          <p:cNvPr id="10"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11" name="Text Placeholder 2"/>
          <p:cNvSpPr>
            <a:spLocks noGrp="1"/>
          </p:cNvSpPr>
          <p:nvPr>
            <p:ph type="body" sz="quarter" idx="19" hasCustomPrompt="1"/>
          </p:nvPr>
        </p:nvSpPr>
        <p:spPr>
          <a:xfrm>
            <a:off x="353848" y="427289"/>
            <a:ext cx="8420352" cy="388735"/>
          </a:xfrm>
          <a:prstGeom prst="rect">
            <a:avLst/>
          </a:prstGeom>
        </p:spPr>
        <p:txBody>
          <a:bodyPr/>
          <a:lstStyle>
            <a:lvl1pPr marL="0" indent="0">
              <a:buNone/>
              <a:defRPr sz="2400" b="1" baseline="0">
                <a:solidFill>
                  <a:schemeClr val="accent1"/>
                </a:solidFill>
                <a:latin typeface="+mn-lt"/>
              </a:defRPr>
            </a:lvl1pPr>
          </a:lstStyle>
          <a:p>
            <a:pPr lvl="0"/>
            <a:r>
              <a:rPr lang="en-US" b="1">
                <a:latin typeface="+mn-lt"/>
              </a:rPr>
              <a:t>Heading for Object Calibri 24 Bold </a:t>
            </a:r>
            <a:endParaRPr lang="en-US"/>
          </a:p>
        </p:txBody>
      </p:sp>
      <p:sp>
        <p:nvSpPr>
          <p:cNvPr id="7" name="Content Placeholder 6"/>
          <p:cNvSpPr>
            <a:spLocks noGrp="1"/>
          </p:cNvSpPr>
          <p:nvPr>
            <p:ph sz="quarter" idx="20" hasCustomPrompt="1"/>
          </p:nvPr>
        </p:nvSpPr>
        <p:spPr>
          <a:xfrm>
            <a:off x="354013" y="931492"/>
            <a:ext cx="8420187" cy="4742194"/>
          </a:xfrm>
          <a:prstGeom prst="rect">
            <a:avLst/>
          </a:prstGeom>
        </p:spPr>
        <p:txBody>
          <a:bodyPr/>
          <a:lstStyle>
            <a:lvl1pPr>
              <a:defRPr baseline="0"/>
            </a:lvl1pPr>
            <a:lvl6pPr marL="2286000" indent="0">
              <a:buNone/>
              <a:defRPr baseline="0"/>
            </a:lvl6pPr>
          </a:lstStyle>
          <a:p>
            <a:pPr lvl="5"/>
            <a:r>
              <a:rPr lang="en-US"/>
              <a:t> </a:t>
            </a:r>
          </a:p>
        </p:txBody>
      </p:sp>
    </p:spTree>
    <p:extLst>
      <p:ext uri="{BB962C8B-B14F-4D97-AF65-F5344CB8AC3E}">
        <p14:creationId xmlns:p14="http://schemas.microsoft.com/office/powerpoint/2010/main" val="4842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11051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Content with Photo">
    <p:spTree>
      <p:nvGrpSpPr>
        <p:cNvPr id="1" name=""/>
        <p:cNvGrpSpPr/>
        <p:nvPr/>
      </p:nvGrpSpPr>
      <p:grpSpPr>
        <a:xfrm>
          <a:off x="0" y="0"/>
          <a:ext cx="0" cy="0"/>
          <a:chOff x="0" y="0"/>
          <a:chExt cx="0" cy="0"/>
        </a:xfrm>
      </p:grpSpPr>
      <p:sp>
        <p:nvSpPr>
          <p:cNvPr id="4" name="Picture Placeholder 5"/>
          <p:cNvSpPr>
            <a:spLocks noGrp="1"/>
          </p:cNvSpPr>
          <p:nvPr>
            <p:ph type="pic" sz="quarter" idx="12"/>
          </p:nvPr>
        </p:nvSpPr>
        <p:spPr>
          <a:xfrm>
            <a:off x="4704797" y="1318204"/>
            <a:ext cx="4083834" cy="2643250"/>
          </a:xfrm>
          <a:prstGeom prst="rect">
            <a:avLst/>
          </a:prstGeom>
        </p:spPr>
        <p:txBody>
          <a:bodyPr>
            <a:noAutofit/>
          </a:bodyPr>
          <a:lstStyle>
            <a:lvl1pPr marL="0" indent="0">
              <a:buFontTx/>
              <a:buNone/>
              <a:defRPr sz="1200"/>
            </a:lvl1pPr>
          </a:lstStyle>
          <a:p>
            <a:r>
              <a:rPr lang="en-US"/>
              <a:t>Click icon to add picture</a:t>
            </a:r>
          </a:p>
        </p:txBody>
      </p:sp>
      <p:sp>
        <p:nvSpPr>
          <p:cNvPr id="5" name="Title Placeholder 1"/>
          <p:cNvSpPr>
            <a:spLocks noGrp="1"/>
          </p:cNvSpPr>
          <p:nvPr>
            <p:ph type="title" hasCustomPrompt="1"/>
          </p:nvPr>
        </p:nvSpPr>
        <p:spPr>
          <a:xfrm>
            <a:off x="383939" y="370113"/>
            <a:ext cx="8404692" cy="848647"/>
          </a:xfrm>
          <a:prstGeom prst="rect">
            <a:avLst/>
          </a:prstGeom>
        </p:spPr>
        <p:txBody>
          <a:bodyPr vert="horz" lIns="91440" tIns="45720" rIns="91440" bIns="45720" rtlCol="0" anchor="t">
            <a:noAutofit/>
          </a:bodyPr>
          <a:lstStyle>
            <a:lvl1pPr algn="l">
              <a:defRPr sz="3200" b="0" i="0" baseline="0">
                <a:solidFill>
                  <a:srgbClr val="5E9261"/>
                </a:solidFill>
              </a:defRPr>
            </a:lvl1pPr>
          </a:lstStyle>
          <a:p>
            <a:r>
              <a:rPr lang="en-US"/>
              <a:t>Slide Title Calibri 32</a:t>
            </a:r>
          </a:p>
        </p:txBody>
      </p:sp>
      <p:sp>
        <p:nvSpPr>
          <p:cNvPr id="6" name="Text Placeholder 3"/>
          <p:cNvSpPr>
            <a:spLocks noGrp="1"/>
          </p:cNvSpPr>
          <p:nvPr>
            <p:ph type="body" sz="quarter" idx="15" hasCustomPrompt="1"/>
          </p:nvPr>
        </p:nvSpPr>
        <p:spPr>
          <a:xfrm>
            <a:off x="4704797" y="4060896"/>
            <a:ext cx="4083603"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Photo Caption – Garamond Italic - 12pt</a:t>
            </a:r>
          </a:p>
        </p:txBody>
      </p:sp>
      <p:sp>
        <p:nvSpPr>
          <p:cNvPr id="7" name="Text Placeholder 2"/>
          <p:cNvSpPr>
            <a:spLocks noGrp="1"/>
          </p:cNvSpPr>
          <p:nvPr>
            <p:ph type="body" sz="quarter" idx="11" hasCustomPrompt="1"/>
          </p:nvPr>
        </p:nvSpPr>
        <p:spPr>
          <a:xfrm>
            <a:off x="383938" y="1943100"/>
            <a:ext cx="4161785" cy="4121172"/>
          </a:xfrm>
          <a:prstGeom prst="rect">
            <a:avLst/>
          </a:prstGeom>
        </p:spPr>
        <p:txBody>
          <a:bodyPr>
            <a:noAutofit/>
          </a:bodyPr>
          <a:lstStyle>
            <a:lvl1pPr marL="0" indent="0">
              <a:lnSpc>
                <a:spcPct val="80000"/>
              </a:lnSpc>
              <a:buFontTx/>
              <a:buNone/>
              <a:defRPr sz="2000" b="0" i="0" baseline="0">
                <a:solidFill>
                  <a:schemeClr val="tx1">
                    <a:lumMod val="65000"/>
                    <a:lumOff val="35000"/>
                  </a:schemeClr>
                </a:solidFill>
                <a:latin typeface="Garamond"/>
                <a:cs typeface="Garamond"/>
              </a:defRPr>
            </a:lvl1pPr>
            <a:lvl2pPr>
              <a:defRPr sz="1600"/>
            </a:lvl2pPr>
            <a:lvl3pPr>
              <a:defRPr sz="1600"/>
            </a:lvl3pPr>
            <a:lvl4pPr>
              <a:defRPr sz="1600"/>
            </a:lvl4pPr>
            <a:lvl5pPr>
              <a:defRPr sz="1600"/>
            </a:lvl5pPr>
          </a:lstStyle>
          <a:p>
            <a:pPr lvl="0"/>
            <a:r>
              <a:rPr lang="en-US"/>
              <a:t>Paragraph Content – Garamond – Black – 20 </a:t>
            </a:r>
            <a:r>
              <a:rPr lang="en-US" err="1"/>
              <a:t>pt</a:t>
            </a:r>
            <a:endParaRPr lang="en-US"/>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a:t>
            </a:r>
          </a:p>
          <a:p>
            <a:pPr lvl="0"/>
            <a:r>
              <a:rPr lang="en-US"/>
              <a:t>Has no stet </a:t>
            </a:r>
            <a:r>
              <a:rPr lang="en-US" err="1"/>
              <a:t>fastidii</a:t>
            </a:r>
            <a:r>
              <a:rPr lang="en-US"/>
              <a:t> </a:t>
            </a:r>
            <a:r>
              <a:rPr lang="en-US" err="1"/>
              <a:t>propriae</a:t>
            </a:r>
            <a:r>
              <a:rPr lang="en-US"/>
              <a:t>, </a:t>
            </a:r>
            <a:r>
              <a:rPr lang="en-US" err="1"/>
              <a:t>mutat</a:t>
            </a:r>
            <a:r>
              <a:rPr lang="en-US"/>
              <a:t> </a:t>
            </a:r>
            <a:r>
              <a:rPr lang="en-US" err="1"/>
              <a:t>zril</a:t>
            </a:r>
            <a:r>
              <a:rPr lang="en-US"/>
              <a:t> </a:t>
            </a:r>
            <a:r>
              <a:rPr lang="en-US" err="1"/>
              <a:t>adolescens</a:t>
            </a:r>
            <a:r>
              <a:rPr lang="en-US"/>
              <a:t> an sea. In </a:t>
            </a:r>
            <a:r>
              <a:rPr lang="en-US" err="1"/>
              <a:t>novum</a:t>
            </a:r>
            <a:r>
              <a:rPr lang="en-US"/>
              <a:t> minimum </a:t>
            </a:r>
            <a:r>
              <a:rPr lang="en-US" err="1"/>
              <a:t>pericula</a:t>
            </a:r>
            <a:r>
              <a:rPr lang="en-US"/>
              <a:t> </a:t>
            </a:r>
            <a:r>
              <a:rPr lang="en-US" err="1"/>
              <a:t>nam</a:t>
            </a:r>
            <a:r>
              <a:rPr lang="en-US"/>
              <a:t>, an </a:t>
            </a:r>
            <a:r>
              <a:rPr lang="en-US" err="1"/>
              <a:t>dicam</a:t>
            </a:r>
            <a:r>
              <a:rPr lang="en-US"/>
              <a:t> </a:t>
            </a:r>
            <a:r>
              <a:rPr lang="en-US" err="1"/>
              <a:t>postea</a:t>
            </a:r>
            <a:r>
              <a:rPr lang="en-US"/>
              <a:t> </a:t>
            </a:r>
            <a:r>
              <a:rPr lang="en-US" err="1"/>
              <a:t>prodesset</a:t>
            </a:r>
            <a:r>
              <a:rPr lang="en-US"/>
              <a:t> </a:t>
            </a:r>
            <a:r>
              <a:rPr lang="en-US" err="1"/>
              <a:t>eum</a:t>
            </a:r>
            <a:r>
              <a:rPr lang="en-US"/>
              <a:t>. </a:t>
            </a:r>
            <a:r>
              <a:rPr lang="en-US" err="1"/>
              <a:t>Ut</a:t>
            </a:r>
            <a:r>
              <a:rPr lang="en-US"/>
              <a:t> duo </a:t>
            </a:r>
            <a:r>
              <a:rPr lang="en-US" err="1"/>
              <a:t>consulatu</a:t>
            </a:r>
            <a:r>
              <a:rPr lang="en-US"/>
              <a:t> </a:t>
            </a:r>
            <a:r>
              <a:rPr lang="en-US" err="1"/>
              <a:t>theophrastus</a:t>
            </a:r>
            <a:r>
              <a:rPr lang="en-US"/>
              <a:t>, vim fugit </a:t>
            </a:r>
            <a:r>
              <a:rPr lang="en-US" err="1"/>
              <a:t>graeci</a:t>
            </a:r>
            <a:r>
              <a:rPr lang="en-US"/>
              <a:t> an, ne </a:t>
            </a:r>
            <a:r>
              <a:rPr lang="en-US" err="1"/>
              <a:t>partem</a:t>
            </a:r>
            <a:r>
              <a:rPr lang="en-US"/>
              <a:t> </a:t>
            </a:r>
            <a:r>
              <a:rPr lang="en-US" err="1"/>
              <a:t>liberavisse</a:t>
            </a:r>
            <a:r>
              <a:rPr lang="en-US"/>
              <a:t> sed. Sit </a:t>
            </a:r>
            <a:r>
              <a:rPr lang="en-US" err="1"/>
              <a:t>dolore</a:t>
            </a:r>
            <a:r>
              <a:rPr lang="en-US"/>
              <a:t> </a:t>
            </a:r>
            <a:r>
              <a:rPr lang="en-US" err="1"/>
              <a:t>vituperatoribus</a:t>
            </a:r>
            <a:r>
              <a:rPr lang="en-US"/>
              <a:t> ex, </a:t>
            </a:r>
            <a:r>
              <a:rPr lang="en-US" err="1"/>
              <a:t>mei</a:t>
            </a:r>
            <a:r>
              <a:rPr lang="en-US"/>
              <a:t> </a:t>
            </a:r>
            <a:r>
              <a:rPr lang="en-US" err="1"/>
              <a:t>accumsan</a:t>
            </a:r>
            <a:r>
              <a:rPr lang="en-US"/>
              <a:t> </a:t>
            </a:r>
            <a:r>
              <a:rPr lang="en-US" err="1"/>
              <a:t>facilisi</a:t>
            </a:r>
            <a:r>
              <a:rPr lang="en-US"/>
              <a:t> cu. </a:t>
            </a:r>
            <a:r>
              <a:rPr lang="en-US" err="1"/>
              <a:t>Sed</a:t>
            </a:r>
            <a:r>
              <a:rPr lang="en-US"/>
              <a:t> et </a:t>
            </a:r>
            <a:r>
              <a:rPr lang="en-US" err="1"/>
              <a:t>vidit</a:t>
            </a:r>
            <a:r>
              <a:rPr lang="en-US"/>
              <a:t> semper </a:t>
            </a:r>
            <a:r>
              <a:rPr lang="en-US" err="1"/>
              <a:t>constituam</a:t>
            </a:r>
            <a:r>
              <a:rPr lang="en-US"/>
              <a:t>. </a:t>
            </a:r>
            <a:r>
              <a:rPr lang="en-US" err="1"/>
              <a:t>Vel</a:t>
            </a:r>
            <a:r>
              <a:rPr lang="en-US"/>
              <a:t> ne </a:t>
            </a:r>
            <a:r>
              <a:rPr lang="en-US" err="1"/>
              <a:t>consulatu</a:t>
            </a:r>
            <a:r>
              <a:rPr lang="en-US"/>
              <a:t> </a:t>
            </a:r>
            <a:r>
              <a:rPr lang="en-US" err="1"/>
              <a:t>accommodare</a:t>
            </a:r>
            <a:r>
              <a:rPr lang="en-US"/>
              <a:t>.</a:t>
            </a:r>
          </a:p>
        </p:txBody>
      </p:sp>
      <p:sp>
        <p:nvSpPr>
          <p:cNvPr id="8"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713E8B-451C-8C40-B537-409390B060A7}" type="slidenum">
              <a:rPr lang="en-US" smtClean="0"/>
              <a:pPr/>
              <a:t>‹#›</a:t>
            </a:fld>
            <a:endParaRPr lang="en-US"/>
          </a:p>
        </p:txBody>
      </p:sp>
      <p:sp>
        <p:nvSpPr>
          <p:cNvPr id="9" name="Text Placeholder 2"/>
          <p:cNvSpPr>
            <a:spLocks noGrp="1"/>
          </p:cNvSpPr>
          <p:nvPr>
            <p:ph type="body" sz="quarter" idx="19" hasCustomPrompt="1"/>
          </p:nvPr>
        </p:nvSpPr>
        <p:spPr>
          <a:xfrm>
            <a:off x="383939" y="1318203"/>
            <a:ext cx="4161784" cy="639762"/>
          </a:xfrm>
          <a:prstGeom prst="rect">
            <a:avLst/>
          </a:prstGeom>
        </p:spPr>
        <p:txBody>
          <a:bodyPr/>
          <a:lstStyle>
            <a:lvl1pPr marL="0" indent="0">
              <a:buNone/>
              <a:defRPr sz="2400" b="1">
                <a:solidFill>
                  <a:schemeClr val="tx2"/>
                </a:solidFill>
                <a:latin typeface="+mn-lt"/>
              </a:defRPr>
            </a:lvl1pPr>
          </a:lstStyle>
          <a:p>
            <a:pPr lvl="0"/>
            <a:r>
              <a:rPr lang="en-US" b="1">
                <a:latin typeface="+mn-lt"/>
              </a:rPr>
              <a:t>Heading Calibri 24 Bold</a:t>
            </a:r>
            <a:endParaRPr lang="en-US"/>
          </a:p>
        </p:txBody>
      </p:sp>
      <p:sp>
        <p:nvSpPr>
          <p:cNvPr id="10" name="Text Placeholder 12"/>
          <p:cNvSpPr>
            <a:spLocks noGrp="1"/>
          </p:cNvSpPr>
          <p:nvPr>
            <p:ph type="body" sz="quarter" idx="20" hasCustomPrompt="1"/>
          </p:nvPr>
        </p:nvSpPr>
        <p:spPr>
          <a:xfrm>
            <a:off x="7371119" y="3705541"/>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31077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a-Blank with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Tree>
    <p:extLst>
      <p:ext uri="{BB962C8B-B14F-4D97-AF65-F5344CB8AC3E}">
        <p14:creationId xmlns:p14="http://schemas.microsoft.com/office/powerpoint/2010/main" val="28001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b-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28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457E-3BE0-4733-B129-D9A93615F6C9}" type="slidenum">
              <a:rPr lang="en-US" smtClean="0"/>
              <a:t>‹#›</a:t>
            </a:fld>
            <a:endParaRPr lang="en-US"/>
          </a:p>
        </p:txBody>
      </p:sp>
    </p:spTree>
    <p:extLst>
      <p:ext uri="{BB962C8B-B14F-4D97-AF65-F5344CB8AC3E}">
        <p14:creationId xmlns:p14="http://schemas.microsoft.com/office/powerpoint/2010/main" val="39348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7457"/>
            <a:ext cx="8229600" cy="910229"/>
          </a:xfrm>
        </p:spPr>
        <p:txBody>
          <a:bodyPr/>
          <a:lstStyle>
            <a:lvl1pPr>
              <a:defRPr sz="3200" baseline="0">
                <a:latin typeface="+mn-lt"/>
                <a:cs typeface="Calibri Light" panose="020F0302020204030204" pitchFamily="34" charset="0"/>
              </a:defRPr>
            </a:lvl1pPr>
          </a:lstStyle>
          <a:p>
            <a:r>
              <a:rPr lang="en-US"/>
              <a:t>Slide Title Calibri 32</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2" name="Content Placeholder 11"/>
          <p:cNvSpPr>
            <a:spLocks noGrp="1"/>
          </p:cNvSpPr>
          <p:nvPr>
            <p:ph sz="quarter" idx="11" hasCustomPrompt="1"/>
          </p:nvPr>
        </p:nvSpPr>
        <p:spPr>
          <a:xfrm>
            <a:off x="457200" y="1393370"/>
            <a:ext cx="8229600" cy="4435929"/>
          </a:xfrm>
        </p:spPr>
        <p:txBody>
          <a:bodyPr/>
          <a:lstStyle>
            <a:lvl1pPr marL="457200" indent="-457200">
              <a:buFont typeface="Wingdings" panose="05000000000000000000" pitchFamily="2" charset="2"/>
              <a:buChar char="§"/>
              <a:defRPr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Bullet line 1</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95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10b-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9147"/>
            <a:ext cx="8229600" cy="493734"/>
          </a:xfrm>
        </p:spPr>
        <p:txBody>
          <a:bodyPr>
            <a:noAutofit/>
          </a:bodyPr>
          <a:lstStyle>
            <a:lvl1pPr>
              <a:defRPr sz="3200" b="0">
                <a:solidFill>
                  <a:schemeClr val="accent1"/>
                </a:solidFill>
              </a:defRPr>
            </a:lvl1pPr>
          </a:lstStyle>
          <a:p>
            <a:r>
              <a:rPr lang="en-US"/>
              <a:t>Slide Title – Calibri– Green 32pt</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5" name="Text Placeholder 4"/>
          <p:cNvSpPr>
            <a:spLocks noGrp="1"/>
          </p:cNvSpPr>
          <p:nvPr>
            <p:ph type="body" sz="quarter" idx="11" hasCustomPrompt="1"/>
          </p:nvPr>
        </p:nvSpPr>
        <p:spPr>
          <a:xfrm>
            <a:off x="457200" y="1382486"/>
            <a:ext cx="8229600" cy="4410834"/>
          </a:xfrm>
          <a:prstGeom prst="rect">
            <a:avLst/>
          </a:prstGeom>
        </p:spPr>
        <p:txBody>
          <a:bodyPr>
            <a:noAutofit/>
          </a:bodyPr>
          <a:lstStyle>
            <a:lvl1pPr marL="0" indent="0">
              <a:buFontTx/>
              <a:buNone/>
              <a:defRPr sz="2000">
                <a:solidFill>
                  <a:schemeClr val="tx2"/>
                </a:solidFill>
                <a:latin typeface="Garamond"/>
                <a:cs typeface="Garamond"/>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Paragraph Text – Garamond– Black – 20 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r>
              <a:rPr lang="en-US"/>
              <a:t> </a:t>
            </a:r>
            <a:r>
              <a:rPr lang="en-US" err="1"/>
              <a:t>incorrupte</a:t>
            </a:r>
            <a:r>
              <a:rPr lang="en-US"/>
              <a:t> </a:t>
            </a:r>
            <a:r>
              <a:rPr lang="en-US" err="1"/>
              <a:t>necessitatibus</a:t>
            </a:r>
            <a:r>
              <a:rPr lang="en-US"/>
              <a:t> ad. No </a:t>
            </a:r>
            <a:r>
              <a:rPr lang="en-US" err="1"/>
              <a:t>pri</a:t>
            </a:r>
            <a:r>
              <a:rPr lang="en-US"/>
              <a:t> </a:t>
            </a:r>
            <a:r>
              <a:rPr lang="en-US" err="1"/>
              <a:t>albucius</a:t>
            </a:r>
            <a:r>
              <a:rPr lang="en-US"/>
              <a:t> </a:t>
            </a:r>
            <a:r>
              <a:rPr lang="en-US" err="1"/>
              <a:t>evertitur</a:t>
            </a:r>
            <a:r>
              <a:rPr lang="en-US"/>
              <a:t>, an </a:t>
            </a:r>
            <a:r>
              <a:rPr lang="en-US" err="1"/>
              <a:t>nobis</a:t>
            </a:r>
            <a:r>
              <a:rPr lang="en-US"/>
              <a:t> </a:t>
            </a:r>
            <a:r>
              <a:rPr lang="en-US" err="1"/>
              <a:t>splendide</a:t>
            </a:r>
            <a:r>
              <a:rPr lang="en-US"/>
              <a:t> has. Duo </a:t>
            </a:r>
            <a:r>
              <a:rPr lang="en-US" err="1"/>
              <a:t>ut</a:t>
            </a:r>
            <a:r>
              <a:rPr lang="en-US"/>
              <a:t> </a:t>
            </a:r>
            <a:r>
              <a:rPr lang="en-US" err="1"/>
              <a:t>nostrud</a:t>
            </a:r>
            <a:r>
              <a:rPr lang="en-US"/>
              <a:t> </a:t>
            </a:r>
            <a:r>
              <a:rPr lang="en-US" err="1"/>
              <a:t>fuisset</a:t>
            </a:r>
            <a:r>
              <a:rPr lang="en-US"/>
              <a:t>, </a:t>
            </a:r>
            <a:r>
              <a:rPr lang="en-US" err="1"/>
              <a:t>mel</a:t>
            </a:r>
            <a:r>
              <a:rPr lang="en-US"/>
              <a:t> </a:t>
            </a:r>
            <a:r>
              <a:rPr lang="en-US" err="1"/>
              <a:t>tollit</a:t>
            </a:r>
            <a:r>
              <a:rPr lang="en-US"/>
              <a:t> </a:t>
            </a:r>
            <a:r>
              <a:rPr lang="en-US" err="1"/>
              <a:t>quaeque</a:t>
            </a:r>
            <a:r>
              <a:rPr lang="en-US"/>
              <a:t> id. </a:t>
            </a:r>
            <a:r>
              <a:rPr lang="en-US" err="1"/>
              <a:t>Ei</a:t>
            </a:r>
            <a:r>
              <a:rPr lang="en-US"/>
              <a:t> has </a:t>
            </a:r>
            <a:r>
              <a:rPr lang="en-US" err="1"/>
              <a:t>noluisse</a:t>
            </a:r>
            <a:r>
              <a:rPr lang="en-US"/>
              <a:t> </a:t>
            </a:r>
            <a:r>
              <a:rPr lang="en-US" err="1"/>
              <a:t>scribentur</a:t>
            </a:r>
            <a:r>
              <a:rPr lang="en-US"/>
              <a:t>, </a:t>
            </a:r>
            <a:r>
              <a:rPr lang="en-US" err="1"/>
              <a:t>vulputate</a:t>
            </a:r>
            <a:r>
              <a:rPr lang="en-US"/>
              <a:t> </a:t>
            </a:r>
            <a:r>
              <a:rPr lang="en-US" err="1"/>
              <a:t>dissentiet</a:t>
            </a:r>
            <a:r>
              <a:rPr lang="en-US"/>
              <a:t> ex </a:t>
            </a:r>
            <a:r>
              <a:rPr lang="en-US" err="1"/>
              <a:t>eum</a:t>
            </a:r>
            <a:r>
              <a:rPr lang="en-US"/>
              <a:t>.  </a:t>
            </a:r>
          </a:p>
        </p:txBody>
      </p:sp>
      <p:sp>
        <p:nvSpPr>
          <p:cNvPr id="7" name="Text Placeholder 4"/>
          <p:cNvSpPr>
            <a:spLocks noGrp="1"/>
          </p:cNvSpPr>
          <p:nvPr>
            <p:ph type="body" sz="quarter" idx="12" hasCustomPrompt="1"/>
          </p:nvPr>
        </p:nvSpPr>
        <p:spPr>
          <a:xfrm>
            <a:off x="457200" y="821834"/>
            <a:ext cx="8238146" cy="401367"/>
          </a:xfrm>
          <a:prstGeom prst="rect">
            <a:avLst/>
          </a:prstGeom>
        </p:spPr>
        <p:txBody>
          <a:bodyPr>
            <a:noAutofit/>
          </a:bodyPr>
          <a:lstStyle>
            <a:lvl1pPr marL="0" indent="0">
              <a:buFontTx/>
              <a:buNone/>
              <a:defRPr sz="2400" b="1" baseline="0">
                <a:solidFill>
                  <a:schemeClr val="tx2"/>
                </a:solidFill>
                <a:latin typeface="Calibri Light" panose="020F0302020204030204" pitchFamily="34" charset="0"/>
                <a:cs typeface="Calibri Light" panose="020F0302020204030204" pitchFamily="34" charset="0"/>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Subtitle Calibri Light Bold 24 point  </a:t>
            </a:r>
          </a:p>
          <a:p>
            <a:pPr lvl="0"/>
            <a:r>
              <a:rPr lang="en-US"/>
              <a:t> </a:t>
            </a:r>
          </a:p>
        </p:txBody>
      </p:sp>
    </p:spTree>
    <p:extLst>
      <p:ext uri="{BB962C8B-B14F-4D97-AF65-F5344CB8AC3E}">
        <p14:creationId xmlns:p14="http://schemas.microsoft.com/office/powerpoint/2010/main" val="250301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a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71"/>
            <a:ext cx="8229600" cy="849086"/>
          </a:xfrm>
        </p:spPr>
        <p:txBody>
          <a:bodyPr/>
          <a:lstStyle>
            <a:lvl1pPr>
              <a:defRPr sz="3200" baseline="0"/>
            </a:lvl1pPr>
          </a:lstStyle>
          <a:p>
            <a:r>
              <a:rPr lang="en-US"/>
              <a:t>Slide Title Calibri 32</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2" name="Content Placeholder 11"/>
          <p:cNvSpPr>
            <a:spLocks noGrp="1"/>
          </p:cNvSpPr>
          <p:nvPr>
            <p:ph sz="quarter" idx="11" hasCustomPrompt="1"/>
          </p:nvPr>
        </p:nvSpPr>
        <p:spPr>
          <a:xfrm>
            <a:off x="457200" y="1309688"/>
            <a:ext cx="8229600" cy="4519612"/>
          </a:xfrm>
        </p:spPr>
        <p:txBody>
          <a:bodyPr/>
          <a:lstStyle>
            <a:lvl1pPr marL="457200" indent="-457200">
              <a:buFont typeface="Wingdings" panose="05000000000000000000" pitchFamily="2" charset="2"/>
              <a:buChar char="§"/>
              <a:defRPr baseline="0"/>
            </a:lvl1pPr>
          </a:lstStyle>
          <a:p>
            <a:pPr lvl="0"/>
            <a:r>
              <a:rPr lang="en-US"/>
              <a:t>Bullet line 1</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1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a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237070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ab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297615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b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38053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ab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391620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c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365940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d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40309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e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1674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2e_Title  ">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36850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a-Titl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rgbClr val="837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bg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bg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159856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c-Title">
    <p:bg>
      <p:bgPr>
        <a:solidFill>
          <a:srgbClr val="837C67"/>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1"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bg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bg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66211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b-Title">
    <p:bg>
      <p:bgPr>
        <a:solidFill>
          <a:srgbClr val="837C67"/>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1"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bg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bg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25967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c-Title">
    <p:bg>
      <p:bgPr>
        <a:solidFill>
          <a:schemeClr val="accent4"/>
        </a:solidFill>
        <a:effectLst/>
      </p:bgPr>
    </p:bg>
    <p:spTree>
      <p:nvGrpSpPr>
        <p:cNvPr id="1" name=""/>
        <p:cNvGrpSpPr/>
        <p:nvPr/>
      </p:nvGrpSpPr>
      <p:grpSpPr>
        <a:xfrm>
          <a:off x="0" y="0"/>
          <a:ext cx="0" cy="0"/>
          <a:chOff x="0" y="0"/>
          <a:chExt cx="0" cy="0"/>
        </a:xfrm>
      </p:grpSpPr>
      <p:sp>
        <p:nvSpPr>
          <p:cNvPr id="5" name="Rectangle 4"/>
          <p:cNvSpPr/>
          <p:nvPr userDrawn="1"/>
        </p:nvSpPr>
        <p:spPr>
          <a:xfrm>
            <a:off x="4656995" y="0"/>
            <a:ext cx="39825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Placeholder 2"/>
          <p:cNvSpPr>
            <a:spLocks noGrp="1"/>
          </p:cNvSpPr>
          <p:nvPr userDrawn="1">
            <p:ph type="body" sz="quarter" idx="11" hasCustomPrompt="1"/>
          </p:nvPr>
        </p:nvSpPr>
        <p:spPr>
          <a:xfrm>
            <a:off x="4920811" y="2434865"/>
            <a:ext cx="3571549" cy="1118826"/>
          </a:xfrm>
          <a:prstGeom prst="rect">
            <a:avLst/>
          </a:prstGeom>
        </p:spPr>
        <p:txBody>
          <a:bodyPr>
            <a:noAutofit/>
          </a:bodyPr>
          <a:lstStyle>
            <a:lvl1pPr marL="0" indent="0">
              <a:lnSpc>
                <a:spcPct val="80000"/>
              </a:lnSpc>
              <a:buFontTx/>
              <a:buNone/>
              <a:defRPr sz="2800" b="0" baseline="0">
                <a:solidFill>
                  <a:schemeClr val="tx1"/>
                </a:solidFill>
                <a:latin typeface="Calibri Light"/>
                <a:cs typeface="Calibri Light"/>
              </a:defRPr>
            </a:lvl1pPr>
            <a:lvl2pPr>
              <a:defRPr sz="2133"/>
            </a:lvl2pPr>
            <a:lvl3pPr>
              <a:defRPr sz="2133"/>
            </a:lvl3pPr>
            <a:lvl4pPr>
              <a:defRPr sz="2133"/>
            </a:lvl4pPr>
            <a:lvl5pPr>
              <a:defRPr sz="2133"/>
            </a:lvl5pPr>
          </a:lstStyle>
          <a:p>
            <a:pPr lvl="0"/>
            <a:r>
              <a:rPr lang="en-US"/>
              <a:t>Venue – Calibri Light – White – 28pt</a:t>
            </a:r>
          </a:p>
        </p:txBody>
      </p:sp>
      <p:sp>
        <p:nvSpPr>
          <p:cNvPr id="24" name="Text Placeholder 5"/>
          <p:cNvSpPr>
            <a:spLocks noGrp="1"/>
          </p:cNvSpPr>
          <p:nvPr userDrawn="1">
            <p:ph type="body" sz="quarter" idx="12" hasCustomPrompt="1"/>
          </p:nvPr>
        </p:nvSpPr>
        <p:spPr>
          <a:xfrm>
            <a:off x="4943242" y="6013458"/>
            <a:ext cx="3549119" cy="488951"/>
          </a:xfrm>
          <a:prstGeom prst="rect">
            <a:avLst/>
          </a:prstGeom>
        </p:spPr>
        <p:txBody>
          <a:bodyPr>
            <a:noAutofit/>
          </a:bodyPr>
          <a:lstStyle>
            <a:lvl1pPr marL="0" indent="0">
              <a:buFontTx/>
              <a:buNone/>
              <a:defRPr sz="1600" b="1" baseline="0">
                <a:solidFill>
                  <a:schemeClr val="tx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 POINT</a:t>
            </a:r>
          </a:p>
        </p:txBody>
      </p:sp>
      <p:sp>
        <p:nvSpPr>
          <p:cNvPr id="25" name="Text Placeholder 5"/>
          <p:cNvSpPr>
            <a:spLocks noGrp="1"/>
          </p:cNvSpPr>
          <p:nvPr userDrawn="1">
            <p:ph type="body" sz="quarter" idx="14" hasCustomPrompt="1"/>
          </p:nvPr>
        </p:nvSpPr>
        <p:spPr>
          <a:xfrm>
            <a:off x="4920812" y="3831758"/>
            <a:ext cx="3571550" cy="2039105"/>
          </a:xfrm>
          <a:prstGeom prst="rect">
            <a:avLst/>
          </a:prstGeom>
        </p:spPr>
        <p:txBody>
          <a:bodyPr>
            <a:noAutofit/>
          </a:bodyPr>
          <a:lstStyle>
            <a:lvl1pPr marL="0" indent="0">
              <a:buFontTx/>
              <a:buNone/>
              <a:defRPr sz="2000" b="1" baseline="0">
                <a:solidFill>
                  <a:schemeClr val="tx1"/>
                </a:solidFill>
                <a:latin typeface="Calibri Light" panose="020F0302020204030204" pitchFamily="34" charset="0"/>
                <a:cs typeface="Calibri Light" panose="020F0302020204030204" pitchFamily="34" charset="0"/>
              </a:defRPr>
            </a:lvl1pPr>
            <a:lvl2pPr>
              <a:defRPr sz="2133" b="1"/>
            </a:lvl2pPr>
            <a:lvl3pPr>
              <a:defRPr sz="2133" b="1"/>
            </a:lvl3pPr>
            <a:lvl4pPr>
              <a:defRPr sz="2133" b="1"/>
            </a:lvl4pPr>
            <a:lvl5pPr>
              <a:defRPr sz="2133" b="1"/>
            </a:lvl5pPr>
          </a:lstStyle>
          <a:p>
            <a:pPr lvl="0"/>
            <a:r>
              <a:rPr lang="en-US"/>
              <a:t>Presenter Names and Titles, Calibri Light 20 point</a:t>
            </a:r>
          </a:p>
        </p:txBody>
      </p:sp>
      <p:sp>
        <p:nvSpPr>
          <p:cNvPr id="3" name="Rectangle 2"/>
          <p:cNvSpPr/>
          <p:nvPr userDrawn="1"/>
        </p:nvSpPr>
        <p:spPr>
          <a:xfrm>
            <a:off x="4656995" y="429071"/>
            <a:ext cx="3982509"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779" y="736063"/>
            <a:ext cx="1980939" cy="997348"/>
          </a:xfrm>
          <a:prstGeom prst="rect">
            <a:avLst/>
          </a:prstGeom>
        </p:spPr>
      </p:pic>
      <p:sp>
        <p:nvSpPr>
          <p:cNvPr id="4" name="Text Placeholder 3"/>
          <p:cNvSpPr>
            <a:spLocks noGrp="1"/>
          </p:cNvSpPr>
          <p:nvPr>
            <p:ph type="body" sz="quarter" idx="15" hasCustomPrompt="1"/>
          </p:nvPr>
        </p:nvSpPr>
        <p:spPr>
          <a:xfrm>
            <a:off x="633413" y="1234737"/>
            <a:ext cx="3657600" cy="1974850"/>
          </a:xfrm>
        </p:spPr>
        <p:txBody>
          <a:bodyPr>
            <a:normAutofit/>
          </a:bodyPr>
          <a:lstStyle>
            <a:lvl1pPr marL="0" indent="0">
              <a:buNone/>
              <a:defRPr sz="3600" baseline="0">
                <a:solidFill>
                  <a:schemeClr val="tx1"/>
                </a:solidFill>
                <a:latin typeface="Calibri Light" panose="020F0302020204030204" pitchFamily="34" charset="0"/>
                <a:cs typeface="Calibri Light" panose="020F0302020204030204" pitchFamily="34" charset="0"/>
              </a:defRPr>
            </a:lvl1pPr>
          </a:lstStyle>
          <a:p>
            <a:pPr lvl="0"/>
            <a:r>
              <a:rPr lang="en-US" sz="3600">
                <a:latin typeface="Calibri Light" panose="020F0302020204030204" pitchFamily="34" charset="0"/>
                <a:cs typeface="Calibri Light" panose="020F0302020204030204" pitchFamily="34" charset="0"/>
              </a:rPr>
              <a:t>TITLE CALIBRI LIGHT 36 POINT</a:t>
            </a:r>
            <a:endParaRPr lang="en-US"/>
          </a:p>
        </p:txBody>
      </p:sp>
    </p:spTree>
    <p:extLst>
      <p:ext uri="{BB962C8B-B14F-4D97-AF65-F5344CB8AC3E}">
        <p14:creationId xmlns:p14="http://schemas.microsoft.com/office/powerpoint/2010/main" val="244741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a-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5" name="Rectangle 4"/>
          <p:cNvSpPr/>
          <p:nvPr userDrawn="1"/>
        </p:nvSpPr>
        <p:spPr>
          <a:xfrm>
            <a:off x="5684098" y="0"/>
            <a:ext cx="3459902" cy="6858000"/>
          </a:xfrm>
          <a:prstGeom prst="rect">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 32PT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sp>
        <p:nvSpPr>
          <p:cNvPr id="13" name="Text Placeholder 12"/>
          <p:cNvSpPr>
            <a:spLocks noGrp="1"/>
          </p:cNvSpPr>
          <p:nvPr>
            <p:ph type="body" sz="quarter" idx="15" hasCustomPrompt="1"/>
          </p:nvPr>
        </p:nvSpPr>
        <p:spPr>
          <a:xfrm>
            <a:off x="4069711" y="6419091"/>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57908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b-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tx2">
                    <a:lumMod val="75000"/>
                  </a:schemeClr>
                </a:solidFill>
                <a:latin typeface="Calibri Light" panose="020F0302020204030204" pitchFamily="34" charset="0"/>
                <a:cs typeface="Calibri Light" panose="020F0302020204030204" pitchFamily="34" charset="0"/>
              </a:defRPr>
            </a:lvl1pPr>
          </a:lstStyle>
          <a:p>
            <a:r>
              <a:rPr lang="en-US"/>
              <a:t>SUBTITLE – CALIBRI – LIGHT WHITE – 32PT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baseline="0">
                <a:solidFill>
                  <a:schemeClr val="tx1"/>
                </a:solidFill>
                <a:latin typeface="Calibri Ligh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tx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0656" y="5098742"/>
            <a:ext cx="1980939" cy="997348"/>
          </a:xfrm>
          <a:prstGeom prst="rect">
            <a:avLst/>
          </a:prstGeom>
        </p:spPr>
      </p:pic>
      <p:sp>
        <p:nvSpPr>
          <p:cNvPr id="8"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193855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41429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c-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5" name="Rectangle 4"/>
          <p:cNvSpPr/>
          <p:nvPr userDrawn="1"/>
        </p:nvSpPr>
        <p:spPr>
          <a:xfrm>
            <a:off x="5684098" y="0"/>
            <a:ext cx="3459902" cy="6858000"/>
          </a:xfrm>
          <a:prstGeom prst="rect">
            <a:avLst/>
          </a:prstGeom>
          <a:solidFill>
            <a:srgbClr val="837C67"/>
          </a:solidFill>
          <a:ln>
            <a:noFill/>
          </a:ln>
        </p:spPr>
        <p:style>
          <a:lnRef idx="3">
            <a:schemeClr val="lt1"/>
          </a:lnRef>
          <a:fillRef idx="1">
            <a:schemeClr val="accent2"/>
          </a:fillRef>
          <a:effectRef idx="1">
            <a:schemeClr val="accent2"/>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 28PT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i="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sp>
        <p:nvSpPr>
          <p:cNvPr id="8"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0397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d-Subtitle">
    <p:bg>
      <p:bgPr>
        <a:solidFill>
          <a:schemeClr val="bg1"/>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0" y="0"/>
            <a:ext cx="5684098" cy="6858000"/>
          </a:xfrm>
          <a:prstGeom prst="rect">
            <a:avLst/>
          </a:prstGeom>
        </p:spPr>
        <p:txBody>
          <a:bodyPr>
            <a:noAutofit/>
          </a:bodyPr>
          <a:lstStyle>
            <a:lvl1pPr marL="0" indent="0">
              <a:buFontTx/>
              <a:buNone/>
              <a:defRPr sz="1400"/>
            </a:lvl1pPr>
          </a:lstStyle>
          <a:p>
            <a:r>
              <a:rPr lang="en-US"/>
              <a:t>Click icon to add picture</a:t>
            </a:r>
          </a:p>
        </p:txBody>
      </p:sp>
      <p:sp>
        <p:nvSpPr>
          <p:cNvPr id="5" name="Rectangle 4"/>
          <p:cNvSpPr/>
          <p:nvPr userDrawn="1"/>
        </p:nvSpPr>
        <p:spPr>
          <a:xfrm>
            <a:off x="5684098" y="0"/>
            <a:ext cx="3459902" cy="6858000"/>
          </a:xfrm>
          <a:prstGeom prst="rect">
            <a:avLst/>
          </a:prstGeom>
          <a:solidFill>
            <a:schemeClr val="accent4"/>
          </a:solidFill>
          <a:ln>
            <a:noFill/>
          </a:ln>
        </p:spPr>
        <p:style>
          <a:lnRef idx="3">
            <a:schemeClr val="lt1"/>
          </a:lnRef>
          <a:fillRef idx="1">
            <a:schemeClr val="accent2"/>
          </a:fillRef>
          <a:effectRef idx="1">
            <a:schemeClr val="accent2"/>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itle Placeholder 1"/>
          <p:cNvSpPr>
            <a:spLocks noGrp="1"/>
          </p:cNvSpPr>
          <p:nvPr>
            <p:ph type="title" hasCustomPrompt="1"/>
          </p:nvPr>
        </p:nvSpPr>
        <p:spPr>
          <a:xfrm>
            <a:off x="5805435" y="216386"/>
            <a:ext cx="2992570" cy="2168802"/>
          </a:xfrm>
          <a:prstGeom prst="rect">
            <a:avLst/>
          </a:prstGeom>
        </p:spPr>
        <p:txBody>
          <a:bodyPr vert="horz" lIns="91440" tIns="45720" rIns="91440" bIns="45720" rtlCol="0" anchor="ctr">
            <a:noAutofit/>
          </a:bodyPr>
          <a:lstStyle>
            <a:lvl1pPr algn="l">
              <a:defRPr sz="3200" b="0" i="0" baseline="0">
                <a:solidFill>
                  <a:schemeClr val="tx1"/>
                </a:solidFill>
                <a:latin typeface="Calibri Light" panose="020F0302020204030204" pitchFamily="34" charset="0"/>
                <a:cs typeface="Calibri Light" panose="020F0302020204030204" pitchFamily="34" charset="0"/>
              </a:defRPr>
            </a:lvl1pPr>
          </a:lstStyle>
          <a:p>
            <a:r>
              <a:rPr lang="en-US"/>
              <a:t>SUBTITLE – CALIBRI – LIGHT WHITE – 32PT</a:t>
            </a:r>
          </a:p>
        </p:txBody>
      </p:sp>
      <p:sp>
        <p:nvSpPr>
          <p:cNvPr id="9" name="Text Placeholder 5"/>
          <p:cNvSpPr>
            <a:spLocks noGrp="1"/>
          </p:cNvSpPr>
          <p:nvPr>
            <p:ph type="body" sz="quarter" idx="12" hasCustomPrompt="1"/>
          </p:nvPr>
        </p:nvSpPr>
        <p:spPr>
          <a:xfrm>
            <a:off x="5805436" y="6308291"/>
            <a:ext cx="2992570" cy="366713"/>
          </a:xfrm>
          <a:prstGeom prst="rect">
            <a:avLst/>
          </a:prstGeom>
        </p:spPr>
        <p:txBody>
          <a:bodyPr>
            <a:noAutofit/>
          </a:bodyPr>
          <a:lstStyle>
            <a:lvl1pPr marL="0" indent="0">
              <a:buFontTx/>
              <a:buNone/>
              <a:defRPr sz="1600" b="0" baseline="0">
                <a:solidFill>
                  <a:schemeClr val="tx1"/>
                </a:solidFill>
                <a:latin typeface="+mn-lt"/>
                <a:cs typeface="Calibri Light"/>
              </a:defRPr>
            </a:lvl1pPr>
            <a:lvl2pPr>
              <a:defRPr sz="1600" b="1"/>
            </a:lvl2pPr>
            <a:lvl3pPr>
              <a:defRPr sz="1600" b="1"/>
            </a:lvl3pPr>
            <a:lvl4pPr>
              <a:defRPr sz="1600" b="1"/>
            </a:lvl4pPr>
            <a:lvl5pPr>
              <a:defRPr sz="1600" b="1"/>
            </a:lvl5pPr>
          </a:lstStyle>
          <a:p>
            <a:pPr lvl="0"/>
            <a:r>
              <a:rPr lang="en-US"/>
              <a:t>MONTH DATE, YEAR– 16PT</a:t>
            </a:r>
          </a:p>
        </p:txBody>
      </p:sp>
      <p:sp>
        <p:nvSpPr>
          <p:cNvPr id="10" name="Text Placeholder 5"/>
          <p:cNvSpPr>
            <a:spLocks noGrp="1"/>
          </p:cNvSpPr>
          <p:nvPr>
            <p:ph type="body" sz="quarter" idx="13" hasCustomPrompt="1"/>
          </p:nvPr>
        </p:nvSpPr>
        <p:spPr>
          <a:xfrm>
            <a:off x="5805436" y="2474112"/>
            <a:ext cx="2992570" cy="915118"/>
          </a:xfrm>
          <a:prstGeom prst="rect">
            <a:avLst/>
          </a:prstGeom>
        </p:spPr>
        <p:txBody>
          <a:bodyPr>
            <a:noAutofit/>
          </a:bodyPr>
          <a:lstStyle>
            <a:lvl1pPr marL="0" indent="0">
              <a:buFontTx/>
              <a:buNone/>
              <a:defRPr sz="2000" b="0" baseline="0">
                <a:solidFill>
                  <a:schemeClr val="tx1"/>
                </a:solidFill>
                <a:latin typeface="Calibri Light"/>
                <a:cs typeface="Calibri Light"/>
              </a:defRPr>
            </a:lvl1pPr>
            <a:lvl2pPr>
              <a:defRPr sz="1600" b="1"/>
            </a:lvl2pPr>
            <a:lvl3pPr>
              <a:defRPr sz="1600" b="1"/>
            </a:lvl3pPr>
            <a:lvl4pPr>
              <a:defRPr sz="1600" b="1"/>
            </a:lvl4pPr>
            <a:lvl5pPr>
              <a:defRPr sz="1600" b="1"/>
            </a:lvl5pPr>
          </a:lstStyle>
          <a:p>
            <a:pPr lvl="0"/>
            <a:r>
              <a:rPr lang="en-US"/>
              <a:t>Presenter Names and Titles– Calibri Light – 16pt</a:t>
            </a:r>
          </a:p>
        </p:txBody>
      </p:sp>
      <p:sp>
        <p:nvSpPr>
          <p:cNvPr id="7"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103155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a-Subtitle">
    <p:bg>
      <p:bgPr>
        <a:solidFill>
          <a:schemeClr val="accent1"/>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5484" y="1150764"/>
            <a:ext cx="2908999" cy="1166808"/>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28PT</a:t>
            </a:r>
          </a:p>
        </p:txBody>
      </p:sp>
      <p:sp>
        <p:nvSpPr>
          <p:cNvPr id="18" name="Text Placeholder 5"/>
          <p:cNvSpPr>
            <a:spLocks noGrp="1"/>
          </p:cNvSpPr>
          <p:nvPr>
            <p:ph type="body" sz="quarter" idx="12" hasCustomPrompt="1"/>
          </p:nvPr>
        </p:nvSpPr>
        <p:spPr>
          <a:xfrm>
            <a:off x="375485" y="5028687"/>
            <a:ext cx="2908998" cy="366713"/>
          </a:xfrm>
          <a:prstGeom prst="rect">
            <a:avLst/>
          </a:prstGeom>
        </p:spPr>
        <p:txBody>
          <a:bodyPr>
            <a:noAutofit/>
          </a:bodyPr>
          <a:lstStyle>
            <a:lvl1pPr marL="0" indent="0">
              <a:buFontTx/>
              <a:buNone/>
              <a:defRPr sz="1600" b="1" baseline="0">
                <a:solidFill>
                  <a:schemeClr val="bg1">
                    <a:lumMod val="85000"/>
                  </a:schemeClr>
                </a:solidFill>
                <a:latin typeface="Calibri Ligh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9" name="Text Placeholder 5"/>
          <p:cNvSpPr>
            <a:spLocks noGrp="1"/>
          </p:cNvSpPr>
          <p:nvPr>
            <p:ph type="body" sz="quarter" idx="13" hasCustomPrompt="1"/>
          </p:nvPr>
        </p:nvSpPr>
        <p:spPr>
          <a:xfrm>
            <a:off x="375485" y="2577947"/>
            <a:ext cx="2908998" cy="2324945"/>
          </a:xfrm>
          <a:prstGeom prst="rect">
            <a:avLst/>
          </a:prstGeom>
        </p:spPr>
        <p:txBody>
          <a:bodyPr>
            <a:noAutofit/>
          </a:bodyPr>
          <a:lstStyle>
            <a:lvl1pPr marL="0" indent="0">
              <a:buFontTx/>
              <a:buNone/>
              <a:defRPr sz="2000" b="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20 </a:t>
            </a:r>
            <a:r>
              <a:rPr lang="en-US" err="1"/>
              <a:t>pt</a:t>
            </a:r>
            <a:endParaRPr lang="en-US"/>
          </a:p>
        </p:txBody>
      </p:sp>
      <p:sp>
        <p:nvSpPr>
          <p:cNvPr id="20" name="Picture Placeholder 4"/>
          <p:cNvSpPr>
            <a:spLocks noGrp="1"/>
          </p:cNvSpPr>
          <p:nvPr>
            <p:ph type="pic" sz="quarter" idx="14"/>
          </p:nvPr>
        </p:nvSpPr>
        <p:spPr>
          <a:xfrm>
            <a:off x="3682911" y="757160"/>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1" name="Picture Placeholder 4"/>
          <p:cNvSpPr>
            <a:spLocks noGrp="1"/>
          </p:cNvSpPr>
          <p:nvPr>
            <p:ph type="pic" sz="quarter" idx="15"/>
          </p:nvPr>
        </p:nvSpPr>
        <p:spPr>
          <a:xfrm>
            <a:off x="6314968" y="757160"/>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22" name="Picture Placeholder 4"/>
          <p:cNvSpPr>
            <a:spLocks noGrp="1"/>
          </p:cNvSpPr>
          <p:nvPr>
            <p:ph type="pic" sz="quarter" idx="16"/>
          </p:nvPr>
        </p:nvSpPr>
        <p:spPr>
          <a:xfrm>
            <a:off x="3682910" y="3126098"/>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3" name="Picture Placeholder 4"/>
          <p:cNvSpPr>
            <a:spLocks noGrp="1"/>
          </p:cNvSpPr>
          <p:nvPr>
            <p:ph type="pic" sz="quarter" idx="17"/>
          </p:nvPr>
        </p:nvSpPr>
        <p:spPr>
          <a:xfrm>
            <a:off x="6314968" y="3126098"/>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9" name="Text Placeholder 12"/>
          <p:cNvSpPr>
            <a:spLocks noGrp="1"/>
          </p:cNvSpPr>
          <p:nvPr>
            <p:ph type="body" sz="quarter" idx="18" hasCustomPrompt="1"/>
          </p:nvPr>
        </p:nvSpPr>
        <p:spPr>
          <a:xfrm>
            <a:off x="4897686" y="287018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0" name="Text Placeholder 12"/>
          <p:cNvSpPr>
            <a:spLocks noGrp="1"/>
          </p:cNvSpPr>
          <p:nvPr>
            <p:ph type="body" sz="quarter" idx="19" hasCustomPrompt="1"/>
          </p:nvPr>
        </p:nvSpPr>
        <p:spPr>
          <a:xfrm>
            <a:off x="4897685" y="5228842"/>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1" name="Text Placeholder 12"/>
          <p:cNvSpPr>
            <a:spLocks noGrp="1"/>
          </p:cNvSpPr>
          <p:nvPr>
            <p:ph type="body" sz="quarter" idx="20" hasCustomPrompt="1"/>
          </p:nvPr>
        </p:nvSpPr>
        <p:spPr>
          <a:xfrm>
            <a:off x="7529744" y="524056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2" name="Text Placeholder 12"/>
          <p:cNvSpPr>
            <a:spLocks noGrp="1"/>
          </p:cNvSpPr>
          <p:nvPr>
            <p:ph type="body" sz="quarter" idx="21" hasCustomPrompt="1"/>
          </p:nvPr>
        </p:nvSpPr>
        <p:spPr>
          <a:xfrm>
            <a:off x="7529742" y="287018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384108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b-Subtitle">
    <p:bg>
      <p:bgPr>
        <a:solidFill>
          <a:schemeClr val="accent2"/>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5484" y="1150764"/>
            <a:ext cx="2908999" cy="1166808"/>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28PT</a:t>
            </a:r>
          </a:p>
        </p:txBody>
      </p:sp>
      <p:sp>
        <p:nvSpPr>
          <p:cNvPr id="18" name="Text Placeholder 5"/>
          <p:cNvSpPr>
            <a:spLocks noGrp="1"/>
          </p:cNvSpPr>
          <p:nvPr>
            <p:ph type="body" sz="quarter" idx="12" hasCustomPrompt="1"/>
          </p:nvPr>
        </p:nvSpPr>
        <p:spPr>
          <a:xfrm>
            <a:off x="375485" y="5028687"/>
            <a:ext cx="2908998" cy="366713"/>
          </a:xfrm>
          <a:prstGeom prst="rect">
            <a:avLst/>
          </a:prstGeom>
        </p:spPr>
        <p:txBody>
          <a:bodyPr>
            <a:noAutofit/>
          </a:bodyPr>
          <a:lstStyle>
            <a:lvl1pPr marL="0" indent="0">
              <a:buFontTx/>
              <a:buNone/>
              <a:defRPr sz="1600" b="1" baseline="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9" name="Text Placeholder 5"/>
          <p:cNvSpPr>
            <a:spLocks noGrp="1"/>
          </p:cNvSpPr>
          <p:nvPr>
            <p:ph type="body" sz="quarter" idx="13" hasCustomPrompt="1"/>
          </p:nvPr>
        </p:nvSpPr>
        <p:spPr>
          <a:xfrm>
            <a:off x="375485" y="2500829"/>
            <a:ext cx="2908998" cy="2402063"/>
          </a:xfrm>
          <a:prstGeom prst="rect">
            <a:avLst/>
          </a:prstGeom>
        </p:spPr>
        <p:txBody>
          <a:bodyPr>
            <a:noAutofit/>
          </a:bodyPr>
          <a:lstStyle>
            <a:lvl1pPr marL="0" indent="0">
              <a:buFontTx/>
              <a:buNone/>
              <a:defRPr sz="2000" b="1">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
        <p:nvSpPr>
          <p:cNvPr id="20" name="Picture Placeholder 4"/>
          <p:cNvSpPr>
            <a:spLocks noGrp="1"/>
          </p:cNvSpPr>
          <p:nvPr>
            <p:ph type="pic" sz="quarter" idx="14"/>
          </p:nvPr>
        </p:nvSpPr>
        <p:spPr>
          <a:xfrm>
            <a:off x="3682911" y="757160"/>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1" name="Picture Placeholder 4"/>
          <p:cNvSpPr>
            <a:spLocks noGrp="1"/>
          </p:cNvSpPr>
          <p:nvPr>
            <p:ph type="pic" sz="quarter" idx="15"/>
          </p:nvPr>
        </p:nvSpPr>
        <p:spPr>
          <a:xfrm>
            <a:off x="6314968" y="757160"/>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22" name="Picture Placeholder 4"/>
          <p:cNvSpPr>
            <a:spLocks noGrp="1"/>
          </p:cNvSpPr>
          <p:nvPr>
            <p:ph type="pic" sz="quarter" idx="16"/>
          </p:nvPr>
        </p:nvSpPr>
        <p:spPr>
          <a:xfrm>
            <a:off x="3682911" y="3126098"/>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3" name="Picture Placeholder 4"/>
          <p:cNvSpPr>
            <a:spLocks noGrp="1"/>
          </p:cNvSpPr>
          <p:nvPr>
            <p:ph type="pic" sz="quarter" idx="17"/>
          </p:nvPr>
        </p:nvSpPr>
        <p:spPr>
          <a:xfrm>
            <a:off x="6314968" y="3126098"/>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9" name="Text Placeholder 12"/>
          <p:cNvSpPr>
            <a:spLocks noGrp="1"/>
          </p:cNvSpPr>
          <p:nvPr>
            <p:ph type="body" sz="quarter" idx="18" hasCustomPrompt="1"/>
          </p:nvPr>
        </p:nvSpPr>
        <p:spPr>
          <a:xfrm>
            <a:off x="7529742"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0" name="Text Placeholder 12"/>
          <p:cNvSpPr>
            <a:spLocks noGrp="1"/>
          </p:cNvSpPr>
          <p:nvPr>
            <p:ph type="body" sz="quarter" idx="19" hasCustomPrompt="1"/>
          </p:nvPr>
        </p:nvSpPr>
        <p:spPr>
          <a:xfrm>
            <a:off x="4897686"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1" name="Text Placeholder 12"/>
          <p:cNvSpPr>
            <a:spLocks noGrp="1"/>
          </p:cNvSpPr>
          <p:nvPr>
            <p:ph type="body" sz="quarter" idx="20" hasCustomPrompt="1"/>
          </p:nvPr>
        </p:nvSpPr>
        <p:spPr>
          <a:xfrm>
            <a:off x="7529744" y="5239122"/>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2" name="Text Placeholder 12"/>
          <p:cNvSpPr>
            <a:spLocks noGrp="1"/>
          </p:cNvSpPr>
          <p:nvPr>
            <p:ph type="body" sz="quarter" idx="21" hasCustomPrompt="1"/>
          </p:nvPr>
        </p:nvSpPr>
        <p:spPr>
          <a:xfrm>
            <a:off x="4897687" y="5239123"/>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7187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c-Subtitle">
    <p:bg>
      <p:bgPr>
        <a:solidFill>
          <a:srgbClr val="837C67"/>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5484" y="1150764"/>
            <a:ext cx="2908999" cy="1166808"/>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 LIGHT WHITE 28PT</a:t>
            </a:r>
          </a:p>
        </p:txBody>
      </p:sp>
      <p:sp>
        <p:nvSpPr>
          <p:cNvPr id="18" name="Text Placeholder 5"/>
          <p:cNvSpPr>
            <a:spLocks noGrp="1"/>
          </p:cNvSpPr>
          <p:nvPr>
            <p:ph type="body" sz="quarter" idx="12" hasCustomPrompt="1"/>
          </p:nvPr>
        </p:nvSpPr>
        <p:spPr>
          <a:xfrm>
            <a:off x="375485" y="5028687"/>
            <a:ext cx="2908998" cy="366713"/>
          </a:xfrm>
          <a:prstGeom prst="rect">
            <a:avLst/>
          </a:prstGeom>
        </p:spPr>
        <p:txBody>
          <a:bodyPr>
            <a:noAutofit/>
          </a:bodyPr>
          <a:lstStyle>
            <a:lvl1pPr marL="0" indent="0">
              <a:buFontTx/>
              <a:buNone/>
              <a:defRPr sz="1600" b="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9" name="Text Placeholder 5"/>
          <p:cNvSpPr>
            <a:spLocks noGrp="1"/>
          </p:cNvSpPr>
          <p:nvPr>
            <p:ph type="body" sz="quarter" idx="13" hasCustomPrompt="1"/>
          </p:nvPr>
        </p:nvSpPr>
        <p:spPr>
          <a:xfrm>
            <a:off x="375485" y="2456761"/>
            <a:ext cx="2908998" cy="2446131"/>
          </a:xfrm>
          <a:prstGeom prst="rect">
            <a:avLst/>
          </a:prstGeom>
        </p:spPr>
        <p:txBody>
          <a:bodyPr>
            <a:noAutofit/>
          </a:bodyPr>
          <a:lstStyle>
            <a:lvl1pPr marL="0" indent="0">
              <a:buFontTx/>
              <a:buNone/>
              <a:defRPr sz="2000" b="0">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
        <p:nvSpPr>
          <p:cNvPr id="20" name="Picture Placeholder 4"/>
          <p:cNvSpPr>
            <a:spLocks noGrp="1"/>
          </p:cNvSpPr>
          <p:nvPr>
            <p:ph type="pic" sz="quarter" idx="14"/>
          </p:nvPr>
        </p:nvSpPr>
        <p:spPr>
          <a:xfrm>
            <a:off x="3682911" y="757160"/>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1" name="Picture Placeholder 4"/>
          <p:cNvSpPr>
            <a:spLocks noGrp="1"/>
          </p:cNvSpPr>
          <p:nvPr>
            <p:ph type="pic" sz="quarter" idx="15"/>
          </p:nvPr>
        </p:nvSpPr>
        <p:spPr>
          <a:xfrm>
            <a:off x="6314968" y="757160"/>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22" name="Picture Placeholder 4"/>
          <p:cNvSpPr>
            <a:spLocks noGrp="1"/>
          </p:cNvSpPr>
          <p:nvPr>
            <p:ph type="pic" sz="quarter" idx="16"/>
          </p:nvPr>
        </p:nvSpPr>
        <p:spPr>
          <a:xfrm>
            <a:off x="3682911" y="3126098"/>
            <a:ext cx="2632057" cy="2368938"/>
          </a:xfrm>
          <a:prstGeom prst="rect">
            <a:avLst/>
          </a:prstGeom>
          <a:noFill/>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solidFill>
                  <a:schemeClr val="tx2"/>
                </a:solidFill>
                <a:effectLst/>
                <a:latin typeface="+mn-lt"/>
              </a:defRPr>
            </a:lvl1pPr>
          </a:lstStyle>
          <a:p>
            <a:r>
              <a:rPr lang="en-US"/>
              <a:t>Click icon to add picture</a:t>
            </a:r>
          </a:p>
        </p:txBody>
      </p:sp>
      <p:sp>
        <p:nvSpPr>
          <p:cNvPr id="23" name="Picture Placeholder 4"/>
          <p:cNvSpPr>
            <a:spLocks noGrp="1"/>
          </p:cNvSpPr>
          <p:nvPr>
            <p:ph type="pic" sz="quarter" idx="17"/>
          </p:nvPr>
        </p:nvSpPr>
        <p:spPr>
          <a:xfrm>
            <a:off x="6314968" y="3126098"/>
            <a:ext cx="2632057" cy="2368938"/>
          </a:xfrm>
          <a:prstGeom prst="rect">
            <a:avLst/>
          </a:prstGeom>
          <a:ln w="25400" cmpd="sng">
            <a:solidFill>
              <a:schemeClr val="bg1"/>
            </a:solidFill>
          </a:ln>
          <a:effectLst>
            <a:outerShdw blurRad="50800" dist="38100" dir="8100000" algn="tr" rotWithShape="0">
              <a:prstClr val="black">
                <a:alpha val="40000"/>
              </a:prstClr>
            </a:outerShdw>
          </a:effectLst>
        </p:spPr>
        <p:txBody>
          <a:bodyPr wrap="none">
            <a:noAutofit/>
          </a:bodyPr>
          <a:lstStyle>
            <a:lvl1pPr marL="0" indent="0">
              <a:buFontTx/>
              <a:buNone/>
              <a:defRPr sz="1000" baseline="0">
                <a:ln w="57150" cmpd="sng">
                  <a:noFill/>
                </a:ln>
                <a:latin typeface="+mn-lt"/>
              </a:defRPr>
            </a:lvl1pPr>
          </a:lstStyle>
          <a:p>
            <a:r>
              <a:rPr lang="en-US"/>
              <a:t>Click icon to add picture</a:t>
            </a:r>
          </a:p>
        </p:txBody>
      </p:sp>
      <p:sp>
        <p:nvSpPr>
          <p:cNvPr id="15" name="Text Placeholder 12"/>
          <p:cNvSpPr>
            <a:spLocks noGrp="1"/>
          </p:cNvSpPr>
          <p:nvPr>
            <p:ph type="body" sz="quarter" idx="19" hasCustomPrompt="1"/>
          </p:nvPr>
        </p:nvSpPr>
        <p:spPr>
          <a:xfrm>
            <a:off x="4897686"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17" name="Text Placeholder 12"/>
          <p:cNvSpPr>
            <a:spLocks noGrp="1"/>
          </p:cNvSpPr>
          <p:nvPr>
            <p:ph type="body" sz="quarter" idx="20" hasCustomPrompt="1"/>
          </p:nvPr>
        </p:nvSpPr>
        <p:spPr>
          <a:xfrm>
            <a:off x="7529741" y="2863538"/>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24" name="Text Placeholder 12"/>
          <p:cNvSpPr>
            <a:spLocks noGrp="1"/>
          </p:cNvSpPr>
          <p:nvPr>
            <p:ph type="body" sz="quarter" idx="21" hasCustomPrompt="1"/>
          </p:nvPr>
        </p:nvSpPr>
        <p:spPr>
          <a:xfrm>
            <a:off x="7529742" y="5232475"/>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
        <p:nvSpPr>
          <p:cNvPr id="25" name="Text Placeholder 12"/>
          <p:cNvSpPr>
            <a:spLocks noGrp="1"/>
          </p:cNvSpPr>
          <p:nvPr>
            <p:ph type="body" sz="quarter" idx="22" hasCustomPrompt="1"/>
          </p:nvPr>
        </p:nvSpPr>
        <p:spPr>
          <a:xfrm>
            <a:off x="4897686" y="5232476"/>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188151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ubtitle">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92239" y="3715784"/>
            <a:ext cx="8077389" cy="371735"/>
          </a:xfrm>
          <a:prstGeom prst="rect">
            <a:avLst/>
          </a:prstGeom>
        </p:spPr>
        <p:txBody>
          <a:bodyPr>
            <a:noAutofit/>
          </a:bodyPr>
          <a:lstStyle>
            <a:lvl1pPr marL="0" indent="0">
              <a:lnSpc>
                <a:spcPct val="80000"/>
              </a:lnSpc>
              <a:buFontTx/>
              <a:buNone/>
              <a:defRPr sz="2800" b="0" baseline="0">
                <a:solidFill>
                  <a:schemeClr val="tx1"/>
                </a:solidFill>
                <a:latin typeface="+mn-lt"/>
                <a:cs typeface="Calibri Light"/>
              </a:defRPr>
            </a:lvl1pPr>
            <a:lvl2pPr>
              <a:defRPr sz="1600"/>
            </a:lvl2pPr>
            <a:lvl3pPr>
              <a:defRPr sz="1600"/>
            </a:lvl3pPr>
            <a:lvl4pPr>
              <a:defRPr sz="1600"/>
            </a:lvl4pPr>
            <a:lvl5pPr>
              <a:defRPr sz="1600"/>
            </a:lvl5pPr>
          </a:lstStyle>
          <a:p>
            <a:pPr lvl="0"/>
            <a:r>
              <a:rPr lang="en-US"/>
              <a:t>Subtitle – Calibri – Black – 28pt</a:t>
            </a:r>
          </a:p>
        </p:txBody>
      </p:sp>
      <p:sp>
        <p:nvSpPr>
          <p:cNvPr id="5" name="Text Placeholder 3"/>
          <p:cNvSpPr>
            <a:spLocks noGrp="1"/>
          </p:cNvSpPr>
          <p:nvPr>
            <p:ph type="body" sz="quarter" idx="16" hasCustomPrompt="1"/>
          </p:nvPr>
        </p:nvSpPr>
        <p:spPr>
          <a:xfrm>
            <a:off x="492238" y="4159248"/>
            <a:ext cx="8068251" cy="1725788"/>
          </a:xfrm>
          <a:prstGeom prst="rect">
            <a:avLst/>
          </a:prstGeom>
        </p:spPr>
        <p:txBody>
          <a:bodyPr wrap="square">
            <a:noAutofit/>
          </a:bodyPr>
          <a:lstStyle>
            <a:lvl1pPr marL="0" indent="0">
              <a:buFontTx/>
              <a:buNone/>
              <a:defRPr sz="1800">
                <a:solidFill>
                  <a:srgbClr val="000000"/>
                </a:solidFill>
                <a:latin typeface="Garamond"/>
                <a:cs typeface="Garamond"/>
              </a:defRPr>
            </a:lvl1pPr>
          </a:lstStyle>
          <a:p>
            <a:pPr lvl="0"/>
            <a:r>
              <a:rPr lang="en-US"/>
              <a:t>Paragraph Text – Garamond– Black – 18pt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endParaRPr lang="en-US"/>
          </a:p>
        </p:txBody>
      </p:sp>
      <p:sp>
        <p:nvSpPr>
          <p:cNvPr id="6" name="Rectangle 5"/>
          <p:cNvSpPr/>
          <p:nvPr userDrawn="1"/>
        </p:nvSpPr>
        <p:spPr>
          <a:xfrm>
            <a:off x="500998" y="208894"/>
            <a:ext cx="1613726" cy="1506483"/>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BCF"/>
              </a:solidFill>
              <a:effectLst/>
              <a:uLnTx/>
              <a:uFillTx/>
              <a:latin typeface="Calibri"/>
              <a:ea typeface="+mn-ea"/>
              <a:cs typeface="+mn-cs"/>
            </a:endParaRPr>
          </a:p>
        </p:txBody>
      </p:sp>
      <p:sp>
        <p:nvSpPr>
          <p:cNvPr id="7" name="Rectangle 6"/>
          <p:cNvSpPr/>
          <p:nvPr userDrawn="1"/>
        </p:nvSpPr>
        <p:spPr>
          <a:xfrm>
            <a:off x="2114724" y="1715377"/>
            <a:ext cx="1613726" cy="1506483"/>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BCF"/>
              </a:solidFill>
              <a:effectLst/>
              <a:uLnTx/>
              <a:uFillTx/>
              <a:latin typeface="Calibri"/>
              <a:ea typeface="+mn-ea"/>
              <a:cs typeface="+mn-cs"/>
            </a:endParaRPr>
          </a:p>
        </p:txBody>
      </p:sp>
      <p:sp>
        <p:nvSpPr>
          <p:cNvPr id="8" name="Rectangle 7"/>
          <p:cNvSpPr/>
          <p:nvPr userDrawn="1"/>
        </p:nvSpPr>
        <p:spPr>
          <a:xfrm>
            <a:off x="3728450" y="208894"/>
            <a:ext cx="1613726" cy="1506483"/>
          </a:xfrm>
          <a:prstGeom prst="rect">
            <a:avLst/>
          </a:prstGeom>
          <a:solidFill>
            <a:srgbClr val="837C6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BCF"/>
              </a:solidFill>
              <a:effectLst/>
              <a:uLnTx/>
              <a:uFillTx/>
              <a:latin typeface="Calibri"/>
              <a:ea typeface="+mn-ea"/>
              <a:cs typeface="+mn-cs"/>
            </a:endParaRPr>
          </a:p>
        </p:txBody>
      </p:sp>
      <p:sp>
        <p:nvSpPr>
          <p:cNvPr id="9" name="Rectangle 8"/>
          <p:cNvSpPr/>
          <p:nvPr userDrawn="1"/>
        </p:nvSpPr>
        <p:spPr>
          <a:xfrm>
            <a:off x="5331513" y="1715377"/>
            <a:ext cx="1636251" cy="1524107"/>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BCF"/>
              </a:solidFill>
              <a:effectLst/>
              <a:uLnTx/>
              <a:uFillTx/>
              <a:latin typeface="Calibri"/>
              <a:ea typeface="+mn-ea"/>
              <a:cs typeface="+mn-cs"/>
            </a:endParaRPr>
          </a:p>
        </p:txBody>
      </p:sp>
      <p:sp>
        <p:nvSpPr>
          <p:cNvPr id="10" name="Rectangle 9"/>
          <p:cNvSpPr/>
          <p:nvPr userDrawn="1"/>
        </p:nvSpPr>
        <p:spPr>
          <a:xfrm>
            <a:off x="6955902" y="208894"/>
            <a:ext cx="1613726" cy="1506483"/>
          </a:xfrm>
          <a:prstGeom prst="rect">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BCF"/>
              </a:solidFill>
              <a:effectLst/>
              <a:uLnTx/>
              <a:uFillTx/>
              <a:latin typeface="Calibri"/>
              <a:ea typeface="+mn-ea"/>
              <a:cs typeface="+mn-cs"/>
            </a:endParaRPr>
          </a:p>
        </p:txBody>
      </p:sp>
      <p:sp>
        <p:nvSpPr>
          <p:cNvPr id="11" name="Picture Placeholder 7"/>
          <p:cNvSpPr>
            <a:spLocks noGrp="1"/>
          </p:cNvSpPr>
          <p:nvPr>
            <p:ph type="pic" sz="quarter" idx="17"/>
          </p:nvPr>
        </p:nvSpPr>
        <p:spPr>
          <a:xfrm>
            <a:off x="2114550" y="208894"/>
            <a:ext cx="1614488"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2" name="Picture Placeholder 7"/>
          <p:cNvSpPr>
            <a:spLocks noGrp="1"/>
          </p:cNvSpPr>
          <p:nvPr>
            <p:ph type="pic" sz="quarter" idx="18"/>
          </p:nvPr>
        </p:nvSpPr>
        <p:spPr>
          <a:xfrm>
            <a:off x="492239" y="1732291"/>
            <a:ext cx="1614488"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3" name="Picture Placeholder 7"/>
          <p:cNvSpPr>
            <a:spLocks noGrp="1"/>
          </p:cNvSpPr>
          <p:nvPr>
            <p:ph type="pic" sz="quarter" idx="19"/>
          </p:nvPr>
        </p:nvSpPr>
        <p:spPr>
          <a:xfrm>
            <a:off x="3739551" y="1732291"/>
            <a:ext cx="1602625"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4" name="Picture Placeholder 7"/>
          <p:cNvSpPr>
            <a:spLocks noGrp="1"/>
          </p:cNvSpPr>
          <p:nvPr>
            <p:ph type="pic" sz="quarter" idx="20"/>
          </p:nvPr>
        </p:nvSpPr>
        <p:spPr>
          <a:xfrm>
            <a:off x="6974999" y="1732291"/>
            <a:ext cx="1585489"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5" name="Picture Placeholder 7"/>
          <p:cNvSpPr>
            <a:spLocks noGrp="1"/>
          </p:cNvSpPr>
          <p:nvPr>
            <p:ph type="pic" sz="quarter" idx="21"/>
          </p:nvPr>
        </p:nvSpPr>
        <p:spPr>
          <a:xfrm>
            <a:off x="5331513" y="208894"/>
            <a:ext cx="1614488" cy="1507193"/>
          </a:xfrm>
          <a:prstGeom prst="rect">
            <a:avLst/>
          </a:prstGeom>
          <a:ln>
            <a:solidFill>
              <a:schemeClr val="bg1"/>
            </a:solidFill>
          </a:ln>
          <a:effectLst/>
        </p:spPr>
        <p:txBody>
          <a:bodyPr>
            <a:noAutofit/>
          </a:bodyPr>
          <a:lstStyle>
            <a:lvl1pPr marL="0" indent="0">
              <a:buFontTx/>
              <a:buNone/>
              <a:defRPr sz="1000"/>
            </a:lvl1pPr>
          </a:lstStyle>
          <a:p>
            <a:r>
              <a:rPr lang="en-US"/>
              <a:t>Click icon to add picture</a:t>
            </a:r>
          </a:p>
        </p:txBody>
      </p:sp>
      <p:sp>
        <p:nvSpPr>
          <p:cNvPr id="17"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8" name="Text Placeholder 2"/>
          <p:cNvSpPr>
            <a:spLocks noGrp="1"/>
          </p:cNvSpPr>
          <p:nvPr>
            <p:ph type="body" sz="quarter" idx="29" hasCustomPrompt="1"/>
          </p:nvPr>
        </p:nvSpPr>
        <p:spPr>
          <a:xfrm>
            <a:off x="790275" y="3026285"/>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19" name="Text Placeholder 2"/>
          <p:cNvSpPr>
            <a:spLocks noGrp="1"/>
          </p:cNvSpPr>
          <p:nvPr>
            <p:ph type="body" sz="quarter" idx="28" hasCustomPrompt="1"/>
          </p:nvPr>
        </p:nvSpPr>
        <p:spPr>
          <a:xfrm>
            <a:off x="2404001" y="1516218"/>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20" name="Text Placeholder 2"/>
          <p:cNvSpPr>
            <a:spLocks noGrp="1"/>
          </p:cNvSpPr>
          <p:nvPr>
            <p:ph type="body" sz="quarter" idx="27" hasCustomPrompt="1"/>
          </p:nvPr>
        </p:nvSpPr>
        <p:spPr>
          <a:xfrm>
            <a:off x="4007064" y="3034340"/>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21" name="Text Placeholder 2"/>
          <p:cNvSpPr>
            <a:spLocks noGrp="1"/>
          </p:cNvSpPr>
          <p:nvPr>
            <p:ph type="body" sz="quarter" idx="26" hasCustomPrompt="1"/>
          </p:nvPr>
        </p:nvSpPr>
        <p:spPr>
          <a:xfrm>
            <a:off x="5646932" y="1521487"/>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
        <p:nvSpPr>
          <p:cNvPr id="22" name="Text Placeholder 2"/>
          <p:cNvSpPr>
            <a:spLocks noGrp="1"/>
          </p:cNvSpPr>
          <p:nvPr>
            <p:ph type="body" sz="quarter" idx="25" hasCustomPrompt="1"/>
          </p:nvPr>
        </p:nvSpPr>
        <p:spPr>
          <a:xfrm>
            <a:off x="7235277" y="3035140"/>
            <a:ext cx="1324449" cy="195575"/>
          </a:xfrm>
        </p:spPr>
        <p:txBody>
          <a:bodyPr anchor="b">
            <a:normAutofit/>
          </a:bodyPr>
          <a:lstStyle>
            <a:lvl1pPr marL="0" indent="0" algn="r">
              <a:buNone/>
              <a:defRPr sz="900">
                <a:solidFill>
                  <a:schemeClr val="bg1">
                    <a:lumMod val="95000"/>
                  </a:schemeClr>
                </a:solidFill>
                <a:latin typeface="Calibri" panose="020F0502020204030204" pitchFamily="34" charset="0"/>
                <a:cs typeface="Calibri" panose="020F0502020204030204" pitchFamily="34" charset="0"/>
              </a:defRPr>
            </a:lvl1pPr>
          </a:lstStyle>
          <a:p>
            <a:pPr lvl="0"/>
            <a:r>
              <a:rPr lang="en-US" sz="900">
                <a:latin typeface="Calibri" panose="020F0502020204030204" pitchFamily="34" charset="0"/>
                <a:cs typeface="Calibri" panose="020F0502020204030204" pitchFamily="34" charset="0"/>
              </a:rPr>
              <a:t>Citation</a:t>
            </a:r>
            <a:endParaRPr lang="en-US"/>
          </a:p>
        </p:txBody>
      </p:sp>
    </p:spTree>
    <p:extLst>
      <p:ext uri="{BB962C8B-B14F-4D97-AF65-F5344CB8AC3E}">
        <p14:creationId xmlns:p14="http://schemas.microsoft.com/office/powerpoint/2010/main" val="7763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a-Title">
    <p:spTree>
      <p:nvGrpSpPr>
        <p:cNvPr id="1" name=""/>
        <p:cNvGrpSpPr/>
        <p:nvPr/>
      </p:nvGrpSpPr>
      <p:grpSpPr>
        <a:xfrm>
          <a:off x="0" y="0"/>
          <a:ext cx="0" cy="0"/>
          <a:chOff x="0" y="0"/>
          <a:chExt cx="0" cy="0"/>
        </a:xfrm>
      </p:grpSpPr>
      <p:sp>
        <p:nvSpPr>
          <p:cNvPr id="7" name="Round Diagonal Corner Rectangle 6"/>
          <p:cNvSpPr/>
          <p:nvPr userDrawn="1"/>
        </p:nvSpPr>
        <p:spPr>
          <a:xfrm>
            <a:off x="240432" y="245813"/>
            <a:ext cx="7216333" cy="6363813"/>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itle Placeholder 1"/>
          <p:cNvSpPr>
            <a:spLocks noGrp="1"/>
          </p:cNvSpPr>
          <p:nvPr>
            <p:ph type="title" hasCustomPrompt="1"/>
          </p:nvPr>
        </p:nvSpPr>
        <p:spPr>
          <a:xfrm>
            <a:off x="960712" y="2553608"/>
            <a:ext cx="5708869" cy="521636"/>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TITLE – CALIBRI LIGHT – WHITE 28PT</a:t>
            </a:r>
          </a:p>
        </p:txBody>
      </p:sp>
      <p:sp>
        <p:nvSpPr>
          <p:cNvPr id="10" name="Text Placeholder 2"/>
          <p:cNvSpPr>
            <a:spLocks noGrp="1"/>
          </p:cNvSpPr>
          <p:nvPr>
            <p:ph type="body" sz="quarter" idx="11" hasCustomPrompt="1"/>
          </p:nvPr>
        </p:nvSpPr>
        <p:spPr>
          <a:xfrm>
            <a:off x="960713" y="3239313"/>
            <a:ext cx="5708868" cy="391606"/>
          </a:xfrm>
          <a:prstGeom prst="rect">
            <a:avLst/>
          </a:prstGeom>
        </p:spPr>
        <p:txBody>
          <a:bodyPr>
            <a:noAutofit/>
          </a:bodyPr>
          <a:lstStyle>
            <a:lvl1pPr marL="0" indent="0">
              <a:lnSpc>
                <a:spcPct val="80000"/>
              </a:lnSpc>
              <a:buFontTx/>
              <a:buNone/>
              <a:defRPr sz="2000" b="0" baseline="0">
                <a:solidFill>
                  <a:schemeClr val="bg1"/>
                </a:solidFill>
                <a:latin typeface="Calibri Light"/>
                <a:cs typeface="Calibri Light"/>
              </a:defRPr>
            </a:lvl1pPr>
            <a:lvl2pPr>
              <a:defRPr sz="1600"/>
            </a:lvl2pPr>
            <a:lvl3pPr>
              <a:defRPr sz="1600"/>
            </a:lvl3pPr>
            <a:lvl4pPr>
              <a:defRPr sz="1600"/>
            </a:lvl4pPr>
            <a:lvl5pPr>
              <a:defRPr sz="1600"/>
            </a:lvl5pPr>
          </a:lstStyle>
          <a:p>
            <a:pPr lvl="0"/>
            <a:r>
              <a:rPr lang="en-US"/>
              <a:t>Venue – Calibri Light – White – 20pt</a:t>
            </a:r>
          </a:p>
        </p:txBody>
      </p:sp>
      <p:sp>
        <p:nvSpPr>
          <p:cNvPr id="11" name="Text Placeholder 5"/>
          <p:cNvSpPr>
            <a:spLocks noGrp="1"/>
          </p:cNvSpPr>
          <p:nvPr>
            <p:ph type="body" sz="quarter" idx="13" hasCustomPrompt="1"/>
          </p:nvPr>
        </p:nvSpPr>
        <p:spPr>
          <a:xfrm>
            <a:off x="951953" y="4655680"/>
            <a:ext cx="5778937" cy="366713"/>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2" name="Text Placeholder 5"/>
          <p:cNvSpPr>
            <a:spLocks noGrp="1"/>
          </p:cNvSpPr>
          <p:nvPr>
            <p:ph type="body" sz="quarter" idx="14" hasCustomPrompt="1"/>
          </p:nvPr>
        </p:nvSpPr>
        <p:spPr>
          <a:xfrm>
            <a:off x="960713" y="3772024"/>
            <a:ext cx="5708868" cy="831102"/>
          </a:xfrm>
          <a:prstGeom prst="rect">
            <a:avLst/>
          </a:prstGeom>
        </p:spPr>
        <p:txBody>
          <a:bodyPr>
            <a:noAutofit/>
          </a:bodyPr>
          <a:lstStyle>
            <a:lvl1pPr marL="0" indent="0">
              <a:buFontTx/>
              <a:buNone/>
              <a:defRPr sz="1600" b="1">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Tree>
    <p:extLst>
      <p:ext uri="{BB962C8B-B14F-4D97-AF65-F5344CB8AC3E}">
        <p14:creationId xmlns:p14="http://schemas.microsoft.com/office/powerpoint/2010/main" val="374473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b-Title">
    <p:spTree>
      <p:nvGrpSpPr>
        <p:cNvPr id="1" name=""/>
        <p:cNvGrpSpPr/>
        <p:nvPr/>
      </p:nvGrpSpPr>
      <p:grpSpPr>
        <a:xfrm>
          <a:off x="0" y="0"/>
          <a:ext cx="0" cy="0"/>
          <a:chOff x="0" y="0"/>
          <a:chExt cx="0" cy="0"/>
        </a:xfrm>
      </p:grpSpPr>
      <p:sp>
        <p:nvSpPr>
          <p:cNvPr id="7" name="Round Diagonal Corner Rectangle 6"/>
          <p:cNvSpPr/>
          <p:nvPr userDrawn="1"/>
        </p:nvSpPr>
        <p:spPr>
          <a:xfrm>
            <a:off x="240432" y="245813"/>
            <a:ext cx="7216333" cy="6363813"/>
          </a:xfrm>
          <a:prstGeom prst="round2DiagRect">
            <a:avLst/>
          </a:prstGeom>
          <a:solidFill>
            <a:srgbClr val="837C67"/>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itle Placeholder 1"/>
          <p:cNvSpPr>
            <a:spLocks noGrp="1"/>
          </p:cNvSpPr>
          <p:nvPr>
            <p:ph type="title" hasCustomPrompt="1"/>
          </p:nvPr>
        </p:nvSpPr>
        <p:spPr>
          <a:xfrm>
            <a:off x="960712" y="2553608"/>
            <a:ext cx="5708869" cy="521636"/>
          </a:xfrm>
          <a:prstGeom prst="rect">
            <a:avLst/>
          </a:prstGeom>
        </p:spPr>
        <p:txBody>
          <a:bodyPr vert="horz" lIns="91440" tIns="45720" rIns="91440" bIns="45720" rtlCol="0" anchor="ctr">
            <a:no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TITLE – CALIBRI LIGHT – WHITE 28PT</a:t>
            </a:r>
          </a:p>
        </p:txBody>
      </p:sp>
      <p:sp>
        <p:nvSpPr>
          <p:cNvPr id="10" name="Text Placeholder 2"/>
          <p:cNvSpPr>
            <a:spLocks noGrp="1"/>
          </p:cNvSpPr>
          <p:nvPr>
            <p:ph type="body" sz="quarter" idx="11" hasCustomPrompt="1"/>
          </p:nvPr>
        </p:nvSpPr>
        <p:spPr>
          <a:xfrm>
            <a:off x="960713" y="3239313"/>
            <a:ext cx="5708868" cy="391606"/>
          </a:xfrm>
          <a:prstGeom prst="rect">
            <a:avLst/>
          </a:prstGeom>
        </p:spPr>
        <p:txBody>
          <a:bodyPr>
            <a:noAutofit/>
          </a:bodyPr>
          <a:lstStyle>
            <a:lvl1pPr marL="0" indent="0">
              <a:lnSpc>
                <a:spcPct val="80000"/>
              </a:lnSpc>
              <a:buFontTx/>
              <a:buNone/>
              <a:defRPr sz="2000" b="0" baseline="0">
                <a:solidFill>
                  <a:schemeClr val="bg1"/>
                </a:solidFill>
                <a:latin typeface="Calibri Light"/>
                <a:cs typeface="Calibri Light"/>
              </a:defRPr>
            </a:lvl1pPr>
            <a:lvl2pPr>
              <a:defRPr sz="1600"/>
            </a:lvl2pPr>
            <a:lvl3pPr>
              <a:defRPr sz="1600"/>
            </a:lvl3pPr>
            <a:lvl4pPr>
              <a:defRPr sz="1600"/>
            </a:lvl4pPr>
            <a:lvl5pPr>
              <a:defRPr sz="1600"/>
            </a:lvl5pPr>
          </a:lstStyle>
          <a:p>
            <a:pPr lvl="0"/>
            <a:r>
              <a:rPr lang="en-US"/>
              <a:t>Venue – Calibri Light – White – 20pt</a:t>
            </a:r>
          </a:p>
        </p:txBody>
      </p:sp>
      <p:sp>
        <p:nvSpPr>
          <p:cNvPr id="11" name="Text Placeholder 5"/>
          <p:cNvSpPr>
            <a:spLocks noGrp="1"/>
          </p:cNvSpPr>
          <p:nvPr>
            <p:ph type="body" sz="quarter" idx="13" hasCustomPrompt="1"/>
          </p:nvPr>
        </p:nvSpPr>
        <p:spPr>
          <a:xfrm>
            <a:off x="951953" y="4655680"/>
            <a:ext cx="5778937" cy="366713"/>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1600" b="1"/>
            </a:lvl2pPr>
            <a:lvl3pPr>
              <a:defRPr sz="1600" b="1"/>
            </a:lvl3pPr>
            <a:lvl4pPr>
              <a:defRPr sz="1600" b="1"/>
            </a:lvl4pPr>
            <a:lvl5pPr>
              <a:defRPr sz="1600" b="1"/>
            </a:lvl5pPr>
          </a:lstStyle>
          <a:p>
            <a:pPr lvl="0"/>
            <a:r>
              <a:rPr lang="en-US"/>
              <a:t>MONTH DATE, YEAR, Calibri 16pt</a:t>
            </a:r>
          </a:p>
        </p:txBody>
      </p:sp>
      <p:sp>
        <p:nvSpPr>
          <p:cNvPr id="12" name="Text Placeholder 5"/>
          <p:cNvSpPr>
            <a:spLocks noGrp="1"/>
          </p:cNvSpPr>
          <p:nvPr>
            <p:ph type="body" sz="quarter" idx="14" hasCustomPrompt="1"/>
          </p:nvPr>
        </p:nvSpPr>
        <p:spPr>
          <a:xfrm>
            <a:off x="960713" y="3772024"/>
            <a:ext cx="5708868" cy="831102"/>
          </a:xfrm>
          <a:prstGeom prst="rect">
            <a:avLst/>
          </a:prstGeom>
        </p:spPr>
        <p:txBody>
          <a:bodyPr>
            <a:noAutofit/>
          </a:bodyPr>
          <a:lstStyle>
            <a:lvl1pPr marL="0" indent="0">
              <a:buFontTx/>
              <a:buNone/>
              <a:defRPr sz="1600" b="1">
                <a:solidFill>
                  <a:schemeClr val="bg1"/>
                </a:solidFill>
                <a:latin typeface="Calibri Light"/>
                <a:cs typeface="Calibri Light"/>
              </a:defRPr>
            </a:lvl1pPr>
            <a:lvl2pPr>
              <a:defRPr sz="1600" b="1"/>
            </a:lvl2pPr>
            <a:lvl3pPr>
              <a:defRPr sz="1600" b="1"/>
            </a:lvl3pPr>
            <a:lvl4pPr>
              <a:defRPr sz="1600" b="1"/>
            </a:lvl4pPr>
            <a:lvl5pPr>
              <a:defRPr sz="1600" b="1"/>
            </a:lvl5pPr>
          </a:lstStyle>
          <a:p>
            <a:pPr lvl="0"/>
            <a:r>
              <a:rPr lang="en-US"/>
              <a:t>Names of Presenters – Calibri Light – 16pt</a:t>
            </a:r>
          </a:p>
        </p:txBody>
      </p:sp>
    </p:spTree>
    <p:extLst>
      <p:ext uri="{BB962C8B-B14F-4D97-AF65-F5344CB8AC3E}">
        <p14:creationId xmlns:p14="http://schemas.microsoft.com/office/powerpoint/2010/main" val="6291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a-Subtitle">
    <p:bg>
      <p:bgPr>
        <a:solidFill>
          <a:schemeClr val="bg1"/>
        </a:solidFill>
        <a:effectLst/>
      </p:bgPr>
    </p:bg>
    <p:spTree>
      <p:nvGrpSpPr>
        <p:cNvPr id="1" name=""/>
        <p:cNvGrpSpPr/>
        <p:nvPr/>
      </p:nvGrpSpPr>
      <p:grpSpPr>
        <a:xfrm>
          <a:off x="0" y="0"/>
          <a:ext cx="0" cy="0"/>
          <a:chOff x="0" y="0"/>
          <a:chExt cx="0" cy="0"/>
        </a:xfrm>
      </p:grpSpPr>
      <p:sp>
        <p:nvSpPr>
          <p:cNvPr id="14" name="Round Diagonal Corner Rectangle 13"/>
          <p:cNvSpPr/>
          <p:nvPr userDrawn="1"/>
        </p:nvSpPr>
        <p:spPr>
          <a:xfrm>
            <a:off x="5794224" y="1383964"/>
            <a:ext cx="3239649" cy="5368529"/>
          </a:xfrm>
          <a:prstGeom prst="round2DiagRect">
            <a:avLst/>
          </a:prstGeom>
          <a:solidFill>
            <a:srgbClr val="837C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Placeholder 5"/>
          <p:cNvSpPr>
            <a:spLocks noGrp="1"/>
          </p:cNvSpPr>
          <p:nvPr>
            <p:ph type="body" sz="quarter" idx="13" hasCustomPrompt="1"/>
          </p:nvPr>
        </p:nvSpPr>
        <p:spPr>
          <a:xfrm>
            <a:off x="5967250" y="6105038"/>
            <a:ext cx="2951352" cy="752961"/>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a:t>
            </a:r>
          </a:p>
        </p:txBody>
      </p:sp>
      <p:sp>
        <p:nvSpPr>
          <p:cNvPr id="5" name="Picture Placeholder 4"/>
          <p:cNvSpPr>
            <a:spLocks noGrp="1"/>
          </p:cNvSpPr>
          <p:nvPr>
            <p:ph type="pic" sz="quarter" idx="14"/>
          </p:nvPr>
        </p:nvSpPr>
        <p:spPr>
          <a:xfrm>
            <a:off x="1" y="0"/>
            <a:ext cx="5684839" cy="6858000"/>
          </a:xfrm>
          <a:prstGeom prst="rect">
            <a:avLst/>
          </a:prstGeom>
          <a:ln>
            <a:noFill/>
          </a:ln>
        </p:spPr>
        <p:style>
          <a:lnRef idx="2">
            <a:schemeClr val="dk1"/>
          </a:lnRef>
          <a:fillRef idx="1">
            <a:schemeClr val="lt1"/>
          </a:fillRef>
          <a:effectRef idx="0">
            <a:schemeClr val="dk1"/>
          </a:effectRef>
          <a:fontRef idx="none"/>
        </p:style>
        <p:txBody>
          <a:bodyPr>
            <a:normAutofit/>
          </a:bodyPr>
          <a:lstStyle>
            <a:lvl1pPr marL="0" indent="0">
              <a:buFontTx/>
              <a:buNone/>
              <a:defRPr sz="1867"/>
            </a:lvl1pPr>
          </a:lstStyle>
          <a:p>
            <a:r>
              <a:rPr lang="en-US"/>
              <a:t>Click icon to add picture</a:t>
            </a:r>
          </a:p>
        </p:txBody>
      </p:sp>
      <p:sp>
        <p:nvSpPr>
          <p:cNvPr id="11" name="Rectangle 10"/>
          <p:cNvSpPr/>
          <p:nvPr userDrawn="1"/>
        </p:nvSpPr>
        <p:spPr>
          <a:xfrm>
            <a:off x="5684098" y="3"/>
            <a:ext cx="3459903" cy="1278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4" name="Title Placeholder 1"/>
          <p:cNvSpPr>
            <a:spLocks noGrp="1"/>
          </p:cNvSpPr>
          <p:nvPr>
            <p:ph type="title" hasCustomPrompt="1"/>
          </p:nvPr>
        </p:nvSpPr>
        <p:spPr>
          <a:xfrm>
            <a:off x="6017331" y="1725588"/>
            <a:ext cx="3027755" cy="1434443"/>
          </a:xfrm>
          <a:prstGeom prst="rect">
            <a:avLst/>
          </a:prstGeom>
        </p:spPr>
        <p:txBody>
          <a:bodyPr vert="horz" lIns="91440" tIns="45720" rIns="91440" bIns="45720" rtlCol="0" anchor="ctr">
            <a:norm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LIGHT – 28PT</a:t>
            </a:r>
            <a:br>
              <a:rPr lang="en-US"/>
            </a:br>
            <a:r>
              <a:rPr lang="en-US"/>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694" y="224304"/>
            <a:ext cx="1992908" cy="953985"/>
          </a:xfrm>
          <a:prstGeom prst="rect">
            <a:avLst/>
          </a:prstGeom>
        </p:spPr>
      </p:pic>
      <p:sp>
        <p:nvSpPr>
          <p:cNvPr id="3" name="Text Placeholder 2"/>
          <p:cNvSpPr>
            <a:spLocks noGrp="1"/>
          </p:cNvSpPr>
          <p:nvPr>
            <p:ph type="body" sz="quarter" idx="10" hasCustomPrompt="1"/>
          </p:nvPr>
        </p:nvSpPr>
        <p:spPr>
          <a:xfrm>
            <a:off x="5967250" y="3351623"/>
            <a:ext cx="2951352" cy="785757"/>
          </a:xfrm>
          <a:prstGeom prst="rect">
            <a:avLst/>
          </a:prstGeom>
        </p:spPr>
        <p:txBody>
          <a:bodyPr>
            <a:noAutofit/>
          </a:bodyPr>
          <a:lstStyle>
            <a:lvl1pPr marL="0" indent="0">
              <a:lnSpc>
                <a:spcPct val="80000"/>
              </a:lnSpc>
              <a:buFontTx/>
              <a:buNone/>
              <a:defRPr sz="24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Presenters and Titles Calibri Light 24</a:t>
            </a:r>
          </a:p>
        </p:txBody>
      </p:sp>
      <p:sp>
        <p:nvSpPr>
          <p:cNvPr id="9" name="Text Placeholder 12"/>
          <p:cNvSpPr>
            <a:spLocks noGrp="1"/>
          </p:cNvSpPr>
          <p:nvPr>
            <p:ph type="body" sz="quarter" idx="15" hasCustomPrompt="1"/>
          </p:nvPr>
        </p:nvSpPr>
        <p:spPr>
          <a:xfrm>
            <a:off x="4042161" y="6417599"/>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41615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b-Subtitle">
    <p:bg>
      <p:bgPr>
        <a:solidFill>
          <a:schemeClr val="bg1"/>
        </a:solidFill>
        <a:effectLst/>
      </p:bgPr>
    </p:bg>
    <p:spTree>
      <p:nvGrpSpPr>
        <p:cNvPr id="1" name=""/>
        <p:cNvGrpSpPr/>
        <p:nvPr/>
      </p:nvGrpSpPr>
      <p:grpSpPr>
        <a:xfrm>
          <a:off x="0" y="0"/>
          <a:ext cx="0" cy="0"/>
          <a:chOff x="0" y="0"/>
          <a:chExt cx="0" cy="0"/>
        </a:xfrm>
      </p:grpSpPr>
      <p:sp>
        <p:nvSpPr>
          <p:cNvPr id="14" name="Round Diagonal Corner Rectangle 13"/>
          <p:cNvSpPr/>
          <p:nvPr userDrawn="1"/>
        </p:nvSpPr>
        <p:spPr>
          <a:xfrm>
            <a:off x="5794224" y="1383964"/>
            <a:ext cx="3239649" cy="5368529"/>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Placeholder 5"/>
          <p:cNvSpPr>
            <a:spLocks noGrp="1"/>
          </p:cNvSpPr>
          <p:nvPr>
            <p:ph type="body" sz="quarter" idx="13" hasCustomPrompt="1"/>
          </p:nvPr>
        </p:nvSpPr>
        <p:spPr>
          <a:xfrm>
            <a:off x="5967250" y="6105038"/>
            <a:ext cx="2951352" cy="752961"/>
          </a:xfrm>
          <a:prstGeom prst="rect">
            <a:avLst/>
          </a:prstGeom>
        </p:spPr>
        <p:txBody>
          <a:bodyPr>
            <a:noAutofit/>
          </a:bodyPr>
          <a:lstStyle>
            <a:lvl1pPr marL="0" indent="0">
              <a:buFontTx/>
              <a:buNone/>
              <a:defRPr sz="1600" b="0" baseline="0">
                <a:solidFill>
                  <a:schemeClr val="bg1"/>
                </a:solidFill>
                <a:latin typeface="+mn-lt"/>
                <a:cs typeface="Calibri Light"/>
              </a:defRPr>
            </a:lvl1pPr>
            <a:lvl2pPr>
              <a:defRPr sz="2133" b="1"/>
            </a:lvl2pPr>
            <a:lvl3pPr>
              <a:defRPr sz="2133" b="1"/>
            </a:lvl3pPr>
            <a:lvl4pPr>
              <a:defRPr sz="2133" b="1"/>
            </a:lvl4pPr>
            <a:lvl5pPr>
              <a:defRPr sz="2133" b="1"/>
            </a:lvl5pPr>
          </a:lstStyle>
          <a:p>
            <a:pPr lvl="0"/>
            <a:r>
              <a:rPr lang="en-US"/>
              <a:t>MONTH DATE, YEAR CALIBRI 16</a:t>
            </a:r>
          </a:p>
        </p:txBody>
      </p:sp>
      <p:sp>
        <p:nvSpPr>
          <p:cNvPr id="5" name="Picture Placeholder 4"/>
          <p:cNvSpPr>
            <a:spLocks noGrp="1"/>
          </p:cNvSpPr>
          <p:nvPr>
            <p:ph type="pic" sz="quarter" idx="14"/>
          </p:nvPr>
        </p:nvSpPr>
        <p:spPr>
          <a:xfrm>
            <a:off x="1" y="0"/>
            <a:ext cx="5684839" cy="6858000"/>
          </a:xfrm>
          <a:prstGeom prst="rect">
            <a:avLst/>
          </a:prstGeom>
          <a:ln>
            <a:noFill/>
          </a:ln>
        </p:spPr>
        <p:style>
          <a:lnRef idx="2">
            <a:schemeClr val="dk1"/>
          </a:lnRef>
          <a:fillRef idx="1">
            <a:schemeClr val="lt1"/>
          </a:fillRef>
          <a:effectRef idx="0">
            <a:schemeClr val="dk1"/>
          </a:effectRef>
          <a:fontRef idx="none"/>
        </p:style>
        <p:txBody>
          <a:bodyPr>
            <a:normAutofit/>
          </a:bodyPr>
          <a:lstStyle>
            <a:lvl1pPr marL="0" indent="0">
              <a:buFontTx/>
              <a:buNone/>
              <a:defRPr sz="1867"/>
            </a:lvl1pPr>
          </a:lstStyle>
          <a:p>
            <a:r>
              <a:rPr lang="en-US"/>
              <a:t>Click icon to add picture</a:t>
            </a:r>
          </a:p>
        </p:txBody>
      </p:sp>
      <p:sp>
        <p:nvSpPr>
          <p:cNvPr id="11" name="Rectangle 10"/>
          <p:cNvSpPr/>
          <p:nvPr userDrawn="1"/>
        </p:nvSpPr>
        <p:spPr>
          <a:xfrm>
            <a:off x="5684098" y="3"/>
            <a:ext cx="3459903" cy="1278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4" name="Title Placeholder 1"/>
          <p:cNvSpPr>
            <a:spLocks noGrp="1"/>
          </p:cNvSpPr>
          <p:nvPr>
            <p:ph type="title" hasCustomPrompt="1"/>
          </p:nvPr>
        </p:nvSpPr>
        <p:spPr>
          <a:xfrm>
            <a:off x="6017331" y="1725588"/>
            <a:ext cx="3027755" cy="1434443"/>
          </a:xfrm>
          <a:prstGeom prst="rect">
            <a:avLst/>
          </a:prstGeom>
        </p:spPr>
        <p:txBody>
          <a:bodyPr vert="horz" lIns="91440" tIns="45720" rIns="91440" bIns="45720" rtlCol="0" anchor="ctr">
            <a:normAutofit/>
          </a:bodyPr>
          <a:lstStyle>
            <a:lvl1pPr algn="l">
              <a:defRPr sz="2800" b="0" i="0" baseline="0">
                <a:solidFill>
                  <a:schemeClr val="bg1"/>
                </a:solidFill>
                <a:latin typeface="Calibri Light" panose="020F0302020204030204" pitchFamily="34" charset="0"/>
                <a:cs typeface="Calibri Light" panose="020F0302020204030204" pitchFamily="34" charset="0"/>
              </a:defRPr>
            </a:lvl1pPr>
          </a:lstStyle>
          <a:p>
            <a:r>
              <a:rPr lang="en-US"/>
              <a:t>SUBTITLE – CALIBRI LIGHT – 28PT</a:t>
            </a:r>
            <a:br>
              <a:rPr lang="en-US"/>
            </a:br>
            <a:r>
              <a:rPr lang="en-US"/>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5694" y="224304"/>
            <a:ext cx="1992908" cy="953985"/>
          </a:xfrm>
          <a:prstGeom prst="rect">
            <a:avLst/>
          </a:prstGeom>
        </p:spPr>
      </p:pic>
      <p:sp>
        <p:nvSpPr>
          <p:cNvPr id="3" name="Text Placeholder 2"/>
          <p:cNvSpPr>
            <a:spLocks noGrp="1"/>
          </p:cNvSpPr>
          <p:nvPr>
            <p:ph type="body" sz="quarter" idx="10" hasCustomPrompt="1"/>
          </p:nvPr>
        </p:nvSpPr>
        <p:spPr>
          <a:xfrm>
            <a:off x="5967250" y="3351623"/>
            <a:ext cx="2951352" cy="785757"/>
          </a:xfrm>
          <a:prstGeom prst="rect">
            <a:avLst/>
          </a:prstGeom>
        </p:spPr>
        <p:txBody>
          <a:bodyPr>
            <a:noAutofit/>
          </a:bodyPr>
          <a:lstStyle>
            <a:lvl1pPr marL="0" indent="0">
              <a:lnSpc>
                <a:spcPct val="80000"/>
              </a:lnSpc>
              <a:buFontTx/>
              <a:buNone/>
              <a:defRPr sz="2400" b="0" baseline="0">
                <a:solidFill>
                  <a:schemeClr val="bg1"/>
                </a:solidFill>
                <a:latin typeface="Calibri Light"/>
                <a:cs typeface="Calibri Light"/>
              </a:defRPr>
            </a:lvl1pPr>
            <a:lvl2pPr>
              <a:defRPr sz="2133"/>
            </a:lvl2pPr>
            <a:lvl3pPr>
              <a:defRPr sz="2133"/>
            </a:lvl3pPr>
            <a:lvl4pPr>
              <a:defRPr sz="2133"/>
            </a:lvl4pPr>
            <a:lvl5pPr>
              <a:defRPr sz="2133"/>
            </a:lvl5pPr>
          </a:lstStyle>
          <a:p>
            <a:pPr lvl="0"/>
            <a:r>
              <a:rPr lang="en-US"/>
              <a:t>Presenters and Titles Calibri Light 24</a:t>
            </a:r>
          </a:p>
        </p:txBody>
      </p:sp>
      <p:sp>
        <p:nvSpPr>
          <p:cNvPr id="9" name="Text Placeholder 12"/>
          <p:cNvSpPr>
            <a:spLocks noGrp="1"/>
          </p:cNvSpPr>
          <p:nvPr>
            <p:ph type="body" sz="quarter" idx="15" hasCustomPrompt="1"/>
          </p:nvPr>
        </p:nvSpPr>
        <p:spPr>
          <a:xfrm>
            <a:off x="4097284" y="6498317"/>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295104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420685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Divid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364422"/>
            <a:ext cx="9144000" cy="537716"/>
          </a:xfrm>
          <a:prstGeom prst="rect">
            <a:avLst/>
          </a:prstGeom>
        </p:spPr>
        <p:txBody>
          <a:bodyPr vert="horz" lIns="91440" tIns="45720" rIns="91440" bIns="45720" rtlCol="0" anchor="ctr">
            <a:noAutofit/>
          </a:bodyPr>
          <a:lstStyle>
            <a:lvl1pPr algn="ctr">
              <a:defRPr sz="2800" b="0" i="0" baseline="0">
                <a:solidFill>
                  <a:schemeClr val="accent1"/>
                </a:solidFill>
                <a:latin typeface="Calibri"/>
                <a:cs typeface="Calibri"/>
              </a:defRPr>
            </a:lvl1pPr>
          </a:lstStyle>
          <a:p>
            <a:r>
              <a:rPr lang="en-US"/>
              <a:t>Title – Calibri – Black 28pt</a:t>
            </a:r>
          </a:p>
        </p:txBody>
      </p:sp>
      <p:sp>
        <p:nvSpPr>
          <p:cNvPr id="5" name="Text Placeholder 2"/>
          <p:cNvSpPr>
            <a:spLocks noGrp="1"/>
          </p:cNvSpPr>
          <p:nvPr>
            <p:ph type="body" sz="quarter" idx="11" hasCustomPrompt="1"/>
          </p:nvPr>
        </p:nvSpPr>
        <p:spPr>
          <a:xfrm>
            <a:off x="0" y="904671"/>
            <a:ext cx="9144000" cy="391606"/>
          </a:xfrm>
          <a:prstGeom prst="rect">
            <a:avLst/>
          </a:prstGeom>
        </p:spPr>
        <p:txBody>
          <a:bodyPr>
            <a:noAutofit/>
          </a:bodyPr>
          <a:lstStyle>
            <a:lvl1pPr marL="0" indent="0" algn="ctr">
              <a:lnSpc>
                <a:spcPct val="80000"/>
              </a:lnSpc>
              <a:buFontTx/>
              <a:buNone/>
              <a:defRPr sz="2000" b="0" baseline="0">
                <a:solidFill>
                  <a:schemeClr val="tx2"/>
                </a:solidFill>
                <a:latin typeface="Calibri Light"/>
                <a:cs typeface="Calibri Light"/>
              </a:defRPr>
            </a:lvl1pPr>
            <a:lvl2pPr>
              <a:defRPr sz="1600"/>
            </a:lvl2pPr>
            <a:lvl3pPr>
              <a:defRPr sz="1600"/>
            </a:lvl3pPr>
            <a:lvl4pPr>
              <a:defRPr sz="1600"/>
            </a:lvl4pPr>
            <a:lvl5pPr>
              <a:defRPr sz="1600"/>
            </a:lvl5pPr>
          </a:lstStyle>
          <a:p>
            <a:pPr lvl="0"/>
            <a:r>
              <a:rPr lang="en-US" err="1"/>
              <a:t>Subheader</a:t>
            </a:r>
            <a:r>
              <a:rPr lang="en-US"/>
              <a:t> – Calibri Light – Black – 20pt</a:t>
            </a:r>
          </a:p>
        </p:txBody>
      </p:sp>
      <p:sp>
        <p:nvSpPr>
          <p:cNvPr id="6" name="Round Diagonal Corner Rectangle 5"/>
          <p:cNvSpPr/>
          <p:nvPr userDrawn="1"/>
        </p:nvSpPr>
        <p:spPr>
          <a:xfrm>
            <a:off x="306551" y="1857894"/>
            <a:ext cx="1948887" cy="1487102"/>
          </a:xfrm>
          <a:prstGeom prst="round2Diag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ound Diagonal Corner Rectangle 6"/>
          <p:cNvSpPr/>
          <p:nvPr userDrawn="1"/>
        </p:nvSpPr>
        <p:spPr>
          <a:xfrm>
            <a:off x="2487448" y="1857894"/>
            <a:ext cx="1948887" cy="1487102"/>
          </a:xfrm>
          <a:prstGeom prst="round2DiagRect">
            <a:avLst/>
          </a:prstGeom>
          <a:solidFill>
            <a:srgbClr val="837C67"/>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ound Diagonal Corner Rectangle 7"/>
          <p:cNvSpPr/>
          <p:nvPr userDrawn="1"/>
        </p:nvSpPr>
        <p:spPr>
          <a:xfrm>
            <a:off x="4642072" y="1857894"/>
            <a:ext cx="1948887" cy="1487102"/>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ound Diagonal Corner Rectangle 8"/>
          <p:cNvSpPr/>
          <p:nvPr userDrawn="1"/>
        </p:nvSpPr>
        <p:spPr>
          <a:xfrm>
            <a:off x="6814208" y="1857894"/>
            <a:ext cx="1948887" cy="1487102"/>
          </a:xfrm>
          <a:prstGeom prst="round2Diag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Placeholder 2"/>
          <p:cNvSpPr>
            <a:spLocks noGrp="1"/>
          </p:cNvSpPr>
          <p:nvPr>
            <p:ph type="body" sz="quarter" idx="12" hasCustomPrompt="1"/>
          </p:nvPr>
        </p:nvSpPr>
        <p:spPr>
          <a:xfrm>
            <a:off x="306550"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sp>
        <p:nvSpPr>
          <p:cNvPr id="11" name="Text Placeholder 2"/>
          <p:cNvSpPr>
            <a:spLocks noGrp="1"/>
          </p:cNvSpPr>
          <p:nvPr>
            <p:ph type="body" sz="quarter" idx="13" hasCustomPrompt="1"/>
          </p:nvPr>
        </p:nvSpPr>
        <p:spPr>
          <a:xfrm>
            <a:off x="2487448"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sp>
        <p:nvSpPr>
          <p:cNvPr id="12" name="Text Placeholder 2"/>
          <p:cNvSpPr>
            <a:spLocks noGrp="1"/>
          </p:cNvSpPr>
          <p:nvPr>
            <p:ph type="body" sz="quarter" idx="14" hasCustomPrompt="1"/>
          </p:nvPr>
        </p:nvSpPr>
        <p:spPr>
          <a:xfrm>
            <a:off x="4642072"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sp>
        <p:nvSpPr>
          <p:cNvPr id="13" name="Text Placeholder 2"/>
          <p:cNvSpPr>
            <a:spLocks noGrp="1"/>
          </p:cNvSpPr>
          <p:nvPr>
            <p:ph type="body" sz="quarter" idx="15" hasCustomPrompt="1"/>
          </p:nvPr>
        </p:nvSpPr>
        <p:spPr>
          <a:xfrm>
            <a:off x="6814208" y="3559599"/>
            <a:ext cx="1948887" cy="987192"/>
          </a:xfrm>
          <a:prstGeom prst="rect">
            <a:avLst/>
          </a:prstGeom>
        </p:spPr>
        <p:txBody>
          <a:bodyPr>
            <a:noAutofit/>
          </a:bodyPr>
          <a:lstStyle>
            <a:lvl1pPr marL="0" indent="0" algn="ctr">
              <a:lnSpc>
                <a:spcPct val="80000"/>
              </a:lnSpc>
              <a:buFontTx/>
              <a:buNone/>
              <a:defRPr sz="1800" b="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Content – Garamond 18pt Black Lorem ipsum dolor sit </a:t>
            </a:r>
            <a:r>
              <a:rPr lang="en-US" err="1"/>
              <a:t>amet</a:t>
            </a:r>
            <a:endParaRPr lang="en-US"/>
          </a:p>
          <a:p>
            <a:pPr lvl="0"/>
            <a:endParaRPr lang="en-US"/>
          </a:p>
        </p:txBody>
      </p:sp>
      <p:cxnSp>
        <p:nvCxnSpPr>
          <p:cNvPr id="14" name="Straight Connector 13"/>
          <p:cNvCxnSpPr/>
          <p:nvPr userDrawn="1"/>
        </p:nvCxnSpPr>
        <p:spPr>
          <a:xfrm flipV="1">
            <a:off x="306551" y="902138"/>
            <a:ext cx="8456544" cy="2533"/>
          </a:xfrm>
          <a:prstGeom prst="line">
            <a:avLst/>
          </a:prstGeom>
          <a:ln w="19050" cmpd="sng">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1"/>
          <p:cNvSpPr>
            <a:spLocks noGrp="1"/>
          </p:cNvSpPr>
          <p:nvPr>
            <p:ph type="pic" sz="quarter" idx="16" hasCustomPrompt="1"/>
          </p:nvPr>
        </p:nvSpPr>
        <p:spPr>
          <a:xfrm>
            <a:off x="586336"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16" name="Picture Placeholder 21"/>
          <p:cNvSpPr>
            <a:spLocks noGrp="1"/>
          </p:cNvSpPr>
          <p:nvPr>
            <p:ph type="pic" sz="quarter" idx="17" hasCustomPrompt="1"/>
          </p:nvPr>
        </p:nvSpPr>
        <p:spPr>
          <a:xfrm>
            <a:off x="2837301"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17" name="Picture Placeholder 21"/>
          <p:cNvSpPr>
            <a:spLocks noGrp="1"/>
          </p:cNvSpPr>
          <p:nvPr>
            <p:ph type="pic" sz="quarter" idx="18" hasCustomPrompt="1"/>
          </p:nvPr>
        </p:nvSpPr>
        <p:spPr>
          <a:xfrm>
            <a:off x="5000680"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18" name="Picture Placeholder 21"/>
          <p:cNvSpPr>
            <a:spLocks noGrp="1"/>
          </p:cNvSpPr>
          <p:nvPr>
            <p:ph type="pic" sz="quarter" idx="19" hasCustomPrompt="1"/>
          </p:nvPr>
        </p:nvSpPr>
        <p:spPr>
          <a:xfrm>
            <a:off x="7164059" y="2164391"/>
            <a:ext cx="1270000" cy="858837"/>
          </a:xfrm>
          <a:prstGeom prst="rect">
            <a:avLst/>
          </a:prstGeom>
        </p:spPr>
        <p:txBody>
          <a:bodyPr>
            <a:noAutofit/>
          </a:bodyPr>
          <a:lstStyle>
            <a:lvl1pPr marL="0" indent="0">
              <a:buFontTx/>
              <a:buNone/>
              <a:defRPr sz="1000" baseline="0"/>
            </a:lvl1pPr>
          </a:lstStyle>
          <a:p>
            <a:r>
              <a:rPr lang="en-US"/>
              <a:t>Insert Icon Here</a:t>
            </a:r>
          </a:p>
        </p:txBody>
      </p:sp>
      <p:sp>
        <p:nvSpPr>
          <p:cNvPr id="23"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Tree>
    <p:extLst>
      <p:ext uri="{BB962C8B-B14F-4D97-AF65-F5344CB8AC3E}">
        <p14:creationId xmlns:p14="http://schemas.microsoft.com/office/powerpoint/2010/main" val="37123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b-Divi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48343"/>
            <a:ext cx="8229600" cy="714886"/>
          </a:xfrm>
        </p:spPr>
        <p:txBody>
          <a:bodyPr>
            <a:noAutofit/>
          </a:bodyPr>
          <a:lstStyle>
            <a:lvl1pPr>
              <a:defRPr baseline="0">
                <a:solidFill>
                  <a:schemeClr val="accent1"/>
                </a:solidFill>
              </a:defRPr>
            </a:lvl1pPr>
          </a:lstStyle>
          <a:p>
            <a:r>
              <a:rPr lang="en-US"/>
              <a:t>Slide Title Calibri 32</a:t>
            </a:r>
          </a:p>
        </p:txBody>
      </p:sp>
      <p:sp>
        <p:nvSpPr>
          <p:cNvPr id="5" name="Text Placeholder 2"/>
          <p:cNvSpPr>
            <a:spLocks noGrp="1"/>
          </p:cNvSpPr>
          <p:nvPr>
            <p:ph type="body" idx="1" hasCustomPrompt="1"/>
          </p:nvPr>
        </p:nvSpPr>
        <p:spPr>
          <a:xfrm>
            <a:off x="457200" y="1217437"/>
            <a:ext cx="8262651"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9" name="Round Diagonal Corner Rectangle 8"/>
          <p:cNvSpPr/>
          <p:nvPr userDrawn="1"/>
        </p:nvSpPr>
        <p:spPr>
          <a:xfrm>
            <a:off x="523302" y="1893861"/>
            <a:ext cx="691932" cy="516759"/>
          </a:xfrm>
          <a:prstGeom prst="round2Diag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Placeholder 2"/>
          <p:cNvSpPr>
            <a:spLocks noGrp="1"/>
          </p:cNvSpPr>
          <p:nvPr>
            <p:ph type="body" sz="quarter" idx="18" hasCustomPrompt="1"/>
          </p:nvPr>
        </p:nvSpPr>
        <p:spPr>
          <a:xfrm>
            <a:off x="1372064" y="1861984"/>
            <a:ext cx="7176297"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1" name="Round Diagonal Corner Rectangle 10"/>
          <p:cNvSpPr/>
          <p:nvPr userDrawn="1"/>
        </p:nvSpPr>
        <p:spPr>
          <a:xfrm>
            <a:off x="523302" y="2795999"/>
            <a:ext cx="691932" cy="516759"/>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ound Diagonal Corner Rectangle 11"/>
          <p:cNvSpPr/>
          <p:nvPr userDrawn="1"/>
        </p:nvSpPr>
        <p:spPr>
          <a:xfrm>
            <a:off x="523302" y="3689378"/>
            <a:ext cx="691932" cy="516759"/>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Round Diagonal Corner Rectangle 12"/>
          <p:cNvSpPr/>
          <p:nvPr userDrawn="1"/>
        </p:nvSpPr>
        <p:spPr>
          <a:xfrm>
            <a:off x="523302" y="4598913"/>
            <a:ext cx="691932" cy="516759"/>
          </a:xfrm>
          <a:prstGeom prst="round2Diag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 Placeholder 2"/>
          <p:cNvSpPr>
            <a:spLocks noGrp="1"/>
          </p:cNvSpPr>
          <p:nvPr>
            <p:ph type="body" sz="quarter" idx="19" hasCustomPrompt="1"/>
          </p:nvPr>
        </p:nvSpPr>
        <p:spPr>
          <a:xfrm>
            <a:off x="1372065" y="2764122"/>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6" name="Text Placeholder 2"/>
          <p:cNvSpPr>
            <a:spLocks noGrp="1"/>
          </p:cNvSpPr>
          <p:nvPr>
            <p:ph type="body" sz="quarter" idx="20" hasCustomPrompt="1"/>
          </p:nvPr>
        </p:nvSpPr>
        <p:spPr>
          <a:xfrm>
            <a:off x="1372065" y="3651001"/>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7" name="Text Placeholder 2"/>
          <p:cNvSpPr>
            <a:spLocks noGrp="1"/>
          </p:cNvSpPr>
          <p:nvPr>
            <p:ph type="body" sz="quarter" idx="21" hasCustomPrompt="1"/>
          </p:nvPr>
        </p:nvSpPr>
        <p:spPr>
          <a:xfrm>
            <a:off x="1372065" y="4579137"/>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
        <p:nvSpPr>
          <p:cNvPr id="18" name="Round Diagonal Corner Rectangle 17"/>
          <p:cNvSpPr/>
          <p:nvPr userDrawn="1"/>
        </p:nvSpPr>
        <p:spPr>
          <a:xfrm>
            <a:off x="523302" y="5485535"/>
            <a:ext cx="691932" cy="516759"/>
          </a:xfrm>
          <a:prstGeom prst="round2Diag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Placeholder 2"/>
          <p:cNvSpPr>
            <a:spLocks noGrp="1"/>
          </p:cNvSpPr>
          <p:nvPr>
            <p:ph type="body" sz="quarter" idx="23" hasCustomPrompt="1"/>
          </p:nvPr>
        </p:nvSpPr>
        <p:spPr>
          <a:xfrm>
            <a:off x="1372064" y="5464943"/>
            <a:ext cx="7176296" cy="491839"/>
          </a:xfrm>
          <a:prstGeom prst="rect">
            <a:avLst/>
          </a:prstGeom>
        </p:spPr>
        <p:txBody>
          <a:bodyPr>
            <a:noAutofit/>
          </a:bodyPr>
          <a:lstStyle>
            <a:lvl1pPr marL="0" indent="0">
              <a:lnSpc>
                <a:spcPct val="80000"/>
              </a:lnSpc>
              <a:buFontTx/>
              <a:buNone/>
              <a:defRPr sz="2000" b="0" i="0" baseline="0">
                <a:solidFill>
                  <a:schemeClr val="tx2"/>
                </a:solidFill>
                <a:latin typeface="+mn-lt"/>
                <a:cs typeface="Garamond"/>
              </a:defRPr>
            </a:lvl1pPr>
            <a:lvl2pPr>
              <a:defRPr sz="1600"/>
            </a:lvl2pPr>
            <a:lvl3pPr>
              <a:defRPr sz="1600"/>
            </a:lvl3pPr>
            <a:lvl4pPr>
              <a:defRPr sz="1600"/>
            </a:lvl4pPr>
            <a:lvl5pPr>
              <a:defRPr sz="1600"/>
            </a:lvl5pPr>
          </a:lstStyle>
          <a:p>
            <a:pPr lvl="0"/>
            <a:r>
              <a:rPr lang="en-US"/>
              <a:t>Text info Garamond 12pt </a:t>
            </a:r>
          </a:p>
          <a:p>
            <a:pPr lvl="0"/>
            <a:r>
              <a:rPr lang="en-US" err="1"/>
              <a:t>Lorem</a:t>
            </a:r>
            <a:r>
              <a:rPr lang="en-US"/>
              <a:t> </a:t>
            </a:r>
            <a:r>
              <a:rPr lang="en-US" err="1"/>
              <a:t>Ipsum</a:t>
            </a:r>
            <a:endParaRPr lang="en-US"/>
          </a:p>
        </p:txBody>
      </p:sp>
    </p:spTree>
    <p:extLst>
      <p:ext uri="{BB962C8B-B14F-4D97-AF65-F5344CB8AC3E}">
        <p14:creationId xmlns:p14="http://schemas.microsoft.com/office/powerpoint/2010/main" val="250068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a-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8343"/>
            <a:ext cx="8229600" cy="839522"/>
          </a:xfrm>
        </p:spPr>
        <p:txBody>
          <a:bodyPr/>
          <a:lstStyle>
            <a:lvl1pPr>
              <a:defRPr sz="3200" baseline="0"/>
            </a:lvl1pPr>
          </a:lstStyle>
          <a:p>
            <a:r>
              <a:rPr lang="en-US"/>
              <a:t>Slide Title Calibri 32</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2" name="Content Placeholder 11"/>
          <p:cNvSpPr>
            <a:spLocks noGrp="1"/>
          </p:cNvSpPr>
          <p:nvPr>
            <p:ph sz="quarter" idx="11" hasCustomPrompt="1"/>
          </p:nvPr>
        </p:nvSpPr>
        <p:spPr>
          <a:xfrm>
            <a:off x="457200" y="1284514"/>
            <a:ext cx="8229600" cy="4544786"/>
          </a:xfrm>
        </p:spPr>
        <p:txBody>
          <a:bodyPr/>
          <a:lstStyle>
            <a:lvl1pPr marL="457200" indent="-457200">
              <a:buFont typeface="Wingdings" panose="05000000000000000000" pitchFamily="2" charset="2"/>
              <a:buChar cha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b-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9147"/>
            <a:ext cx="8229600" cy="493734"/>
          </a:xfrm>
        </p:spPr>
        <p:txBody>
          <a:bodyPr>
            <a:noAutofit/>
          </a:bodyPr>
          <a:lstStyle>
            <a:lvl1pPr>
              <a:defRPr sz="3200" b="0">
                <a:solidFill>
                  <a:schemeClr val="accent1"/>
                </a:solidFill>
              </a:defRPr>
            </a:lvl1pPr>
          </a:lstStyle>
          <a:p>
            <a:r>
              <a:rPr lang="en-US"/>
              <a:t>Slide Title – Calibri– Green 32pt</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5" name="Text Placeholder 4"/>
          <p:cNvSpPr>
            <a:spLocks noGrp="1"/>
          </p:cNvSpPr>
          <p:nvPr>
            <p:ph type="body" sz="quarter" idx="11" hasCustomPrompt="1"/>
          </p:nvPr>
        </p:nvSpPr>
        <p:spPr>
          <a:xfrm>
            <a:off x="457200" y="1336615"/>
            <a:ext cx="8229600" cy="4660093"/>
          </a:xfrm>
          <a:prstGeom prst="rect">
            <a:avLst/>
          </a:prstGeom>
        </p:spPr>
        <p:txBody>
          <a:bodyPr>
            <a:noAutofit/>
          </a:bodyPr>
          <a:lstStyle>
            <a:lvl1pPr marL="0" indent="0">
              <a:buFontTx/>
              <a:buNone/>
              <a:defRPr sz="1800">
                <a:solidFill>
                  <a:schemeClr val="tx1"/>
                </a:solidFill>
                <a:latin typeface="Garamond"/>
                <a:cs typeface="Garamond"/>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Paragraph Text – Garamond– Black – 24 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r>
              <a:rPr lang="en-US"/>
              <a:t> </a:t>
            </a:r>
            <a:r>
              <a:rPr lang="en-US" err="1"/>
              <a:t>incorrupte</a:t>
            </a:r>
            <a:r>
              <a:rPr lang="en-US"/>
              <a:t> </a:t>
            </a:r>
            <a:r>
              <a:rPr lang="en-US" err="1"/>
              <a:t>necessitatibus</a:t>
            </a:r>
            <a:r>
              <a:rPr lang="en-US"/>
              <a:t> ad. No </a:t>
            </a:r>
            <a:r>
              <a:rPr lang="en-US" err="1"/>
              <a:t>pri</a:t>
            </a:r>
            <a:r>
              <a:rPr lang="en-US"/>
              <a:t> </a:t>
            </a:r>
            <a:r>
              <a:rPr lang="en-US" err="1"/>
              <a:t>albucius</a:t>
            </a:r>
            <a:r>
              <a:rPr lang="en-US"/>
              <a:t> </a:t>
            </a:r>
            <a:r>
              <a:rPr lang="en-US" err="1"/>
              <a:t>evertitur</a:t>
            </a:r>
            <a:r>
              <a:rPr lang="en-US"/>
              <a:t>, an </a:t>
            </a:r>
            <a:r>
              <a:rPr lang="en-US" err="1"/>
              <a:t>nobis</a:t>
            </a:r>
            <a:r>
              <a:rPr lang="en-US"/>
              <a:t> </a:t>
            </a:r>
            <a:r>
              <a:rPr lang="en-US" err="1"/>
              <a:t>splendide</a:t>
            </a:r>
            <a:r>
              <a:rPr lang="en-US"/>
              <a:t> has. Duo </a:t>
            </a:r>
            <a:r>
              <a:rPr lang="en-US" err="1"/>
              <a:t>ut</a:t>
            </a:r>
            <a:r>
              <a:rPr lang="en-US"/>
              <a:t> </a:t>
            </a:r>
            <a:r>
              <a:rPr lang="en-US" err="1"/>
              <a:t>nostrud</a:t>
            </a:r>
            <a:r>
              <a:rPr lang="en-US"/>
              <a:t> </a:t>
            </a:r>
            <a:r>
              <a:rPr lang="en-US" err="1"/>
              <a:t>fuisset</a:t>
            </a:r>
            <a:r>
              <a:rPr lang="en-US"/>
              <a:t>, </a:t>
            </a:r>
            <a:r>
              <a:rPr lang="en-US" err="1"/>
              <a:t>mel</a:t>
            </a:r>
            <a:r>
              <a:rPr lang="en-US"/>
              <a:t> </a:t>
            </a:r>
            <a:r>
              <a:rPr lang="en-US" err="1"/>
              <a:t>tollit</a:t>
            </a:r>
            <a:r>
              <a:rPr lang="en-US"/>
              <a:t> </a:t>
            </a:r>
            <a:r>
              <a:rPr lang="en-US" err="1"/>
              <a:t>quaeque</a:t>
            </a:r>
            <a:r>
              <a:rPr lang="en-US"/>
              <a:t> id. </a:t>
            </a:r>
            <a:r>
              <a:rPr lang="en-US" err="1"/>
              <a:t>Ei</a:t>
            </a:r>
            <a:r>
              <a:rPr lang="en-US"/>
              <a:t> has </a:t>
            </a:r>
            <a:r>
              <a:rPr lang="en-US" err="1"/>
              <a:t>noluisse</a:t>
            </a:r>
            <a:r>
              <a:rPr lang="en-US"/>
              <a:t> </a:t>
            </a:r>
            <a:r>
              <a:rPr lang="en-US" err="1"/>
              <a:t>scribentur</a:t>
            </a:r>
            <a:r>
              <a:rPr lang="en-US"/>
              <a:t>, </a:t>
            </a:r>
            <a:r>
              <a:rPr lang="en-US" err="1"/>
              <a:t>vulputate</a:t>
            </a:r>
            <a:r>
              <a:rPr lang="en-US"/>
              <a:t> </a:t>
            </a:r>
            <a:r>
              <a:rPr lang="en-US" err="1"/>
              <a:t>dissentiet</a:t>
            </a:r>
            <a:r>
              <a:rPr lang="en-US"/>
              <a:t> ex </a:t>
            </a:r>
            <a:r>
              <a:rPr lang="en-US" err="1"/>
              <a:t>eum</a:t>
            </a:r>
            <a:r>
              <a:rPr lang="en-US"/>
              <a:t>.  </a:t>
            </a:r>
          </a:p>
        </p:txBody>
      </p:sp>
      <p:sp>
        <p:nvSpPr>
          <p:cNvPr id="7" name="Text Placeholder 4"/>
          <p:cNvSpPr>
            <a:spLocks noGrp="1"/>
          </p:cNvSpPr>
          <p:nvPr>
            <p:ph type="body" sz="quarter" idx="12" hasCustomPrompt="1"/>
          </p:nvPr>
        </p:nvSpPr>
        <p:spPr>
          <a:xfrm>
            <a:off x="457200" y="842881"/>
            <a:ext cx="8238146" cy="334074"/>
          </a:xfrm>
          <a:prstGeom prst="rect">
            <a:avLst/>
          </a:prstGeom>
        </p:spPr>
        <p:txBody>
          <a:bodyPr>
            <a:noAutofit/>
          </a:bodyPr>
          <a:lstStyle>
            <a:lvl1pPr marL="0" indent="0">
              <a:buFontTx/>
              <a:buNone/>
              <a:defRPr sz="2400" b="1" baseline="0">
                <a:solidFill>
                  <a:schemeClr val="tx2"/>
                </a:solidFill>
                <a:latin typeface="Calibri Light" panose="020F0302020204030204" pitchFamily="34" charset="0"/>
                <a:cs typeface="Calibri Light" panose="020F0302020204030204" pitchFamily="34" charset="0"/>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Subtitle Calibri Light 24 point  </a:t>
            </a:r>
          </a:p>
          <a:p>
            <a:pPr lvl="0"/>
            <a:r>
              <a:rPr lang="en-US"/>
              <a:t> </a:t>
            </a:r>
          </a:p>
        </p:txBody>
      </p:sp>
    </p:spTree>
    <p:extLst>
      <p:ext uri="{BB962C8B-B14F-4D97-AF65-F5344CB8AC3E}">
        <p14:creationId xmlns:p14="http://schemas.microsoft.com/office/powerpoint/2010/main" val="73141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c-Content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9229"/>
            <a:ext cx="8229600" cy="774946"/>
          </a:xfrm>
        </p:spPr>
        <p:txBody>
          <a:bodyPr>
            <a:normAutofit/>
          </a:bodyPr>
          <a:lstStyle>
            <a:lvl1pPr>
              <a:defRPr sz="3200" b="0">
                <a:solidFill>
                  <a:schemeClr val="accent1"/>
                </a:solidFill>
              </a:defRPr>
            </a:lvl1pPr>
          </a:lstStyle>
          <a:p>
            <a:r>
              <a:rPr lang="en-US"/>
              <a:t>Slide Title – Calibri– Green 32pt</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5" name="Text Placeholder 4"/>
          <p:cNvSpPr>
            <a:spLocks noGrp="1"/>
          </p:cNvSpPr>
          <p:nvPr>
            <p:ph type="body" sz="quarter" idx="11" hasCustomPrompt="1"/>
          </p:nvPr>
        </p:nvSpPr>
        <p:spPr>
          <a:xfrm>
            <a:off x="457200" y="1247686"/>
            <a:ext cx="8229600" cy="4545633"/>
          </a:xfrm>
          <a:prstGeom prst="rect">
            <a:avLst/>
          </a:prstGeom>
        </p:spPr>
        <p:txBody>
          <a:bodyPr>
            <a:noAutofit/>
          </a:bodyPr>
          <a:lstStyle>
            <a:lvl1pPr marL="0" indent="0">
              <a:buFontTx/>
              <a:buNone/>
              <a:defRPr sz="2000">
                <a:solidFill>
                  <a:schemeClr val="tx1"/>
                </a:solidFill>
                <a:latin typeface="Garamond"/>
                <a:cs typeface="Garamond"/>
              </a:defRPr>
            </a:lvl1pPr>
            <a:lvl2pPr marL="342900" indent="0">
              <a:buFontTx/>
              <a:buNone/>
              <a:defRPr sz="1200"/>
            </a:lvl2pPr>
            <a:lvl3pPr marL="685800" indent="0">
              <a:buFontTx/>
              <a:buNone/>
              <a:defRPr sz="1200"/>
            </a:lvl3pPr>
            <a:lvl4pPr marL="1028700" indent="0">
              <a:buFontTx/>
              <a:buNone/>
              <a:defRPr sz="1200"/>
            </a:lvl4pPr>
            <a:lvl5pPr marL="1371600" indent="0">
              <a:buFontTx/>
              <a:buNone/>
              <a:defRPr sz="1200"/>
            </a:lvl5pPr>
          </a:lstStyle>
          <a:p>
            <a:pPr lvl="0"/>
            <a:r>
              <a:rPr lang="en-US"/>
              <a:t>Paragraph Text – Garamond– Black – 20 PT</a:t>
            </a:r>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r>
              <a:rPr lang="en-US" err="1"/>
              <a:t>vis</a:t>
            </a:r>
            <a:r>
              <a:rPr lang="en-US"/>
              <a:t>, </a:t>
            </a:r>
            <a:r>
              <a:rPr lang="en-US" err="1"/>
              <a:t>vel</a:t>
            </a:r>
            <a:r>
              <a:rPr lang="en-US"/>
              <a:t> </a:t>
            </a:r>
            <a:r>
              <a:rPr lang="en-US" err="1"/>
              <a:t>incorrupte</a:t>
            </a:r>
            <a:r>
              <a:rPr lang="en-US"/>
              <a:t> </a:t>
            </a:r>
            <a:r>
              <a:rPr lang="en-US" err="1"/>
              <a:t>necessitatibus</a:t>
            </a:r>
            <a:r>
              <a:rPr lang="en-US"/>
              <a:t> ad. No </a:t>
            </a:r>
            <a:r>
              <a:rPr lang="en-US" err="1"/>
              <a:t>pri</a:t>
            </a:r>
            <a:r>
              <a:rPr lang="en-US"/>
              <a:t> </a:t>
            </a:r>
            <a:r>
              <a:rPr lang="en-US" err="1"/>
              <a:t>albucius</a:t>
            </a:r>
            <a:r>
              <a:rPr lang="en-US"/>
              <a:t> </a:t>
            </a:r>
            <a:r>
              <a:rPr lang="en-US" err="1"/>
              <a:t>evertitur</a:t>
            </a:r>
            <a:r>
              <a:rPr lang="en-US"/>
              <a:t>, an </a:t>
            </a:r>
            <a:r>
              <a:rPr lang="en-US" err="1"/>
              <a:t>nobis</a:t>
            </a:r>
            <a:r>
              <a:rPr lang="en-US"/>
              <a:t> </a:t>
            </a:r>
            <a:r>
              <a:rPr lang="en-US" err="1"/>
              <a:t>splendide</a:t>
            </a:r>
            <a:r>
              <a:rPr lang="en-US"/>
              <a:t> has. Duo </a:t>
            </a:r>
            <a:r>
              <a:rPr lang="en-US" err="1"/>
              <a:t>ut</a:t>
            </a:r>
            <a:r>
              <a:rPr lang="en-US"/>
              <a:t> </a:t>
            </a:r>
            <a:r>
              <a:rPr lang="en-US" err="1"/>
              <a:t>nostrud</a:t>
            </a:r>
            <a:r>
              <a:rPr lang="en-US"/>
              <a:t> </a:t>
            </a:r>
            <a:r>
              <a:rPr lang="en-US" err="1"/>
              <a:t>fuisset</a:t>
            </a:r>
            <a:r>
              <a:rPr lang="en-US"/>
              <a:t>, </a:t>
            </a:r>
            <a:r>
              <a:rPr lang="en-US" err="1"/>
              <a:t>mel</a:t>
            </a:r>
            <a:r>
              <a:rPr lang="en-US"/>
              <a:t> </a:t>
            </a:r>
            <a:r>
              <a:rPr lang="en-US" err="1"/>
              <a:t>tollit</a:t>
            </a:r>
            <a:r>
              <a:rPr lang="en-US"/>
              <a:t> </a:t>
            </a:r>
            <a:r>
              <a:rPr lang="en-US" err="1"/>
              <a:t>quaeque</a:t>
            </a:r>
            <a:r>
              <a:rPr lang="en-US"/>
              <a:t> id. </a:t>
            </a:r>
            <a:r>
              <a:rPr lang="en-US" err="1"/>
              <a:t>Ei</a:t>
            </a:r>
            <a:r>
              <a:rPr lang="en-US"/>
              <a:t> has </a:t>
            </a:r>
            <a:r>
              <a:rPr lang="en-US" err="1"/>
              <a:t>noluisse</a:t>
            </a:r>
            <a:r>
              <a:rPr lang="en-US"/>
              <a:t> </a:t>
            </a:r>
            <a:r>
              <a:rPr lang="en-US" err="1"/>
              <a:t>scribentur</a:t>
            </a:r>
            <a:r>
              <a:rPr lang="en-US"/>
              <a:t>, </a:t>
            </a:r>
            <a:r>
              <a:rPr lang="en-US" err="1"/>
              <a:t>vulputate</a:t>
            </a:r>
            <a:r>
              <a:rPr lang="en-US"/>
              <a:t> </a:t>
            </a:r>
            <a:r>
              <a:rPr lang="en-US" err="1"/>
              <a:t>dissentiet</a:t>
            </a:r>
            <a:r>
              <a:rPr lang="en-US"/>
              <a:t> ex </a:t>
            </a:r>
            <a:r>
              <a:rPr lang="en-US" err="1"/>
              <a:t>eum</a:t>
            </a:r>
            <a:r>
              <a:rPr lang="en-US"/>
              <a:t>.  </a:t>
            </a:r>
          </a:p>
        </p:txBody>
      </p:sp>
    </p:spTree>
    <p:extLst>
      <p:ext uri="{BB962C8B-B14F-4D97-AF65-F5344CB8AC3E}">
        <p14:creationId xmlns:p14="http://schemas.microsoft.com/office/powerpoint/2010/main" val="81940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a-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71"/>
            <a:ext cx="8229600" cy="849086"/>
          </a:xfrm>
        </p:spPr>
        <p:txBody>
          <a:bodyPr>
            <a:normAutofit/>
          </a:bodyPr>
          <a:lstStyle>
            <a:lvl1pPr>
              <a:defRPr sz="3200" b="0"/>
            </a:lvl1pPr>
          </a:lstStyle>
          <a:p>
            <a:r>
              <a:rPr lang="en-US"/>
              <a:t>Slide Title – Calibri– Green 32pt</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5" name="Text Placeholder 4"/>
          <p:cNvSpPr>
            <a:spLocks noGrp="1"/>
          </p:cNvSpPr>
          <p:nvPr>
            <p:ph type="body" sz="quarter" idx="11" hasCustomPrompt="1"/>
          </p:nvPr>
        </p:nvSpPr>
        <p:spPr>
          <a:xfrm>
            <a:off x="457200" y="1273629"/>
            <a:ext cx="3858426" cy="4507275"/>
          </a:xfrm>
          <a:prstGeom prst="rect">
            <a:avLst/>
          </a:prstGeom>
        </p:spPr>
        <p:txBody>
          <a:bodyPr>
            <a:noAutofit/>
          </a:bodyPr>
          <a:lstStyle>
            <a:lvl1pPr marL="0" indent="0">
              <a:buFontTx/>
              <a:buNone/>
              <a:defRPr sz="2000">
                <a:solidFill>
                  <a:schemeClr val="tx1">
                    <a:lumMod val="65000"/>
                    <a:lumOff val="35000"/>
                  </a:schemeClr>
                </a:solidFill>
                <a:latin typeface="Garamond"/>
                <a:cs typeface="Garamond"/>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Paragraph Text – Garamond– Black – 20 PT</a:t>
            </a:r>
          </a:p>
          <a:p>
            <a:pPr lvl="0"/>
            <a:r>
              <a:rPr lang="en-US"/>
              <a:t>Lorem ipsum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p>
        </p:txBody>
      </p:sp>
      <p:sp>
        <p:nvSpPr>
          <p:cNvPr id="6" name="Text Placeholder 4"/>
          <p:cNvSpPr>
            <a:spLocks noGrp="1"/>
          </p:cNvSpPr>
          <p:nvPr>
            <p:ph type="body" sz="quarter" idx="12" hasCustomPrompt="1"/>
          </p:nvPr>
        </p:nvSpPr>
        <p:spPr>
          <a:xfrm>
            <a:off x="4563455" y="1273629"/>
            <a:ext cx="4123346" cy="4502370"/>
          </a:xfrm>
          <a:prstGeom prst="rect">
            <a:avLst/>
          </a:prstGeom>
        </p:spPr>
        <p:txBody>
          <a:bodyPr>
            <a:noAutofit/>
          </a:bodyPr>
          <a:lstStyle>
            <a:lvl1pPr marL="0" indent="0">
              <a:buFontTx/>
              <a:buNone/>
              <a:defRPr sz="2000">
                <a:solidFill>
                  <a:schemeClr val="tx1">
                    <a:lumMod val="65000"/>
                    <a:lumOff val="35000"/>
                  </a:schemeClr>
                </a:solidFill>
                <a:latin typeface="Garamond"/>
                <a:cs typeface="Garamond"/>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Paragraph Text – Garamond– Black – 20 PT</a:t>
            </a:r>
          </a:p>
          <a:p>
            <a:pPr lvl="0"/>
            <a:r>
              <a:rPr lang="en-US"/>
              <a:t>Lorem ipsum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 </a:t>
            </a:r>
            <a:r>
              <a:rPr lang="en-US" err="1"/>
              <a:t>Ei</a:t>
            </a:r>
            <a:r>
              <a:rPr lang="en-US"/>
              <a:t> </a:t>
            </a:r>
            <a:r>
              <a:rPr lang="en-US" err="1"/>
              <a:t>agam</a:t>
            </a:r>
            <a:r>
              <a:rPr lang="en-US"/>
              <a:t> </a:t>
            </a:r>
            <a:r>
              <a:rPr lang="en-US" err="1"/>
              <a:t>vidit</a:t>
            </a:r>
            <a:r>
              <a:rPr lang="en-US"/>
              <a:t> </a:t>
            </a:r>
            <a:r>
              <a:rPr lang="en-US" err="1"/>
              <a:t>everti</a:t>
            </a:r>
            <a:r>
              <a:rPr lang="en-US"/>
              <a:t>  </a:t>
            </a:r>
          </a:p>
        </p:txBody>
      </p:sp>
    </p:spTree>
    <p:extLst>
      <p:ext uri="{BB962C8B-B14F-4D97-AF65-F5344CB8AC3E}">
        <p14:creationId xmlns:p14="http://schemas.microsoft.com/office/powerpoint/2010/main" val="37149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b-Two Colum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37457"/>
            <a:ext cx="8229600" cy="890998"/>
          </a:xfrm>
        </p:spPr>
        <p:txBody>
          <a:bodyPr>
            <a:noAutofit/>
          </a:bodyPr>
          <a:lstStyle>
            <a:lvl1pPr>
              <a:defRPr>
                <a:solidFill>
                  <a:schemeClr val="accent1"/>
                </a:solidFill>
              </a:defRPr>
            </a:lvl1pPr>
          </a:lstStyle>
          <a:p>
            <a:r>
              <a:rPr lang="en-US"/>
              <a:t>Slide Title Calibri 32</a:t>
            </a:r>
            <a:br>
              <a:rPr lang="en-US"/>
            </a:br>
            <a:endParaRPr lang="en-US"/>
          </a:p>
        </p:txBody>
      </p:sp>
      <p:sp>
        <p:nvSpPr>
          <p:cNvPr id="5" name="Text Placeholder 2"/>
          <p:cNvSpPr>
            <a:spLocks noGrp="1"/>
          </p:cNvSpPr>
          <p:nvPr>
            <p:ph type="body" idx="1"/>
          </p:nvPr>
        </p:nvSpPr>
        <p:spPr>
          <a:xfrm>
            <a:off x="466560" y="1239471"/>
            <a:ext cx="4030828"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ext Placeholder 4"/>
          <p:cNvSpPr>
            <a:spLocks noGrp="1"/>
          </p:cNvSpPr>
          <p:nvPr>
            <p:ph type="body" sz="quarter" idx="3"/>
          </p:nvPr>
        </p:nvSpPr>
        <p:spPr>
          <a:xfrm>
            <a:off x="4645026" y="1239471"/>
            <a:ext cx="4041775"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p:cNvSpPr>
            <a:spLocks noGrp="1"/>
          </p:cNvSpPr>
          <p:nvPr>
            <p:ph sz="quarter" idx="4" hasCustomPrompt="1"/>
          </p:nvPr>
        </p:nvSpPr>
        <p:spPr>
          <a:xfrm>
            <a:off x="4645026" y="1719292"/>
            <a:ext cx="4041775" cy="2963466"/>
          </a:xfrm>
          <a:prstGeom prst="rect">
            <a:avLst/>
          </a:prstGeom>
        </p:spPr>
        <p:txBody>
          <a:bodyPr>
            <a:noAutofit/>
          </a:bodyPr>
          <a:lstStyle>
            <a:lvl1pPr>
              <a:defRPr sz="2400">
                <a:solidFill>
                  <a:schemeClr val="tx1">
                    <a:lumMod val="65000"/>
                    <a:lumOff val="35000"/>
                  </a:schemeClr>
                </a:solidFill>
                <a:latin typeface="Garamond" panose="02020404030301010803" pitchFamily="18" charset="0"/>
              </a:defRPr>
            </a:lvl1pPr>
            <a:lvl2pPr>
              <a:defRPr sz="2000">
                <a:solidFill>
                  <a:schemeClr val="tx1">
                    <a:lumMod val="65000"/>
                    <a:lumOff val="35000"/>
                  </a:schemeClr>
                </a:solidFill>
                <a:latin typeface="Garamond" panose="02020404030301010803" pitchFamily="18" charset="0"/>
              </a:defRPr>
            </a:lvl2pPr>
            <a:lvl3pPr>
              <a:defRPr sz="1800">
                <a:solidFill>
                  <a:schemeClr val="tx1">
                    <a:lumMod val="65000"/>
                    <a:lumOff val="35000"/>
                  </a:schemeClr>
                </a:solidFill>
                <a:latin typeface="Garamond" panose="02020404030301010803" pitchFamily="18" charset="0"/>
              </a:defRPr>
            </a:lvl3pPr>
            <a:lvl4pPr>
              <a:defRPr sz="1600">
                <a:solidFill>
                  <a:schemeClr val="tx1">
                    <a:lumMod val="65000"/>
                    <a:lumOff val="35000"/>
                  </a:schemeClr>
                </a:solidFill>
                <a:latin typeface="Garamond" panose="02020404030301010803" pitchFamily="18" charset="0"/>
              </a:defRPr>
            </a:lvl4pPr>
            <a:lvl5pPr>
              <a:defRPr sz="1600">
                <a:solidFill>
                  <a:schemeClr val="tx1">
                    <a:lumMod val="65000"/>
                    <a:lumOff val="35000"/>
                  </a:schemeClr>
                </a:solidFill>
                <a:latin typeface="Garamond" panose="02020404030301010803" pitchFamily="18" charset="0"/>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0" name="Content Placeholder 5"/>
          <p:cNvSpPr>
            <a:spLocks noGrp="1"/>
          </p:cNvSpPr>
          <p:nvPr>
            <p:ph sz="quarter" idx="10" hasCustomPrompt="1"/>
          </p:nvPr>
        </p:nvSpPr>
        <p:spPr>
          <a:xfrm>
            <a:off x="466560" y="1730309"/>
            <a:ext cx="4041775" cy="2963466"/>
          </a:xfrm>
          <a:prstGeom prst="rect">
            <a:avLst/>
          </a:prstGeom>
        </p:spPr>
        <p:txBody>
          <a:bodyPr>
            <a:noAutofit/>
          </a:bodyPr>
          <a:lstStyle>
            <a:lvl1pPr>
              <a:defRPr sz="2400">
                <a:solidFill>
                  <a:schemeClr val="tx1">
                    <a:lumMod val="65000"/>
                    <a:lumOff val="35000"/>
                  </a:schemeClr>
                </a:solidFill>
                <a:latin typeface="Garamond" panose="02020404030301010803" pitchFamily="18" charset="0"/>
              </a:defRPr>
            </a:lvl1pPr>
            <a:lvl2pPr>
              <a:defRPr sz="2000">
                <a:solidFill>
                  <a:schemeClr val="tx1">
                    <a:lumMod val="65000"/>
                    <a:lumOff val="35000"/>
                  </a:schemeClr>
                </a:solidFill>
                <a:latin typeface="Garamond" panose="02020404030301010803" pitchFamily="18" charset="0"/>
              </a:defRPr>
            </a:lvl2pPr>
            <a:lvl3pPr>
              <a:defRPr sz="1800">
                <a:solidFill>
                  <a:schemeClr val="tx1">
                    <a:lumMod val="65000"/>
                    <a:lumOff val="35000"/>
                  </a:schemeClr>
                </a:solidFill>
                <a:latin typeface="Garamond" panose="02020404030301010803" pitchFamily="18" charset="0"/>
              </a:defRPr>
            </a:lvl3pPr>
            <a:lvl4pPr>
              <a:defRPr sz="1600">
                <a:solidFill>
                  <a:schemeClr val="tx1">
                    <a:lumMod val="65000"/>
                    <a:lumOff val="35000"/>
                  </a:schemeClr>
                </a:solidFill>
                <a:latin typeface="Garamond" panose="02020404030301010803" pitchFamily="18" charset="0"/>
              </a:defRPr>
            </a:lvl4pPr>
            <a:lvl5pPr>
              <a:defRPr sz="1600">
                <a:solidFill>
                  <a:schemeClr val="tx1">
                    <a:lumMod val="65000"/>
                    <a:lumOff val="35000"/>
                  </a:schemeClr>
                </a:solidFill>
                <a:latin typeface="Garamond" panose="02020404030301010803" pitchFamily="18" charset="0"/>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c-Two Column">
    <p:spTree>
      <p:nvGrpSpPr>
        <p:cNvPr id="1" name=""/>
        <p:cNvGrpSpPr/>
        <p:nvPr/>
      </p:nvGrpSpPr>
      <p:grpSpPr>
        <a:xfrm>
          <a:off x="0" y="0"/>
          <a:ext cx="0" cy="0"/>
          <a:chOff x="0" y="0"/>
          <a:chExt cx="0" cy="0"/>
        </a:xfrm>
      </p:grpSpPr>
      <p:sp>
        <p:nvSpPr>
          <p:cNvPr id="9" name="Round Diagonal Corner Rectangle 8"/>
          <p:cNvSpPr/>
          <p:nvPr userDrawn="1"/>
        </p:nvSpPr>
        <p:spPr>
          <a:xfrm>
            <a:off x="353848" y="1288972"/>
            <a:ext cx="3854595" cy="4519391"/>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 name="Title 1"/>
          <p:cNvSpPr>
            <a:spLocks noGrp="1"/>
          </p:cNvSpPr>
          <p:nvPr>
            <p:ph type="title" hasCustomPrompt="1"/>
          </p:nvPr>
        </p:nvSpPr>
        <p:spPr>
          <a:xfrm>
            <a:off x="457200" y="205978"/>
            <a:ext cx="8229600" cy="994887"/>
          </a:xfrm>
        </p:spPr>
        <p:txBody>
          <a:bodyPr>
            <a:noAutofit/>
          </a:bodyPr>
          <a:lstStyle>
            <a:lvl1pPr>
              <a:defRPr>
                <a:solidFill>
                  <a:schemeClr val="accent1"/>
                </a:solidFill>
              </a:defRPr>
            </a:lvl1pPr>
          </a:lstStyle>
          <a:p>
            <a:r>
              <a:rPr lang="en-US"/>
              <a:t>Slide Title Calibri 32</a:t>
            </a:r>
          </a:p>
        </p:txBody>
      </p:sp>
      <p:sp>
        <p:nvSpPr>
          <p:cNvPr id="5" name="Text Placeholder 2"/>
          <p:cNvSpPr>
            <a:spLocks noGrp="1"/>
          </p:cNvSpPr>
          <p:nvPr>
            <p:ph type="body" idx="1"/>
          </p:nvPr>
        </p:nvSpPr>
        <p:spPr>
          <a:xfrm>
            <a:off x="589402" y="1461621"/>
            <a:ext cx="3398705" cy="479822"/>
          </a:xfrm>
          <a:prstGeom prst="rect">
            <a:avLst/>
          </a:prstGeom>
        </p:spPr>
        <p:txBody>
          <a:bodyPr anchor="b">
            <a:noAutofit/>
          </a:bodyPr>
          <a:lstStyle>
            <a:lvl1pPr marL="0" indent="0">
              <a:buNone/>
              <a:defRPr sz="2400" b="1">
                <a:solidFill>
                  <a:schemeClr val="bg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0" name="Content Placeholder 5"/>
          <p:cNvSpPr>
            <a:spLocks noGrp="1"/>
          </p:cNvSpPr>
          <p:nvPr>
            <p:ph sz="quarter" idx="10" hasCustomPrompt="1"/>
          </p:nvPr>
        </p:nvSpPr>
        <p:spPr>
          <a:xfrm>
            <a:off x="4572000" y="1974494"/>
            <a:ext cx="4041775" cy="3833869"/>
          </a:xfrm>
          <a:prstGeom prst="rect">
            <a:avLst/>
          </a:prstGeom>
        </p:spPr>
        <p:txBody>
          <a:bodyPr>
            <a:noAutofit/>
          </a:bodyPr>
          <a:lstStyle>
            <a:lvl1pPr>
              <a:defRPr sz="24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1800">
                <a:solidFill>
                  <a:schemeClr val="tx1">
                    <a:lumMod val="65000"/>
                    <a:lumOff val="35000"/>
                  </a:schemeClr>
                </a:solidFill>
                <a:latin typeface="+mn-lt"/>
              </a:defRPr>
            </a:lvl3pPr>
            <a:lvl4pPr>
              <a:defRPr sz="1600">
                <a:solidFill>
                  <a:schemeClr val="tx1">
                    <a:lumMod val="65000"/>
                    <a:lumOff val="35000"/>
                  </a:schemeClr>
                </a:solidFill>
                <a:latin typeface="+mn-lt"/>
              </a:defRPr>
            </a:lvl4pPr>
            <a:lvl5pPr>
              <a:defRPr sz="1600">
                <a:solidFill>
                  <a:schemeClr val="tx1">
                    <a:lumMod val="65000"/>
                    <a:lumOff val="35000"/>
                  </a:schemeClr>
                </a:solidFill>
                <a:latin typeface="+mn-lt"/>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3"/>
          </p:nvPr>
        </p:nvSpPr>
        <p:spPr>
          <a:xfrm>
            <a:off x="4572000" y="1413280"/>
            <a:ext cx="4041775" cy="479822"/>
          </a:xfrm>
          <a:prstGeom prst="rect">
            <a:avLst/>
          </a:prstGeom>
        </p:spPr>
        <p:txBody>
          <a:bodyPr anchor="b">
            <a:noAutofit/>
          </a:bodyPr>
          <a:lstStyle>
            <a:lvl1pPr marL="0" indent="0">
              <a:buNone/>
              <a:defRPr sz="2400" b="1">
                <a:solidFill>
                  <a:schemeClr val="tx2"/>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p:cNvSpPr>
            <a:spLocks noGrp="1"/>
          </p:cNvSpPr>
          <p:nvPr>
            <p:ph sz="quarter" idx="11" hasCustomPrompt="1"/>
          </p:nvPr>
        </p:nvSpPr>
        <p:spPr>
          <a:xfrm>
            <a:off x="527981" y="2029549"/>
            <a:ext cx="3521546" cy="3833869"/>
          </a:xfrm>
          <a:prstGeom prst="rect">
            <a:avLst/>
          </a:prstGeom>
        </p:spPr>
        <p:txBody>
          <a:bodyPr>
            <a:noAutofit/>
          </a:bodyPr>
          <a:lstStyle>
            <a:lvl1pPr>
              <a:buClr>
                <a:schemeClr val="bg1"/>
              </a:buClr>
              <a:defRPr sz="24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600">
                <a:solidFill>
                  <a:schemeClr val="bg1"/>
                </a:solidFill>
                <a:latin typeface="+mn-lt"/>
              </a:defRPr>
            </a:lvl5pPr>
            <a:lvl6pPr>
              <a:defRPr sz="1600"/>
            </a:lvl6pPr>
            <a:lvl7pPr>
              <a:defRPr sz="1600"/>
            </a:lvl7pPr>
            <a:lvl8pPr>
              <a:defRPr sz="1600"/>
            </a:lvl8pPr>
            <a:lvl9pPr>
              <a:defRPr sz="1600"/>
            </a:lvl9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a -Object with Description">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Caption – Garamond Italic - 12pt</a:t>
            </a:r>
          </a:p>
        </p:txBody>
      </p:sp>
      <p:sp>
        <p:nvSpPr>
          <p:cNvPr id="10"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9" name="Text Placeholder 2"/>
          <p:cNvSpPr>
            <a:spLocks noGrp="1"/>
          </p:cNvSpPr>
          <p:nvPr>
            <p:ph type="body" sz="quarter" idx="12" hasCustomPrompt="1"/>
          </p:nvPr>
        </p:nvSpPr>
        <p:spPr>
          <a:xfrm>
            <a:off x="6280150" y="1584013"/>
            <a:ext cx="2494578" cy="4074472"/>
          </a:xfrm>
          <a:prstGeom prst="rect">
            <a:avLst/>
          </a:prstGeom>
        </p:spPr>
        <p:txBody>
          <a:bodyPr>
            <a:noAutofit/>
          </a:bodyPr>
          <a:lstStyle>
            <a:lvl1pPr marL="0" indent="0">
              <a:lnSpc>
                <a:spcPct val="80000"/>
              </a:lnSpc>
              <a:buFontTx/>
              <a:buNone/>
              <a:defRPr sz="2000" b="0" i="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Click to edit  </a:t>
            </a:r>
          </a:p>
        </p:txBody>
      </p:sp>
      <p:sp>
        <p:nvSpPr>
          <p:cNvPr id="11" name="Text Placeholder 2"/>
          <p:cNvSpPr>
            <a:spLocks noGrp="1"/>
          </p:cNvSpPr>
          <p:nvPr>
            <p:ph type="body" sz="quarter" idx="19" hasCustomPrompt="1"/>
          </p:nvPr>
        </p:nvSpPr>
        <p:spPr>
          <a:xfrm>
            <a:off x="6280150" y="274637"/>
            <a:ext cx="2493963" cy="1118733"/>
          </a:xfrm>
          <a:prstGeom prst="rect">
            <a:avLst/>
          </a:prstGeom>
        </p:spPr>
        <p:txBody>
          <a:bodyPr/>
          <a:lstStyle>
            <a:lvl1pPr marL="0" indent="0">
              <a:buNone/>
              <a:defRPr sz="2400" b="1" baseline="0">
                <a:solidFill>
                  <a:schemeClr val="accent1"/>
                </a:solidFill>
                <a:latin typeface="+mn-lt"/>
              </a:defRPr>
            </a:lvl1pPr>
          </a:lstStyle>
          <a:p>
            <a:pPr lvl="0"/>
            <a:r>
              <a:rPr lang="en-US" b="1">
                <a:latin typeface="+mn-lt"/>
              </a:rPr>
              <a:t>Heading for Object Calibri 24  Bold</a:t>
            </a:r>
            <a:endParaRPr lang="en-US"/>
          </a:p>
        </p:txBody>
      </p:sp>
      <p:sp>
        <p:nvSpPr>
          <p:cNvPr id="3" name="Content Placeholder 2"/>
          <p:cNvSpPr>
            <a:spLocks noGrp="1"/>
          </p:cNvSpPr>
          <p:nvPr>
            <p:ph sz="quarter" idx="20" hasCustomPrompt="1"/>
          </p:nvPr>
        </p:nvSpPr>
        <p:spPr>
          <a:xfrm>
            <a:off x="353849" y="274638"/>
            <a:ext cx="5761202" cy="5383846"/>
          </a:xfrm>
        </p:spPr>
        <p:txBody>
          <a:bodyPr/>
          <a:lstStyle>
            <a:lvl1pPr marL="0" indent="0">
              <a:buNone/>
              <a:defRPr/>
            </a:lvl1pPr>
          </a:lstStyle>
          <a:p>
            <a:pPr lvl="0"/>
            <a:r>
              <a:rPr lang="en-US"/>
              <a:t> </a:t>
            </a:r>
          </a:p>
        </p:txBody>
      </p:sp>
    </p:spTree>
    <p:extLst>
      <p:ext uri="{BB962C8B-B14F-4D97-AF65-F5344CB8AC3E}">
        <p14:creationId xmlns:p14="http://schemas.microsoft.com/office/powerpoint/2010/main" val="57214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b -Object with Description">
    <p:spTree>
      <p:nvGrpSpPr>
        <p:cNvPr id="1" name=""/>
        <p:cNvGrpSpPr/>
        <p:nvPr/>
      </p:nvGrpSpPr>
      <p:grpSpPr>
        <a:xfrm>
          <a:off x="0" y="0"/>
          <a:ext cx="0" cy="0"/>
          <a:chOff x="0" y="0"/>
          <a:chExt cx="0" cy="0"/>
        </a:xfrm>
      </p:grpSpPr>
      <p:sp>
        <p:nvSpPr>
          <p:cNvPr id="4" name="Round Diagonal Corner Rectangle 3"/>
          <p:cNvSpPr/>
          <p:nvPr userDrawn="1"/>
        </p:nvSpPr>
        <p:spPr>
          <a:xfrm>
            <a:off x="6118623" y="128589"/>
            <a:ext cx="2893219" cy="5681716"/>
          </a:xfrm>
          <a:prstGeom prst="round2DiagRect">
            <a:avLst/>
          </a:prstGeom>
          <a:solidFill>
            <a:schemeClr val="accent1"/>
          </a:solidFill>
          <a:ln w="57150" cmpd="sng">
            <a:noFill/>
          </a:ln>
          <a:effectLst>
            <a:outerShdw blurRad="40005" dist="22987" dir="5400000" sx="87000" sy="87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900" i="1" baseline="0">
                <a:latin typeface=""/>
              </a:defRPr>
            </a:lvl1pPr>
            <a:lvl2pPr>
              <a:defRPr sz="1050"/>
            </a:lvl2pPr>
            <a:lvl3pPr>
              <a:defRPr sz="1050"/>
            </a:lvl3pPr>
            <a:lvl4pPr>
              <a:defRPr sz="1050"/>
            </a:lvl4pPr>
            <a:lvl5pPr>
              <a:defRPr sz="1050"/>
            </a:lvl5pPr>
          </a:lstStyle>
          <a:p>
            <a:pPr lvl="0"/>
            <a:r>
              <a:rPr lang="en-US"/>
              <a:t>Sample Caption – Garamond Italic - 12pt</a:t>
            </a:r>
          </a:p>
        </p:txBody>
      </p:sp>
      <p:sp>
        <p:nvSpPr>
          <p:cNvPr id="10" name="Slide Number Placeholder 2"/>
          <p:cNvSpPr txBox="1">
            <a:spLocks/>
          </p:cNvSpPr>
          <p:nvPr userDrawn="1"/>
        </p:nvSpPr>
        <p:spPr>
          <a:xfrm>
            <a:off x="353848" y="6468694"/>
            <a:ext cx="2133600" cy="274637"/>
          </a:xfrm>
          <a:prstGeom prst="rect">
            <a:avLst/>
          </a:prstGeom>
          <a:noFill/>
        </p:spPr>
        <p:txBody>
          <a:bodyPr vert="horz" lIns="68580" tIns="34290" rIns="68580" bIns="3429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825"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a:ln>
                <a:noFill/>
              </a:ln>
              <a:solidFill>
                <a:srgbClr val="515139"/>
              </a:solidFill>
              <a:effectLst/>
              <a:uLnTx/>
              <a:uFillTx/>
              <a:latin typeface="Calibri"/>
              <a:ea typeface="+mn-ea"/>
              <a:cs typeface="+mn-cs"/>
            </a:endParaRPr>
          </a:p>
        </p:txBody>
      </p:sp>
      <p:sp>
        <p:nvSpPr>
          <p:cNvPr id="9" name="Text Placeholder 2"/>
          <p:cNvSpPr>
            <a:spLocks noGrp="1"/>
          </p:cNvSpPr>
          <p:nvPr>
            <p:ph type="body" sz="quarter" idx="12" hasCustomPrompt="1"/>
          </p:nvPr>
        </p:nvSpPr>
        <p:spPr>
          <a:xfrm>
            <a:off x="6280150" y="1328738"/>
            <a:ext cx="2494578" cy="4481566"/>
          </a:xfrm>
          <a:prstGeom prst="rect">
            <a:avLst/>
          </a:prstGeom>
        </p:spPr>
        <p:txBody>
          <a:bodyPr>
            <a:noAutofit/>
          </a:bodyPr>
          <a:lstStyle>
            <a:lvl1pPr marL="0" indent="0">
              <a:lnSpc>
                <a:spcPct val="80000"/>
              </a:lnSpc>
              <a:buFontTx/>
              <a:buNone/>
              <a:defRPr sz="1500" b="0" i="0" baseline="0">
                <a:solidFill>
                  <a:schemeClr val="bg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a:t>Click to edit  </a:t>
            </a:r>
          </a:p>
        </p:txBody>
      </p:sp>
      <p:sp>
        <p:nvSpPr>
          <p:cNvPr id="11" name="Text Placeholder 2"/>
          <p:cNvSpPr>
            <a:spLocks noGrp="1"/>
          </p:cNvSpPr>
          <p:nvPr>
            <p:ph type="body" sz="quarter" idx="19" hasCustomPrompt="1"/>
          </p:nvPr>
        </p:nvSpPr>
        <p:spPr>
          <a:xfrm>
            <a:off x="6280151" y="317502"/>
            <a:ext cx="2493963" cy="639762"/>
          </a:xfrm>
          <a:prstGeom prst="rect">
            <a:avLst/>
          </a:prstGeom>
        </p:spPr>
        <p:txBody>
          <a:bodyPr/>
          <a:lstStyle>
            <a:lvl1pPr marL="0" indent="0">
              <a:buNone/>
              <a:defRPr sz="1800" b="1" baseline="0">
                <a:solidFill>
                  <a:schemeClr val="bg1"/>
                </a:solidFill>
                <a:latin typeface="+mn-lt"/>
              </a:defRPr>
            </a:lvl1pPr>
          </a:lstStyle>
          <a:p>
            <a:pPr lvl="0"/>
            <a:r>
              <a:rPr lang="en-US" b="1">
                <a:latin typeface="+mn-lt"/>
              </a:rPr>
              <a:t>Heading for Object Calibri 24  Bold</a:t>
            </a:r>
            <a:endParaRPr lang="en-US"/>
          </a:p>
        </p:txBody>
      </p:sp>
      <p:sp>
        <p:nvSpPr>
          <p:cNvPr id="3" name="Content Placeholder 2"/>
          <p:cNvSpPr>
            <a:spLocks noGrp="1"/>
          </p:cNvSpPr>
          <p:nvPr>
            <p:ph sz="quarter" idx="20"/>
          </p:nvPr>
        </p:nvSpPr>
        <p:spPr>
          <a:xfrm>
            <a:off x="353850" y="274638"/>
            <a:ext cx="5556414" cy="5383846"/>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25792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d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312585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c-Object with Description">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Caption – Garamond Italic - 12pt</a:t>
            </a:r>
          </a:p>
        </p:txBody>
      </p:sp>
      <p:sp>
        <p:nvSpPr>
          <p:cNvPr id="10"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9" name="Text Placeholder 2"/>
          <p:cNvSpPr>
            <a:spLocks noGrp="1"/>
          </p:cNvSpPr>
          <p:nvPr>
            <p:ph type="body" sz="quarter" idx="12" hasCustomPrompt="1"/>
          </p:nvPr>
        </p:nvSpPr>
        <p:spPr>
          <a:xfrm>
            <a:off x="353848" y="4734210"/>
            <a:ext cx="8420352" cy="805929"/>
          </a:xfrm>
          <a:prstGeom prst="rect">
            <a:avLst/>
          </a:prstGeom>
        </p:spPr>
        <p:txBody>
          <a:bodyPr>
            <a:noAutofit/>
          </a:bodyPr>
          <a:lstStyle>
            <a:lvl1pPr marL="0" indent="0">
              <a:lnSpc>
                <a:spcPct val="80000"/>
              </a:lnSpc>
              <a:buFontTx/>
              <a:buNone/>
              <a:defRPr sz="1800" b="0" i="0" baseline="0">
                <a:solidFill>
                  <a:schemeClr val="tx2"/>
                </a:solidFill>
                <a:latin typeface="Garamond"/>
                <a:cs typeface="Garamond"/>
              </a:defRPr>
            </a:lvl1pPr>
            <a:lvl2pPr>
              <a:defRPr sz="1600"/>
            </a:lvl2pPr>
            <a:lvl3pPr>
              <a:defRPr sz="1600"/>
            </a:lvl3pPr>
            <a:lvl4pPr>
              <a:defRPr sz="1600"/>
            </a:lvl4pPr>
            <a:lvl5pPr>
              <a:defRPr sz="1600"/>
            </a:lvl5pPr>
          </a:lstStyle>
          <a:p>
            <a:pPr lvl="0"/>
            <a:r>
              <a:rPr lang="en-US"/>
              <a:t>Description  </a:t>
            </a:r>
          </a:p>
        </p:txBody>
      </p:sp>
      <p:sp>
        <p:nvSpPr>
          <p:cNvPr id="11" name="Text Placeholder 2"/>
          <p:cNvSpPr>
            <a:spLocks noGrp="1"/>
          </p:cNvSpPr>
          <p:nvPr>
            <p:ph type="body" sz="quarter" idx="19" hasCustomPrompt="1"/>
          </p:nvPr>
        </p:nvSpPr>
        <p:spPr>
          <a:xfrm>
            <a:off x="353848" y="406136"/>
            <a:ext cx="8420352" cy="369168"/>
          </a:xfrm>
          <a:prstGeom prst="rect">
            <a:avLst/>
          </a:prstGeom>
        </p:spPr>
        <p:txBody>
          <a:bodyPr/>
          <a:lstStyle>
            <a:lvl1pPr marL="0" indent="0">
              <a:buNone/>
              <a:defRPr sz="2400" b="1" baseline="0">
                <a:solidFill>
                  <a:schemeClr val="accent1"/>
                </a:solidFill>
                <a:latin typeface="+mn-lt"/>
              </a:defRPr>
            </a:lvl1pPr>
          </a:lstStyle>
          <a:p>
            <a:pPr lvl="0"/>
            <a:r>
              <a:rPr lang="en-US" b="1">
                <a:latin typeface="+mn-lt"/>
              </a:rPr>
              <a:t>Heading for Object Calibri 24 Bold </a:t>
            </a:r>
            <a:endParaRPr lang="en-US"/>
          </a:p>
        </p:txBody>
      </p:sp>
      <p:sp>
        <p:nvSpPr>
          <p:cNvPr id="7" name="Content Placeholder 6"/>
          <p:cNvSpPr>
            <a:spLocks noGrp="1"/>
          </p:cNvSpPr>
          <p:nvPr>
            <p:ph sz="quarter" idx="20" hasCustomPrompt="1"/>
          </p:nvPr>
        </p:nvSpPr>
        <p:spPr>
          <a:xfrm>
            <a:off x="354013" y="914400"/>
            <a:ext cx="8420187" cy="3657600"/>
          </a:xfrm>
          <a:prstGeom prst="rect">
            <a:avLst/>
          </a:prstGeom>
        </p:spPr>
        <p:txBody>
          <a:bodyPr/>
          <a:lstStyle>
            <a:lvl1pPr>
              <a:defRPr baseline="0"/>
            </a:lvl1pPr>
            <a:lvl6pPr marL="2286000" indent="0">
              <a:buNone/>
              <a:defRPr baseline="0"/>
            </a:lvl6pPr>
          </a:lstStyle>
          <a:p>
            <a:pPr lvl="5"/>
            <a:r>
              <a:rPr lang="en-US"/>
              <a:t> </a:t>
            </a:r>
          </a:p>
        </p:txBody>
      </p:sp>
    </p:spTree>
    <p:extLst>
      <p:ext uri="{BB962C8B-B14F-4D97-AF65-F5344CB8AC3E}">
        <p14:creationId xmlns:p14="http://schemas.microsoft.com/office/powerpoint/2010/main" val="288345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d-Object with Description">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900" i="1" baseline="0">
                <a:latin typeface=""/>
              </a:defRPr>
            </a:lvl1pPr>
            <a:lvl2pPr>
              <a:defRPr sz="1050"/>
            </a:lvl2pPr>
            <a:lvl3pPr>
              <a:defRPr sz="1050"/>
            </a:lvl3pPr>
            <a:lvl4pPr>
              <a:defRPr sz="1050"/>
            </a:lvl4pPr>
            <a:lvl5pPr>
              <a:defRPr sz="1050"/>
            </a:lvl5pPr>
          </a:lstStyle>
          <a:p>
            <a:pPr lvl="0"/>
            <a:r>
              <a:rPr lang="en-US"/>
              <a:t>Sample Caption – Garamond Italic - 12pt</a:t>
            </a:r>
          </a:p>
        </p:txBody>
      </p:sp>
      <p:sp>
        <p:nvSpPr>
          <p:cNvPr id="10" name="Slide Number Placeholder 2"/>
          <p:cNvSpPr txBox="1">
            <a:spLocks/>
          </p:cNvSpPr>
          <p:nvPr userDrawn="1"/>
        </p:nvSpPr>
        <p:spPr>
          <a:xfrm>
            <a:off x="353848" y="6468694"/>
            <a:ext cx="2133600" cy="274637"/>
          </a:xfrm>
          <a:prstGeom prst="rect">
            <a:avLst/>
          </a:prstGeom>
          <a:noFill/>
        </p:spPr>
        <p:txBody>
          <a:bodyPr vert="horz" lIns="68580" tIns="34290" rIns="68580" bIns="3429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825"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a:ln>
                <a:noFill/>
              </a:ln>
              <a:solidFill>
                <a:srgbClr val="515139"/>
              </a:solidFill>
              <a:effectLst/>
              <a:uLnTx/>
              <a:uFillTx/>
              <a:latin typeface="Calibri"/>
              <a:ea typeface="+mn-ea"/>
              <a:cs typeface="+mn-cs"/>
            </a:endParaRPr>
          </a:p>
        </p:txBody>
      </p:sp>
      <p:sp>
        <p:nvSpPr>
          <p:cNvPr id="11" name="Text Placeholder 2"/>
          <p:cNvSpPr>
            <a:spLocks noGrp="1"/>
          </p:cNvSpPr>
          <p:nvPr>
            <p:ph type="body" sz="quarter" idx="19" hasCustomPrompt="1"/>
          </p:nvPr>
        </p:nvSpPr>
        <p:spPr>
          <a:xfrm>
            <a:off x="353848" y="492132"/>
            <a:ext cx="8420352" cy="369168"/>
          </a:xfrm>
          <a:prstGeom prst="rect">
            <a:avLst/>
          </a:prstGeom>
        </p:spPr>
        <p:txBody>
          <a:bodyPr>
            <a:noAutofit/>
          </a:bodyPr>
          <a:lstStyle>
            <a:lvl1pPr marL="0" indent="0">
              <a:buNone/>
              <a:defRPr sz="2400" b="1" baseline="0">
                <a:solidFill>
                  <a:schemeClr val="accent1"/>
                </a:solidFill>
                <a:latin typeface="+mn-lt"/>
              </a:defRPr>
            </a:lvl1pPr>
          </a:lstStyle>
          <a:p>
            <a:pPr lvl="0"/>
            <a:r>
              <a:rPr lang="en-US" b="1">
                <a:latin typeface="+mn-lt"/>
              </a:rPr>
              <a:t>Heading for Object Calibri 24 Bold </a:t>
            </a:r>
            <a:endParaRPr lang="en-US"/>
          </a:p>
        </p:txBody>
      </p:sp>
      <p:sp>
        <p:nvSpPr>
          <p:cNvPr id="7" name="Content Placeholder 6"/>
          <p:cNvSpPr>
            <a:spLocks noGrp="1"/>
          </p:cNvSpPr>
          <p:nvPr>
            <p:ph sz="quarter" idx="20" hasCustomPrompt="1"/>
          </p:nvPr>
        </p:nvSpPr>
        <p:spPr>
          <a:xfrm>
            <a:off x="354014" y="1017159"/>
            <a:ext cx="8420187" cy="3554841"/>
          </a:xfrm>
          <a:prstGeom prst="rect">
            <a:avLst/>
          </a:prstGeom>
        </p:spPr>
        <p:txBody>
          <a:bodyPr/>
          <a:lstStyle>
            <a:lvl1pPr>
              <a:defRPr baseline="0"/>
            </a:lvl1pPr>
            <a:lvl6pPr marL="1714500" indent="0">
              <a:buNone/>
              <a:defRPr baseline="0"/>
            </a:lvl6pPr>
          </a:lstStyle>
          <a:p>
            <a:pPr lvl="5"/>
            <a:r>
              <a:rPr lang="en-US"/>
              <a:t> </a:t>
            </a:r>
          </a:p>
        </p:txBody>
      </p:sp>
      <p:sp>
        <p:nvSpPr>
          <p:cNvPr id="2" name="Round Diagonal Corner Rectangle 1"/>
          <p:cNvSpPr/>
          <p:nvPr userDrawn="1"/>
        </p:nvSpPr>
        <p:spPr>
          <a:xfrm>
            <a:off x="353848" y="4645046"/>
            <a:ext cx="8527508" cy="971550"/>
          </a:xfrm>
          <a:prstGeom prst="round2DiagRect">
            <a:avLst/>
          </a:prstGeom>
          <a:solidFill>
            <a:schemeClr val="accent1"/>
          </a:solidFill>
          <a:ln w="57150" cmpd="sng">
            <a:noFill/>
          </a:ln>
          <a:effectLst>
            <a:outerShdw blurRad="40005" dist="22987" dir="5400000" sx="87000" sy="87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2"/>
          <p:cNvSpPr>
            <a:spLocks noGrp="1"/>
          </p:cNvSpPr>
          <p:nvPr>
            <p:ph type="body" sz="quarter" idx="12" hasCustomPrompt="1"/>
          </p:nvPr>
        </p:nvSpPr>
        <p:spPr>
          <a:xfrm>
            <a:off x="461004" y="4835022"/>
            <a:ext cx="8420352" cy="805929"/>
          </a:xfrm>
          <a:prstGeom prst="rect">
            <a:avLst/>
          </a:prstGeom>
          <a:noFill/>
        </p:spPr>
        <p:txBody>
          <a:bodyPr>
            <a:noAutofit/>
          </a:bodyPr>
          <a:lstStyle>
            <a:lvl1pPr marL="0" indent="0">
              <a:lnSpc>
                <a:spcPct val="80000"/>
              </a:lnSpc>
              <a:buFontTx/>
              <a:buNone/>
              <a:defRPr sz="1500" b="1" i="0" baseline="0">
                <a:solidFill>
                  <a:schemeClr val="bg1"/>
                </a:solidFill>
                <a:latin typeface="+mj-lt"/>
                <a:cs typeface="Garamond"/>
              </a:defRPr>
            </a:lvl1pPr>
            <a:lvl2pPr>
              <a:defRPr sz="1200"/>
            </a:lvl2pPr>
            <a:lvl3pPr>
              <a:defRPr sz="1200"/>
            </a:lvl3pPr>
            <a:lvl4pPr>
              <a:defRPr sz="1200"/>
            </a:lvl4pPr>
            <a:lvl5pPr>
              <a:defRPr sz="1200"/>
            </a:lvl5pPr>
          </a:lstStyle>
          <a:p>
            <a:pPr lvl="0"/>
            <a:r>
              <a:rPr lang="en-US"/>
              <a:t>Description  </a:t>
            </a:r>
          </a:p>
        </p:txBody>
      </p:sp>
    </p:spTree>
    <p:extLst>
      <p:ext uri="{BB962C8B-B14F-4D97-AF65-F5344CB8AC3E}">
        <p14:creationId xmlns:p14="http://schemas.microsoft.com/office/powerpoint/2010/main" val="5255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Object">
    <p:spTree>
      <p:nvGrpSpPr>
        <p:cNvPr id="1" name=""/>
        <p:cNvGrpSpPr/>
        <p:nvPr/>
      </p:nvGrpSpPr>
      <p:grpSpPr>
        <a:xfrm>
          <a:off x="0" y="0"/>
          <a:ext cx="0" cy="0"/>
          <a:chOff x="0" y="0"/>
          <a:chExt cx="0" cy="0"/>
        </a:xfrm>
      </p:grpSpPr>
      <p:sp>
        <p:nvSpPr>
          <p:cNvPr id="8" name="Text Placeholder 3"/>
          <p:cNvSpPr>
            <a:spLocks noGrp="1"/>
          </p:cNvSpPr>
          <p:nvPr>
            <p:ph type="body" sz="quarter" idx="17" hasCustomPrompt="1"/>
          </p:nvPr>
        </p:nvSpPr>
        <p:spPr>
          <a:xfrm>
            <a:off x="353848" y="5810303"/>
            <a:ext cx="3931368"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Caption – Garamond Italic - 12pt</a:t>
            </a:r>
          </a:p>
        </p:txBody>
      </p:sp>
      <p:sp>
        <p:nvSpPr>
          <p:cNvPr id="10"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11" name="Text Placeholder 2"/>
          <p:cNvSpPr>
            <a:spLocks noGrp="1"/>
          </p:cNvSpPr>
          <p:nvPr>
            <p:ph type="body" sz="quarter" idx="19" hasCustomPrompt="1"/>
          </p:nvPr>
        </p:nvSpPr>
        <p:spPr>
          <a:xfrm>
            <a:off x="353848" y="427289"/>
            <a:ext cx="8420352" cy="388735"/>
          </a:xfrm>
          <a:prstGeom prst="rect">
            <a:avLst/>
          </a:prstGeom>
        </p:spPr>
        <p:txBody>
          <a:bodyPr/>
          <a:lstStyle>
            <a:lvl1pPr marL="0" indent="0">
              <a:buNone/>
              <a:defRPr sz="2400" b="1" baseline="0">
                <a:solidFill>
                  <a:schemeClr val="accent1"/>
                </a:solidFill>
                <a:latin typeface="+mn-lt"/>
              </a:defRPr>
            </a:lvl1pPr>
          </a:lstStyle>
          <a:p>
            <a:pPr lvl="0"/>
            <a:r>
              <a:rPr lang="en-US" b="1">
                <a:latin typeface="+mn-lt"/>
              </a:rPr>
              <a:t>Heading for Object Calibri 24 Bold </a:t>
            </a:r>
            <a:endParaRPr lang="en-US"/>
          </a:p>
        </p:txBody>
      </p:sp>
      <p:sp>
        <p:nvSpPr>
          <p:cNvPr id="7" name="Content Placeholder 6"/>
          <p:cNvSpPr>
            <a:spLocks noGrp="1"/>
          </p:cNvSpPr>
          <p:nvPr>
            <p:ph sz="quarter" idx="20" hasCustomPrompt="1"/>
          </p:nvPr>
        </p:nvSpPr>
        <p:spPr>
          <a:xfrm>
            <a:off x="354013" y="931492"/>
            <a:ext cx="8420187" cy="4742194"/>
          </a:xfrm>
          <a:prstGeom prst="rect">
            <a:avLst/>
          </a:prstGeom>
        </p:spPr>
        <p:txBody>
          <a:bodyPr/>
          <a:lstStyle>
            <a:lvl1pPr>
              <a:defRPr baseline="0"/>
            </a:lvl1pPr>
            <a:lvl6pPr marL="2286000" indent="0">
              <a:buNone/>
              <a:defRPr baseline="0"/>
            </a:lvl6pPr>
          </a:lstStyle>
          <a:p>
            <a:pPr lvl="5"/>
            <a:r>
              <a:rPr lang="en-US"/>
              <a:t> </a:t>
            </a:r>
          </a:p>
        </p:txBody>
      </p:sp>
    </p:spTree>
    <p:extLst>
      <p:ext uri="{BB962C8B-B14F-4D97-AF65-F5344CB8AC3E}">
        <p14:creationId xmlns:p14="http://schemas.microsoft.com/office/powerpoint/2010/main" val="41970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Content with Photo">
    <p:spTree>
      <p:nvGrpSpPr>
        <p:cNvPr id="1" name=""/>
        <p:cNvGrpSpPr/>
        <p:nvPr/>
      </p:nvGrpSpPr>
      <p:grpSpPr>
        <a:xfrm>
          <a:off x="0" y="0"/>
          <a:ext cx="0" cy="0"/>
          <a:chOff x="0" y="0"/>
          <a:chExt cx="0" cy="0"/>
        </a:xfrm>
      </p:grpSpPr>
      <p:sp>
        <p:nvSpPr>
          <p:cNvPr id="4" name="Picture Placeholder 5"/>
          <p:cNvSpPr>
            <a:spLocks noGrp="1"/>
          </p:cNvSpPr>
          <p:nvPr>
            <p:ph type="pic" sz="quarter" idx="12"/>
          </p:nvPr>
        </p:nvSpPr>
        <p:spPr>
          <a:xfrm>
            <a:off x="4704797" y="1318204"/>
            <a:ext cx="4083834" cy="2643250"/>
          </a:xfrm>
          <a:prstGeom prst="rect">
            <a:avLst/>
          </a:prstGeom>
        </p:spPr>
        <p:txBody>
          <a:bodyPr>
            <a:noAutofit/>
          </a:bodyPr>
          <a:lstStyle>
            <a:lvl1pPr marL="0" indent="0">
              <a:buFontTx/>
              <a:buNone/>
              <a:defRPr sz="1200"/>
            </a:lvl1pPr>
          </a:lstStyle>
          <a:p>
            <a:r>
              <a:rPr lang="en-US"/>
              <a:t>Click icon to add picture</a:t>
            </a:r>
          </a:p>
        </p:txBody>
      </p:sp>
      <p:sp>
        <p:nvSpPr>
          <p:cNvPr id="5" name="Title Placeholder 1"/>
          <p:cNvSpPr>
            <a:spLocks noGrp="1"/>
          </p:cNvSpPr>
          <p:nvPr>
            <p:ph type="title" hasCustomPrompt="1"/>
          </p:nvPr>
        </p:nvSpPr>
        <p:spPr>
          <a:xfrm>
            <a:off x="383939" y="370113"/>
            <a:ext cx="8404692" cy="848647"/>
          </a:xfrm>
          <a:prstGeom prst="rect">
            <a:avLst/>
          </a:prstGeom>
        </p:spPr>
        <p:txBody>
          <a:bodyPr vert="horz" lIns="91440" tIns="45720" rIns="91440" bIns="45720" rtlCol="0" anchor="t">
            <a:noAutofit/>
          </a:bodyPr>
          <a:lstStyle>
            <a:lvl1pPr algn="l">
              <a:defRPr sz="3200" b="0" i="0" baseline="0">
                <a:solidFill>
                  <a:srgbClr val="5E9261"/>
                </a:solidFill>
              </a:defRPr>
            </a:lvl1pPr>
          </a:lstStyle>
          <a:p>
            <a:r>
              <a:rPr lang="en-US"/>
              <a:t>Slide Title Calibri 32</a:t>
            </a:r>
          </a:p>
        </p:txBody>
      </p:sp>
      <p:sp>
        <p:nvSpPr>
          <p:cNvPr id="6" name="Text Placeholder 3"/>
          <p:cNvSpPr>
            <a:spLocks noGrp="1"/>
          </p:cNvSpPr>
          <p:nvPr>
            <p:ph type="body" sz="quarter" idx="15" hasCustomPrompt="1"/>
          </p:nvPr>
        </p:nvSpPr>
        <p:spPr>
          <a:xfrm>
            <a:off x="4704797" y="4060896"/>
            <a:ext cx="4083603" cy="192166"/>
          </a:xfrm>
          <a:prstGeom prst="rect">
            <a:avLst/>
          </a:prstGeom>
        </p:spPr>
        <p:txBody>
          <a:bodyPr>
            <a:noAutofit/>
          </a:bodyPr>
          <a:lstStyle>
            <a:lvl1pPr marL="0" indent="0">
              <a:buNone/>
              <a:defRPr sz="1200" i="1" baseline="0">
                <a:latin typeface=""/>
              </a:defRPr>
            </a:lvl1pPr>
            <a:lvl2pPr>
              <a:defRPr sz="1400"/>
            </a:lvl2pPr>
            <a:lvl3pPr>
              <a:defRPr sz="1400"/>
            </a:lvl3pPr>
            <a:lvl4pPr>
              <a:defRPr sz="1400"/>
            </a:lvl4pPr>
            <a:lvl5pPr>
              <a:defRPr sz="1400"/>
            </a:lvl5pPr>
          </a:lstStyle>
          <a:p>
            <a:pPr lvl="0"/>
            <a:r>
              <a:rPr lang="en-US"/>
              <a:t>Sample Photo Caption – Garamond Italic - 12pt</a:t>
            </a:r>
          </a:p>
        </p:txBody>
      </p:sp>
      <p:sp>
        <p:nvSpPr>
          <p:cNvPr id="7" name="Text Placeholder 2"/>
          <p:cNvSpPr>
            <a:spLocks noGrp="1"/>
          </p:cNvSpPr>
          <p:nvPr>
            <p:ph type="body" sz="quarter" idx="11" hasCustomPrompt="1"/>
          </p:nvPr>
        </p:nvSpPr>
        <p:spPr>
          <a:xfrm>
            <a:off x="383938" y="1943100"/>
            <a:ext cx="4161785" cy="4121172"/>
          </a:xfrm>
          <a:prstGeom prst="rect">
            <a:avLst/>
          </a:prstGeom>
        </p:spPr>
        <p:txBody>
          <a:bodyPr>
            <a:noAutofit/>
          </a:bodyPr>
          <a:lstStyle>
            <a:lvl1pPr marL="0" indent="0">
              <a:lnSpc>
                <a:spcPct val="80000"/>
              </a:lnSpc>
              <a:buFontTx/>
              <a:buNone/>
              <a:defRPr sz="2000" b="0" i="0" baseline="0">
                <a:solidFill>
                  <a:schemeClr val="tx1">
                    <a:lumMod val="65000"/>
                    <a:lumOff val="35000"/>
                  </a:schemeClr>
                </a:solidFill>
                <a:latin typeface="Garamond"/>
                <a:cs typeface="Garamond"/>
              </a:defRPr>
            </a:lvl1pPr>
            <a:lvl2pPr>
              <a:defRPr sz="1600"/>
            </a:lvl2pPr>
            <a:lvl3pPr>
              <a:defRPr sz="1600"/>
            </a:lvl3pPr>
            <a:lvl4pPr>
              <a:defRPr sz="1600"/>
            </a:lvl4pPr>
            <a:lvl5pPr>
              <a:defRPr sz="1600"/>
            </a:lvl5pPr>
          </a:lstStyle>
          <a:p>
            <a:pPr lvl="0"/>
            <a:r>
              <a:rPr lang="en-US"/>
              <a:t>Paragraph Content – Garamond – Black – 20 </a:t>
            </a:r>
            <a:r>
              <a:rPr lang="en-US" err="1"/>
              <a:t>pt</a:t>
            </a:r>
            <a:endParaRPr lang="en-US"/>
          </a:p>
          <a:p>
            <a:pPr lvl="0"/>
            <a:r>
              <a:rPr lang="en-US" err="1"/>
              <a:t>Lorem</a:t>
            </a:r>
            <a:r>
              <a:rPr lang="en-US"/>
              <a:t> </a:t>
            </a:r>
            <a:r>
              <a:rPr lang="en-US" err="1"/>
              <a:t>ipsum</a:t>
            </a:r>
            <a:r>
              <a:rPr lang="en-US"/>
              <a:t> dolor sit </a:t>
            </a:r>
            <a:r>
              <a:rPr lang="en-US" err="1"/>
              <a:t>amet</a:t>
            </a:r>
            <a:r>
              <a:rPr lang="en-US"/>
              <a:t>, mea </a:t>
            </a:r>
            <a:r>
              <a:rPr lang="en-US" err="1"/>
              <a:t>vidit</a:t>
            </a:r>
            <a:r>
              <a:rPr lang="en-US"/>
              <a:t> </a:t>
            </a:r>
            <a:r>
              <a:rPr lang="en-US" err="1"/>
              <a:t>dictas</a:t>
            </a:r>
            <a:r>
              <a:rPr lang="en-US"/>
              <a:t> </a:t>
            </a:r>
            <a:r>
              <a:rPr lang="en-US" err="1"/>
              <a:t>signiferumque</a:t>
            </a:r>
            <a:r>
              <a:rPr lang="en-US"/>
              <a:t> </a:t>
            </a:r>
            <a:r>
              <a:rPr lang="en-US" err="1"/>
              <a:t>ei</a:t>
            </a:r>
            <a:r>
              <a:rPr lang="en-US"/>
              <a:t>, impetus </a:t>
            </a:r>
            <a:r>
              <a:rPr lang="en-US" err="1"/>
              <a:t>molestiae</a:t>
            </a:r>
            <a:r>
              <a:rPr lang="en-US"/>
              <a:t> </a:t>
            </a:r>
            <a:r>
              <a:rPr lang="en-US" err="1"/>
              <a:t>ius</a:t>
            </a:r>
            <a:r>
              <a:rPr lang="en-US"/>
              <a:t> an. </a:t>
            </a:r>
            <a:r>
              <a:rPr lang="en-US" err="1"/>
              <a:t>Dicat</a:t>
            </a:r>
            <a:r>
              <a:rPr lang="en-US"/>
              <a:t> </a:t>
            </a:r>
            <a:r>
              <a:rPr lang="en-US" err="1"/>
              <a:t>nemore</a:t>
            </a:r>
            <a:r>
              <a:rPr lang="en-US"/>
              <a:t> an </a:t>
            </a:r>
            <a:r>
              <a:rPr lang="en-US" err="1"/>
              <a:t>eam</a:t>
            </a:r>
            <a:r>
              <a:rPr lang="en-US"/>
              <a:t>. </a:t>
            </a:r>
            <a:r>
              <a:rPr lang="en-US" err="1"/>
              <a:t>Congue</a:t>
            </a:r>
            <a:r>
              <a:rPr lang="en-US"/>
              <a:t> </a:t>
            </a:r>
            <a:r>
              <a:rPr lang="en-US" err="1"/>
              <a:t>repudiandae</a:t>
            </a:r>
            <a:r>
              <a:rPr lang="en-US"/>
              <a:t> in vim. Ad qui </a:t>
            </a:r>
            <a:r>
              <a:rPr lang="en-US" err="1"/>
              <a:t>primis</a:t>
            </a:r>
            <a:r>
              <a:rPr lang="en-US"/>
              <a:t> </a:t>
            </a:r>
            <a:r>
              <a:rPr lang="en-US" err="1"/>
              <a:t>explicari</a:t>
            </a:r>
            <a:r>
              <a:rPr lang="en-US"/>
              <a:t>. Has </a:t>
            </a:r>
            <a:r>
              <a:rPr lang="en-US" err="1"/>
              <a:t>ridens</a:t>
            </a:r>
            <a:r>
              <a:rPr lang="en-US"/>
              <a:t> </a:t>
            </a:r>
            <a:r>
              <a:rPr lang="en-US" err="1"/>
              <a:t>labores</a:t>
            </a:r>
            <a:r>
              <a:rPr lang="en-US"/>
              <a:t> </a:t>
            </a:r>
            <a:r>
              <a:rPr lang="en-US" err="1"/>
              <a:t>liberavisse</a:t>
            </a:r>
            <a:r>
              <a:rPr lang="en-US"/>
              <a:t> </a:t>
            </a:r>
            <a:r>
              <a:rPr lang="en-US" err="1"/>
              <a:t>ei</a:t>
            </a:r>
            <a:r>
              <a:rPr lang="en-US"/>
              <a:t>.</a:t>
            </a:r>
          </a:p>
          <a:p>
            <a:pPr lvl="0"/>
            <a:r>
              <a:rPr lang="en-US"/>
              <a:t>Has no stet </a:t>
            </a:r>
            <a:r>
              <a:rPr lang="en-US" err="1"/>
              <a:t>fastidii</a:t>
            </a:r>
            <a:r>
              <a:rPr lang="en-US"/>
              <a:t> </a:t>
            </a:r>
            <a:r>
              <a:rPr lang="en-US" err="1"/>
              <a:t>propriae</a:t>
            </a:r>
            <a:r>
              <a:rPr lang="en-US"/>
              <a:t>, </a:t>
            </a:r>
            <a:r>
              <a:rPr lang="en-US" err="1"/>
              <a:t>mutat</a:t>
            </a:r>
            <a:r>
              <a:rPr lang="en-US"/>
              <a:t> </a:t>
            </a:r>
            <a:r>
              <a:rPr lang="en-US" err="1"/>
              <a:t>zril</a:t>
            </a:r>
            <a:r>
              <a:rPr lang="en-US"/>
              <a:t> </a:t>
            </a:r>
            <a:r>
              <a:rPr lang="en-US" err="1"/>
              <a:t>adolescens</a:t>
            </a:r>
            <a:r>
              <a:rPr lang="en-US"/>
              <a:t> an sea. In </a:t>
            </a:r>
            <a:r>
              <a:rPr lang="en-US" err="1"/>
              <a:t>novum</a:t>
            </a:r>
            <a:r>
              <a:rPr lang="en-US"/>
              <a:t> minimum </a:t>
            </a:r>
            <a:r>
              <a:rPr lang="en-US" err="1"/>
              <a:t>pericula</a:t>
            </a:r>
            <a:r>
              <a:rPr lang="en-US"/>
              <a:t> </a:t>
            </a:r>
            <a:r>
              <a:rPr lang="en-US" err="1"/>
              <a:t>nam</a:t>
            </a:r>
            <a:r>
              <a:rPr lang="en-US"/>
              <a:t>, an </a:t>
            </a:r>
            <a:r>
              <a:rPr lang="en-US" err="1"/>
              <a:t>dicam</a:t>
            </a:r>
            <a:r>
              <a:rPr lang="en-US"/>
              <a:t> </a:t>
            </a:r>
            <a:r>
              <a:rPr lang="en-US" err="1"/>
              <a:t>postea</a:t>
            </a:r>
            <a:r>
              <a:rPr lang="en-US"/>
              <a:t> </a:t>
            </a:r>
            <a:r>
              <a:rPr lang="en-US" err="1"/>
              <a:t>prodesset</a:t>
            </a:r>
            <a:r>
              <a:rPr lang="en-US"/>
              <a:t> </a:t>
            </a:r>
            <a:r>
              <a:rPr lang="en-US" err="1"/>
              <a:t>eum</a:t>
            </a:r>
            <a:r>
              <a:rPr lang="en-US"/>
              <a:t>. </a:t>
            </a:r>
            <a:r>
              <a:rPr lang="en-US" err="1"/>
              <a:t>Ut</a:t>
            </a:r>
            <a:r>
              <a:rPr lang="en-US"/>
              <a:t> duo </a:t>
            </a:r>
            <a:r>
              <a:rPr lang="en-US" err="1"/>
              <a:t>consulatu</a:t>
            </a:r>
            <a:r>
              <a:rPr lang="en-US"/>
              <a:t> </a:t>
            </a:r>
            <a:r>
              <a:rPr lang="en-US" err="1"/>
              <a:t>theophrastus</a:t>
            </a:r>
            <a:r>
              <a:rPr lang="en-US"/>
              <a:t>, vim fugit </a:t>
            </a:r>
            <a:r>
              <a:rPr lang="en-US" err="1"/>
              <a:t>graeci</a:t>
            </a:r>
            <a:r>
              <a:rPr lang="en-US"/>
              <a:t> an, ne </a:t>
            </a:r>
            <a:r>
              <a:rPr lang="en-US" err="1"/>
              <a:t>partem</a:t>
            </a:r>
            <a:r>
              <a:rPr lang="en-US"/>
              <a:t> </a:t>
            </a:r>
            <a:r>
              <a:rPr lang="en-US" err="1"/>
              <a:t>liberavisse</a:t>
            </a:r>
            <a:r>
              <a:rPr lang="en-US"/>
              <a:t> sed. Sit </a:t>
            </a:r>
            <a:r>
              <a:rPr lang="en-US" err="1"/>
              <a:t>dolore</a:t>
            </a:r>
            <a:r>
              <a:rPr lang="en-US"/>
              <a:t> </a:t>
            </a:r>
            <a:r>
              <a:rPr lang="en-US" err="1"/>
              <a:t>vituperatoribus</a:t>
            </a:r>
            <a:r>
              <a:rPr lang="en-US"/>
              <a:t> ex, </a:t>
            </a:r>
            <a:r>
              <a:rPr lang="en-US" err="1"/>
              <a:t>mei</a:t>
            </a:r>
            <a:r>
              <a:rPr lang="en-US"/>
              <a:t> </a:t>
            </a:r>
            <a:r>
              <a:rPr lang="en-US" err="1"/>
              <a:t>accumsan</a:t>
            </a:r>
            <a:r>
              <a:rPr lang="en-US"/>
              <a:t> </a:t>
            </a:r>
            <a:r>
              <a:rPr lang="en-US" err="1"/>
              <a:t>facilisi</a:t>
            </a:r>
            <a:r>
              <a:rPr lang="en-US"/>
              <a:t> cu. </a:t>
            </a:r>
            <a:r>
              <a:rPr lang="en-US" err="1"/>
              <a:t>Sed</a:t>
            </a:r>
            <a:r>
              <a:rPr lang="en-US"/>
              <a:t> et </a:t>
            </a:r>
            <a:r>
              <a:rPr lang="en-US" err="1"/>
              <a:t>vidit</a:t>
            </a:r>
            <a:r>
              <a:rPr lang="en-US"/>
              <a:t> semper </a:t>
            </a:r>
            <a:r>
              <a:rPr lang="en-US" err="1"/>
              <a:t>constituam</a:t>
            </a:r>
            <a:r>
              <a:rPr lang="en-US"/>
              <a:t>. </a:t>
            </a:r>
            <a:r>
              <a:rPr lang="en-US" err="1"/>
              <a:t>Vel</a:t>
            </a:r>
            <a:r>
              <a:rPr lang="en-US"/>
              <a:t> ne </a:t>
            </a:r>
            <a:r>
              <a:rPr lang="en-US" err="1"/>
              <a:t>consulatu</a:t>
            </a:r>
            <a:r>
              <a:rPr lang="en-US"/>
              <a:t> </a:t>
            </a:r>
            <a:r>
              <a:rPr lang="en-US" err="1"/>
              <a:t>accommodare</a:t>
            </a:r>
            <a:r>
              <a:rPr lang="en-US"/>
              <a:t>.</a:t>
            </a:r>
          </a:p>
        </p:txBody>
      </p:sp>
      <p:sp>
        <p:nvSpPr>
          <p:cNvPr id="8" name="Slide Number Placeholder 2"/>
          <p:cNvSpPr txBox="1">
            <a:spLocks/>
          </p:cNvSpPr>
          <p:nvPr userDrawn="1"/>
        </p:nvSpPr>
        <p:spPr>
          <a:xfrm>
            <a:off x="353848" y="6468692"/>
            <a:ext cx="2133600" cy="274637"/>
          </a:xfrm>
          <a:prstGeom prst="rect">
            <a:avLst/>
          </a:prstGeom>
          <a:noFill/>
        </p:spPr>
        <p:txBody>
          <a:bodyPr vert="horz" lIns="91440" tIns="45720" rIns="91440" bIns="45720" rtlCol="0" anchor="ctr">
            <a:no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9" name="Text Placeholder 2"/>
          <p:cNvSpPr>
            <a:spLocks noGrp="1"/>
          </p:cNvSpPr>
          <p:nvPr>
            <p:ph type="body" sz="quarter" idx="19" hasCustomPrompt="1"/>
          </p:nvPr>
        </p:nvSpPr>
        <p:spPr>
          <a:xfrm>
            <a:off x="383939" y="1318203"/>
            <a:ext cx="4161784" cy="639762"/>
          </a:xfrm>
          <a:prstGeom prst="rect">
            <a:avLst/>
          </a:prstGeom>
        </p:spPr>
        <p:txBody>
          <a:bodyPr/>
          <a:lstStyle>
            <a:lvl1pPr marL="0" indent="0">
              <a:buNone/>
              <a:defRPr sz="2400" b="1">
                <a:solidFill>
                  <a:schemeClr val="tx2"/>
                </a:solidFill>
                <a:latin typeface="+mn-lt"/>
              </a:defRPr>
            </a:lvl1pPr>
          </a:lstStyle>
          <a:p>
            <a:pPr lvl="0"/>
            <a:r>
              <a:rPr lang="en-US" b="1">
                <a:latin typeface="+mn-lt"/>
              </a:rPr>
              <a:t>Heading Calibri 24 Bold</a:t>
            </a:r>
            <a:endParaRPr lang="en-US"/>
          </a:p>
        </p:txBody>
      </p:sp>
      <p:sp>
        <p:nvSpPr>
          <p:cNvPr id="10" name="Text Placeholder 12"/>
          <p:cNvSpPr>
            <a:spLocks noGrp="1"/>
          </p:cNvSpPr>
          <p:nvPr>
            <p:ph type="body" sz="quarter" idx="20" hasCustomPrompt="1"/>
          </p:nvPr>
        </p:nvSpPr>
        <p:spPr>
          <a:xfrm>
            <a:off x="7371119" y="3705541"/>
            <a:ext cx="1417281" cy="255913"/>
          </a:xfrm>
        </p:spPr>
        <p:txBody>
          <a:bodyPr anchor="b">
            <a:normAutofit/>
          </a:bodyPr>
          <a:lstStyle>
            <a:lvl1pPr marL="0" indent="0" algn="r">
              <a:buNone/>
              <a:defRPr sz="1000" baseline="0">
                <a:solidFill>
                  <a:schemeClr val="bg1">
                    <a:lumMod val="95000"/>
                  </a:schemeClr>
                </a:solidFill>
                <a:latin typeface="Calibri" panose="020F0502020204030204" pitchFamily="34" charset="0"/>
                <a:cs typeface="Calibri" panose="020F0502020204030204" pitchFamily="34" charset="0"/>
              </a:defRPr>
            </a:lvl1pPr>
          </a:lstStyle>
          <a:p>
            <a:pPr lvl="0"/>
            <a:r>
              <a:rPr lang="en-US" sz="1000">
                <a:latin typeface="Calibri" panose="020F0502020204030204" pitchFamily="34" charset="0"/>
                <a:cs typeface="Calibri" panose="020F0502020204030204" pitchFamily="34" charset="0"/>
              </a:rPr>
              <a:t>Photo Citation</a:t>
            </a:r>
            <a:endParaRPr lang="en-US"/>
          </a:p>
        </p:txBody>
      </p:sp>
    </p:spTree>
    <p:extLst>
      <p:ext uri="{BB962C8B-B14F-4D97-AF65-F5344CB8AC3E}">
        <p14:creationId xmlns:p14="http://schemas.microsoft.com/office/powerpoint/2010/main" val="15281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a-Blank with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Tree>
    <p:extLst>
      <p:ext uri="{BB962C8B-B14F-4D97-AF65-F5344CB8AC3E}">
        <p14:creationId xmlns:p14="http://schemas.microsoft.com/office/powerpoint/2010/main" val="367951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4b-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9898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5E457E-3BE0-4733-B129-D9A93615F6C9}"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Tree>
    <p:extLst>
      <p:ext uri="{BB962C8B-B14F-4D97-AF65-F5344CB8AC3E}">
        <p14:creationId xmlns:p14="http://schemas.microsoft.com/office/powerpoint/2010/main" val="37485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b-Chart Color Alternativ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991450"/>
          </a:xfrm>
        </p:spPr>
        <p:txBody>
          <a:bodyPr/>
          <a:lstStyle>
            <a:lvl1pPr>
              <a:defRPr sz="3200" baseline="0"/>
            </a:lvl1pPr>
          </a:lstStyle>
          <a:p>
            <a:r>
              <a:rPr lang="en-US"/>
              <a:t>Slide Title Calibri 32</a:t>
            </a:r>
          </a:p>
        </p:txBody>
      </p:sp>
      <p:sp>
        <p:nvSpPr>
          <p:cNvPr id="3" name="Slide Number Placeholder 2"/>
          <p:cNvSpPr>
            <a:spLocks noGrp="1"/>
          </p:cNvSpPr>
          <p:nvPr>
            <p:ph type="sldNum" sz="quarter" idx="10"/>
          </p:nvPr>
        </p:nvSpPr>
        <p:spPr/>
        <p:txBody>
          <a:bodyPr/>
          <a:lstStyle/>
          <a:p>
            <a:fld id="{A5713E8B-451C-8C40-B537-409390B060A7}" type="slidenum">
              <a:rPr lang="en-US" smtClean="0"/>
              <a:pPr/>
              <a:t>‹#›</a:t>
            </a:fld>
            <a:endParaRPr lang="en-US"/>
          </a:p>
        </p:txBody>
      </p:sp>
      <p:sp>
        <p:nvSpPr>
          <p:cNvPr id="12" name="Content Placeholder 11"/>
          <p:cNvSpPr>
            <a:spLocks noGrp="1"/>
          </p:cNvSpPr>
          <p:nvPr>
            <p:ph sz="quarter" idx="11"/>
          </p:nvPr>
        </p:nvSpPr>
        <p:spPr>
          <a:xfrm>
            <a:off x="457200" y="1309688"/>
            <a:ext cx="8229600" cy="4519612"/>
          </a:xfrm>
        </p:spPr>
        <p:txBody>
          <a:bodyPr/>
          <a:lstStyle>
            <a:lvl1pPr marL="457200" indent="-457200">
              <a:buFont typeface="Wingdings" panose="05000000000000000000" pitchFamily="2" charset="2"/>
              <a:buChar char="§"/>
              <a:defRPr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US"/>
          </a:p>
        </p:txBody>
      </p:sp>
    </p:spTree>
    <p:extLst>
      <p:ext uri="{BB962C8B-B14F-4D97-AF65-F5344CB8AC3E}">
        <p14:creationId xmlns:p14="http://schemas.microsoft.com/office/powerpoint/2010/main" val="32855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D91F-DFD3-4AE1-A7DD-27A5263896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108F9-2412-4624-95B5-C1D7730E41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01863D79-0E8F-4E04-886F-8CC6DB63373A}"/>
              </a:ext>
            </a:extLst>
          </p:cNvPr>
          <p:cNvSpPr>
            <a:spLocks noGrp="1"/>
          </p:cNvSpPr>
          <p:nvPr>
            <p:ph type="sldNum" sz="quarter" idx="10"/>
          </p:nvPr>
        </p:nvSpPr>
        <p:spPr/>
        <p:txBody>
          <a:bodyPr/>
          <a:lstStyle/>
          <a:p>
            <a:fld id="{D0B010E7-2992-4BED-85A1-22988611E7F4}" type="slidenum">
              <a:rPr lang="en-US" smtClean="0"/>
              <a:t>‹#›</a:t>
            </a:fld>
            <a:endParaRPr lang="en-US"/>
          </a:p>
        </p:txBody>
      </p:sp>
    </p:spTree>
    <p:extLst>
      <p:ext uri="{BB962C8B-B14F-4D97-AF65-F5344CB8AC3E}">
        <p14:creationId xmlns:p14="http://schemas.microsoft.com/office/powerpoint/2010/main" val="296046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A4B7-F9D8-40D4-BFE1-8DBDEEE4E8C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12AC51-A890-4497-A784-F181B4681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94F99541-DB64-4133-9E9E-6E0C53D434A2}"/>
              </a:ext>
            </a:extLst>
          </p:cNvPr>
          <p:cNvSpPr>
            <a:spLocks noGrp="1"/>
          </p:cNvSpPr>
          <p:nvPr>
            <p:ph type="sldNum" sz="quarter" idx="10"/>
          </p:nvPr>
        </p:nvSpPr>
        <p:spPr/>
        <p:txBody>
          <a:bodyPr/>
          <a:lstStyle/>
          <a:p>
            <a:fld id="{D0B010E7-2992-4BED-85A1-22988611E7F4}" type="slidenum">
              <a:rPr lang="en-US" smtClean="0"/>
              <a:t>‹#›</a:t>
            </a:fld>
            <a:endParaRPr lang="en-US"/>
          </a:p>
        </p:txBody>
      </p:sp>
    </p:spTree>
    <p:extLst>
      <p:ext uri="{BB962C8B-B14F-4D97-AF65-F5344CB8AC3E}">
        <p14:creationId xmlns:p14="http://schemas.microsoft.com/office/powerpoint/2010/main" val="255739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_Title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001765" y="0"/>
            <a:ext cx="4653456"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01765" y="332686"/>
            <a:ext cx="4653456" cy="17117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0723" y="689889"/>
            <a:ext cx="1981486" cy="997348"/>
          </a:xfrm>
          <a:prstGeom prst="rect">
            <a:avLst/>
          </a:prstGeom>
        </p:spPr>
      </p:pic>
      <p:sp>
        <p:nvSpPr>
          <p:cNvPr id="3" name="Text Placeholder 2"/>
          <p:cNvSpPr>
            <a:spLocks noGrp="1"/>
          </p:cNvSpPr>
          <p:nvPr>
            <p:ph type="body" sz="quarter" idx="15" hasCustomPrompt="1"/>
          </p:nvPr>
        </p:nvSpPr>
        <p:spPr>
          <a:xfrm>
            <a:off x="4371277" y="2117037"/>
            <a:ext cx="3720378" cy="1423988"/>
          </a:xfrm>
        </p:spPr>
        <p:txBody>
          <a:bodyPr>
            <a:normAutofit/>
          </a:bodyPr>
          <a:lstStyle>
            <a:lvl1pPr marL="0" indent="0">
              <a:buNone/>
              <a:defRPr sz="36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TITLE CALIBRI LIGHT 36 POINT</a:t>
            </a:r>
          </a:p>
        </p:txBody>
      </p:sp>
      <p:sp>
        <p:nvSpPr>
          <p:cNvPr id="11" name="Text Placeholder 2"/>
          <p:cNvSpPr>
            <a:spLocks noGrp="1"/>
          </p:cNvSpPr>
          <p:nvPr>
            <p:ph type="body" sz="quarter" idx="16" hasCustomPrompt="1"/>
          </p:nvPr>
        </p:nvSpPr>
        <p:spPr>
          <a:xfrm>
            <a:off x="4353956" y="3485953"/>
            <a:ext cx="3691002" cy="1423988"/>
          </a:xfrm>
        </p:spPr>
        <p:txBody>
          <a:bodyPr>
            <a:normAutofit/>
          </a:bodyPr>
          <a:lstStyle>
            <a:lvl1pPr marL="0" indent="0">
              <a:buNone/>
              <a:defRPr sz="2800" baseline="0">
                <a:solidFill>
                  <a:schemeClr val="tx1">
                    <a:lumMod val="85000"/>
                    <a:lumOff val="15000"/>
                  </a:schemeClr>
                </a:solidFill>
                <a:latin typeface="Calibri Light" panose="020F0302020204030204" pitchFamily="34" charset="0"/>
                <a:cs typeface="Calibri Light" panose="020F0302020204030204" pitchFamily="34" charset="0"/>
              </a:defRPr>
            </a:lvl1pPr>
          </a:lstStyle>
          <a:p>
            <a:pPr lvl="0"/>
            <a:r>
              <a:rPr lang="en-US"/>
              <a:t>VENUE CALIBRI LIGHT 28 POINT</a:t>
            </a:r>
          </a:p>
        </p:txBody>
      </p:sp>
      <p:sp>
        <p:nvSpPr>
          <p:cNvPr id="12" name="Text Placeholder 2"/>
          <p:cNvSpPr>
            <a:spLocks noGrp="1"/>
          </p:cNvSpPr>
          <p:nvPr>
            <p:ph type="body" sz="quarter" idx="17" hasCustomPrompt="1"/>
          </p:nvPr>
        </p:nvSpPr>
        <p:spPr>
          <a:xfrm>
            <a:off x="4353956" y="4927468"/>
            <a:ext cx="3691002" cy="1244732"/>
          </a:xfrm>
        </p:spPr>
        <p:txBody>
          <a:bodyPr>
            <a:normAutofit/>
          </a:bodyPr>
          <a:lstStyle>
            <a:lvl1pPr marL="0" indent="0">
              <a:buNone/>
              <a:defRPr sz="2000" baseline="0">
                <a:solidFill>
                  <a:schemeClr val="tx1">
                    <a:lumMod val="85000"/>
                    <a:lumOff val="15000"/>
                  </a:schemeClr>
                </a:solidFill>
                <a:latin typeface="+mn-lt"/>
                <a:cs typeface="Calibri Light" panose="020F0302020204030204" pitchFamily="34" charset="0"/>
              </a:defRPr>
            </a:lvl1pPr>
          </a:lstStyle>
          <a:p>
            <a:pPr lvl="0"/>
            <a:r>
              <a:rPr lang="en-US"/>
              <a:t>Presenter Names and Titles Calibri 20 point</a:t>
            </a:r>
          </a:p>
          <a:p>
            <a:pPr lvl="0"/>
            <a:endParaRPr lang="en-US"/>
          </a:p>
        </p:txBody>
      </p:sp>
      <p:sp>
        <p:nvSpPr>
          <p:cNvPr id="13" name="Text Placeholder 2"/>
          <p:cNvSpPr>
            <a:spLocks noGrp="1"/>
          </p:cNvSpPr>
          <p:nvPr>
            <p:ph type="body" sz="quarter" idx="18" hasCustomPrompt="1"/>
          </p:nvPr>
        </p:nvSpPr>
        <p:spPr>
          <a:xfrm>
            <a:off x="4353956" y="6182942"/>
            <a:ext cx="3691002" cy="477631"/>
          </a:xfrm>
        </p:spPr>
        <p:txBody>
          <a:bodyPr>
            <a:normAutofit/>
          </a:bodyPr>
          <a:lstStyle>
            <a:lvl1pPr marL="0" indent="0">
              <a:buNone/>
              <a:defRPr sz="1600" baseline="0">
                <a:solidFill>
                  <a:schemeClr val="tx1">
                    <a:lumMod val="85000"/>
                    <a:lumOff val="15000"/>
                  </a:schemeClr>
                </a:solidFill>
                <a:latin typeface="+mn-lt"/>
                <a:cs typeface="Calibri Light" panose="020F0302020204030204" pitchFamily="34" charset="0"/>
              </a:defRPr>
            </a:lvl1pPr>
          </a:lstStyle>
          <a:p>
            <a:pPr lvl="0"/>
            <a:r>
              <a:rPr lang="en-US"/>
              <a:t>MONTH, DATE, YEAR Calibri 16 point</a:t>
            </a:r>
          </a:p>
          <a:p>
            <a:pPr lvl="0"/>
            <a:endParaRPr lang="en-US"/>
          </a:p>
        </p:txBody>
      </p:sp>
      <p:sp>
        <p:nvSpPr>
          <p:cNvPr id="7" name="Content Placeholder 6"/>
          <p:cNvSpPr>
            <a:spLocks noGrp="1"/>
          </p:cNvSpPr>
          <p:nvPr>
            <p:ph sz="quarter" idx="20" hasCustomPrompt="1"/>
          </p:nvPr>
        </p:nvSpPr>
        <p:spPr>
          <a:xfrm>
            <a:off x="2657742" y="6585977"/>
            <a:ext cx="1256232" cy="272023"/>
          </a:xfrm>
        </p:spPr>
        <p:txBody>
          <a:bodyPr anchor="b">
            <a:noAutofit/>
          </a:bodyPr>
          <a:lstStyle>
            <a:lvl1pPr marL="0" indent="0" algn="r">
              <a:buNone/>
              <a:defRPr sz="1000" b="0" baseline="0">
                <a:solidFill>
                  <a:schemeClr val="bg1">
                    <a:lumMod val="95000"/>
                  </a:schemeClr>
                </a:solidFill>
                <a:latin typeface="+mn-lt"/>
              </a:defRPr>
            </a:lvl1pPr>
            <a:lvl2pPr marL="457200" indent="0">
              <a:buNone/>
              <a:defRPr/>
            </a:lvl2pPr>
          </a:lstStyle>
          <a:p>
            <a:pPr lvl="0"/>
            <a:r>
              <a:rPr lang="en-US" sz="1200"/>
              <a:t>  Photo Citation </a:t>
            </a:r>
            <a:endParaRPr lang="en-US"/>
          </a:p>
        </p:txBody>
      </p:sp>
    </p:spTree>
    <p:extLst>
      <p:ext uri="{BB962C8B-B14F-4D97-AF65-F5344CB8AC3E}">
        <p14:creationId xmlns:p14="http://schemas.microsoft.com/office/powerpoint/2010/main" val="274435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image" Target="../media/image1.jpe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theme" Target="../theme/theme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20" Type="http://schemas.openxmlformats.org/officeDocument/2006/relationships/slideLayout" Target="../slideLayouts/slideLayout63.xml"/><Relationship Id="rId41"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5"/>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26571"/>
            <a:ext cx="8229600" cy="849086"/>
          </a:xfrm>
          <a:prstGeom prst="rect">
            <a:avLst/>
          </a:prstGeom>
        </p:spPr>
        <p:txBody>
          <a:bodyPr vert="horz" lIns="91440" tIns="45720" rIns="91440" bIns="45720" rtlCol="0" anchor="t">
            <a:noAutofit/>
          </a:bodyPr>
          <a:lstStyle/>
          <a:p>
            <a:r>
              <a:rPr lang="en-US"/>
              <a:t>Headline- Calibri- Green – 32 pts</a:t>
            </a:r>
          </a:p>
        </p:txBody>
      </p:sp>
      <p:sp>
        <p:nvSpPr>
          <p:cNvPr id="9" name="Slide Number Placeholder 3"/>
          <p:cNvSpPr>
            <a:spLocks noGrp="1"/>
          </p:cNvSpPr>
          <p:nvPr>
            <p:ph type="sldNum" sz="quarter" idx="4"/>
          </p:nvPr>
        </p:nvSpPr>
        <p:spPr>
          <a:xfrm>
            <a:off x="457200" y="6330782"/>
            <a:ext cx="2133600" cy="274637"/>
          </a:xfrm>
          <a:prstGeom prst="rect">
            <a:avLst/>
          </a:prstGeom>
          <a:noFill/>
        </p:spPr>
        <p:txBody>
          <a:bodyPr vert="horz" lIns="91440" tIns="45720" rIns="91440" bIns="45720" rtlCol="0" anchor="ctr">
            <a:noAutofit/>
          </a:bodyPr>
          <a:lstStyle>
            <a:lvl1pPr algn="l">
              <a:defRPr sz="1100">
                <a:solidFill>
                  <a:schemeClr val="tx2"/>
                </a:solidFill>
              </a:defRPr>
            </a:lvl1pPr>
          </a:lstStyle>
          <a:p>
            <a:fld id="{A5713E8B-451C-8C40-B537-409390B060A7}" type="slidenum">
              <a:rPr lang="en-US" smtClean="0"/>
              <a:pPr/>
              <a:t>‹#›</a:t>
            </a:fld>
            <a:endParaRPr lang="en-US"/>
          </a:p>
        </p:txBody>
      </p:sp>
      <p:sp>
        <p:nvSpPr>
          <p:cNvPr id="2" name="Text Placeholder 1"/>
          <p:cNvSpPr>
            <a:spLocks noGrp="1"/>
          </p:cNvSpPr>
          <p:nvPr>
            <p:ph type="body" idx="1"/>
          </p:nvPr>
        </p:nvSpPr>
        <p:spPr>
          <a:xfrm>
            <a:off x="457200" y="1288973"/>
            <a:ext cx="8229600" cy="44483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32365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 id="2147483872" r:id="rId34"/>
    <p:sldLayoutId id="2147483873" r:id="rId35"/>
    <p:sldLayoutId id="2147483874" r:id="rId36"/>
    <p:sldLayoutId id="2147483875" r:id="rId37"/>
    <p:sldLayoutId id="2147483876" r:id="rId38"/>
    <p:sldLayoutId id="2147483877" r:id="rId39"/>
    <p:sldLayoutId id="2147483878" r:id="rId40"/>
    <p:sldLayoutId id="2147483879" r:id="rId41"/>
    <p:sldLayoutId id="2147483880" r:id="rId42"/>
    <p:sldLayoutId id="2147483881"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200" kern="1200">
          <a:solidFill>
            <a:schemeClr val="accent1"/>
          </a:solidFill>
          <a:latin typeface="+mn-lt"/>
          <a:ea typeface="+mj-ea"/>
          <a:cs typeface="Calibri Light" panose="020F0302020204030204" pitchFamily="34" charset="0"/>
        </a:defRPr>
      </a:lvl1pPr>
    </p:titleStyle>
    <p:bodyStyle>
      <a:lvl1pPr marL="457200" indent="-457200" algn="l" defTabSz="457200" rtl="0" eaLnBrk="1" latinLnBrk="0" hangingPunct="1">
        <a:spcBef>
          <a:spcPct val="20000"/>
        </a:spcBef>
        <a:buClr>
          <a:srgbClr val="837C67"/>
        </a:buClr>
        <a:buSzPct val="100000"/>
        <a:buFont typeface="Wingdings" panose="05000000000000000000" pitchFamily="2" charset="2"/>
        <a:buChar char="§"/>
        <a:defRPr sz="3200" kern="1200" baseline="0">
          <a:solidFill>
            <a:schemeClr val="tx1">
              <a:lumMod val="65000"/>
              <a:lumOff val="35000"/>
            </a:schemeClr>
          </a:solidFill>
          <a:latin typeface="Garamond" panose="02020404030301010803" pitchFamily="18" charset="0"/>
          <a:ea typeface="+mn-ea"/>
          <a:cs typeface="+mn-cs"/>
        </a:defRPr>
      </a:lvl1pPr>
      <a:lvl2pPr marL="914400" indent="-457200" algn="l" defTabSz="457200" rtl="0" eaLnBrk="1" latinLnBrk="0" hangingPunct="1">
        <a:spcBef>
          <a:spcPct val="20000"/>
        </a:spcBef>
        <a:buClr>
          <a:schemeClr val="tx1"/>
        </a:buClr>
        <a:buSzPct val="100000"/>
        <a:buFont typeface="Wingdings" panose="05000000000000000000" pitchFamily="2" charset="2"/>
        <a:buChar char="§"/>
        <a:defRPr sz="2800" kern="1200">
          <a:solidFill>
            <a:schemeClr val="tx1">
              <a:lumMod val="65000"/>
              <a:lumOff val="35000"/>
            </a:schemeClr>
          </a:solidFill>
          <a:latin typeface="Garamond" panose="02020404030301010803" pitchFamily="18" charset="0"/>
          <a:ea typeface="+mn-ea"/>
          <a:cs typeface="+mn-cs"/>
        </a:defRPr>
      </a:lvl2pPr>
      <a:lvl3pPr marL="1257300" indent="-342900" algn="l" defTabSz="457200" rtl="0" eaLnBrk="1" latinLnBrk="0" hangingPunct="1">
        <a:spcBef>
          <a:spcPct val="20000"/>
        </a:spcBef>
        <a:buClr>
          <a:schemeClr val="accent3"/>
        </a:buClr>
        <a:buFont typeface="Wingdings" charset="2"/>
        <a:buChar char="§"/>
        <a:defRPr sz="2400" kern="1200">
          <a:solidFill>
            <a:schemeClr val="tx1">
              <a:lumMod val="65000"/>
              <a:lumOff val="35000"/>
            </a:schemeClr>
          </a:solidFill>
          <a:latin typeface="Garamond" panose="02020404030301010803" pitchFamily="18" charset="0"/>
          <a:ea typeface="+mn-ea"/>
          <a:cs typeface="+mn-cs"/>
        </a:defRPr>
      </a:lvl3pPr>
      <a:lvl4pPr marL="1714500" indent="-342900" algn="l" defTabSz="457200" rtl="0" eaLnBrk="1" latinLnBrk="0" hangingPunct="1">
        <a:spcBef>
          <a:spcPct val="20000"/>
        </a:spcBef>
        <a:buClr>
          <a:schemeClr val="tx1"/>
        </a:buClr>
        <a:buFont typeface="Wingdings" charset="2"/>
        <a:buChar char="§"/>
        <a:defRPr sz="2000" kern="1200">
          <a:solidFill>
            <a:schemeClr val="tx1">
              <a:lumMod val="65000"/>
              <a:lumOff val="35000"/>
            </a:schemeClr>
          </a:solidFill>
          <a:latin typeface="Garamond" panose="02020404030301010803" pitchFamily="18" charset="0"/>
          <a:ea typeface="+mn-ea"/>
          <a:cs typeface="+mn-cs"/>
        </a:defRPr>
      </a:lvl4pPr>
      <a:lvl5pPr marL="2171700" indent="-342900" algn="l" defTabSz="457200" rtl="0" eaLnBrk="1" latinLnBrk="0" hangingPunct="1">
        <a:spcBef>
          <a:spcPct val="20000"/>
        </a:spcBef>
        <a:buClr>
          <a:schemeClr val="accent2"/>
        </a:buClr>
        <a:buFont typeface="Wingdings" charset="2"/>
        <a:buChar char="§"/>
        <a:defRPr sz="2000" kern="1200">
          <a:solidFill>
            <a:schemeClr val="tx1">
              <a:lumMod val="65000"/>
              <a:lumOff val="35000"/>
            </a:schemeClr>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5"/>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26571"/>
            <a:ext cx="8229600" cy="849086"/>
          </a:xfrm>
          <a:prstGeom prst="rect">
            <a:avLst/>
          </a:prstGeom>
        </p:spPr>
        <p:txBody>
          <a:bodyPr vert="horz" lIns="91440" tIns="45720" rIns="91440" bIns="45720" rtlCol="0" anchor="t">
            <a:noAutofit/>
          </a:bodyPr>
          <a:lstStyle/>
          <a:p>
            <a:r>
              <a:rPr lang="en-US"/>
              <a:t>Headline- Calibri- Green – 32 pts</a:t>
            </a:r>
          </a:p>
        </p:txBody>
      </p:sp>
      <p:sp>
        <p:nvSpPr>
          <p:cNvPr id="9" name="Slide Number Placeholder 3"/>
          <p:cNvSpPr>
            <a:spLocks noGrp="1"/>
          </p:cNvSpPr>
          <p:nvPr>
            <p:ph type="sldNum" sz="quarter" idx="4"/>
          </p:nvPr>
        </p:nvSpPr>
        <p:spPr>
          <a:xfrm>
            <a:off x="457200" y="6330782"/>
            <a:ext cx="2133600" cy="274637"/>
          </a:xfrm>
          <a:prstGeom prst="rect">
            <a:avLst/>
          </a:prstGeom>
          <a:noFill/>
        </p:spPr>
        <p:txBody>
          <a:bodyPr vert="horz" lIns="91440" tIns="45720" rIns="91440" bIns="45720" rtlCol="0" anchor="ctr">
            <a:noAutofit/>
          </a:bodyPr>
          <a:lstStyle>
            <a:lvl1pPr algn="l">
              <a:defRPr sz="110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sp>
        <p:nvSpPr>
          <p:cNvPr id="2" name="Text Placeholder 1"/>
          <p:cNvSpPr>
            <a:spLocks noGrp="1"/>
          </p:cNvSpPr>
          <p:nvPr>
            <p:ph type="body" idx="1"/>
          </p:nvPr>
        </p:nvSpPr>
        <p:spPr>
          <a:xfrm>
            <a:off x="457200" y="1288973"/>
            <a:ext cx="8229600" cy="44483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57965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200" kern="1200">
          <a:solidFill>
            <a:schemeClr val="accent1"/>
          </a:solidFill>
          <a:latin typeface="+mn-lt"/>
          <a:ea typeface="+mj-ea"/>
          <a:cs typeface="Calibri Light" panose="020F0302020204030204" pitchFamily="34" charset="0"/>
        </a:defRPr>
      </a:lvl1pPr>
    </p:titleStyle>
    <p:bodyStyle>
      <a:lvl1pPr marL="457200" indent="-457200" algn="l" defTabSz="457200" rtl="0" eaLnBrk="1" latinLnBrk="0" hangingPunct="1">
        <a:spcBef>
          <a:spcPct val="20000"/>
        </a:spcBef>
        <a:buClr>
          <a:srgbClr val="837C67"/>
        </a:buClr>
        <a:buSzPct val="100000"/>
        <a:buFont typeface="Wingdings" panose="05000000000000000000" pitchFamily="2" charset="2"/>
        <a:buChar char="§"/>
        <a:defRPr sz="3200" kern="1200" baseline="0">
          <a:solidFill>
            <a:schemeClr val="tx1">
              <a:lumMod val="65000"/>
              <a:lumOff val="35000"/>
            </a:schemeClr>
          </a:solidFill>
          <a:latin typeface="Garamond" panose="02020404030301010803" pitchFamily="18" charset="0"/>
          <a:ea typeface="+mn-ea"/>
          <a:cs typeface="+mn-cs"/>
        </a:defRPr>
      </a:lvl1pPr>
      <a:lvl2pPr marL="914400" indent="-457200" algn="l" defTabSz="457200" rtl="0" eaLnBrk="1" latinLnBrk="0" hangingPunct="1">
        <a:spcBef>
          <a:spcPct val="20000"/>
        </a:spcBef>
        <a:buClr>
          <a:schemeClr val="tx1"/>
        </a:buClr>
        <a:buSzPct val="100000"/>
        <a:buFont typeface="Wingdings" panose="05000000000000000000" pitchFamily="2" charset="2"/>
        <a:buChar char="§"/>
        <a:defRPr sz="2800" kern="1200">
          <a:solidFill>
            <a:schemeClr val="tx1">
              <a:lumMod val="65000"/>
              <a:lumOff val="35000"/>
            </a:schemeClr>
          </a:solidFill>
          <a:latin typeface="Garamond" panose="02020404030301010803" pitchFamily="18" charset="0"/>
          <a:ea typeface="+mn-ea"/>
          <a:cs typeface="+mn-cs"/>
        </a:defRPr>
      </a:lvl2pPr>
      <a:lvl3pPr marL="1257300" indent="-342900" algn="l" defTabSz="457200" rtl="0" eaLnBrk="1" latinLnBrk="0" hangingPunct="1">
        <a:spcBef>
          <a:spcPct val="20000"/>
        </a:spcBef>
        <a:buClr>
          <a:schemeClr val="accent3"/>
        </a:buClr>
        <a:buFont typeface="Wingdings" charset="2"/>
        <a:buChar char="§"/>
        <a:defRPr sz="2400" kern="1200">
          <a:solidFill>
            <a:schemeClr val="tx1">
              <a:lumMod val="65000"/>
              <a:lumOff val="35000"/>
            </a:schemeClr>
          </a:solidFill>
          <a:latin typeface="Garamond" panose="02020404030301010803" pitchFamily="18" charset="0"/>
          <a:ea typeface="+mn-ea"/>
          <a:cs typeface="+mn-cs"/>
        </a:defRPr>
      </a:lvl3pPr>
      <a:lvl4pPr marL="1714500" indent="-342900" algn="l" defTabSz="457200" rtl="0" eaLnBrk="1" latinLnBrk="0" hangingPunct="1">
        <a:spcBef>
          <a:spcPct val="20000"/>
        </a:spcBef>
        <a:buClr>
          <a:schemeClr val="tx1"/>
        </a:buClr>
        <a:buFont typeface="Wingdings" charset="2"/>
        <a:buChar char="§"/>
        <a:defRPr sz="2000" kern="1200">
          <a:solidFill>
            <a:schemeClr val="tx1">
              <a:lumMod val="65000"/>
              <a:lumOff val="35000"/>
            </a:schemeClr>
          </a:solidFill>
          <a:latin typeface="Garamond" panose="02020404030301010803" pitchFamily="18" charset="0"/>
          <a:ea typeface="+mn-ea"/>
          <a:cs typeface="+mn-cs"/>
        </a:defRPr>
      </a:lvl4pPr>
      <a:lvl5pPr marL="2171700" indent="-342900" algn="l" defTabSz="457200" rtl="0" eaLnBrk="1" latinLnBrk="0" hangingPunct="1">
        <a:spcBef>
          <a:spcPct val="20000"/>
        </a:spcBef>
        <a:buClr>
          <a:schemeClr val="accent2"/>
        </a:buClr>
        <a:buFont typeface="Wingdings" charset="2"/>
        <a:buChar char="§"/>
        <a:defRPr sz="2000" kern="1200">
          <a:solidFill>
            <a:schemeClr val="tx1">
              <a:lumMod val="65000"/>
              <a:lumOff val="35000"/>
            </a:schemeClr>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5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48343"/>
            <a:ext cx="8229600" cy="859970"/>
          </a:xfrm>
          <a:prstGeom prst="rect">
            <a:avLst/>
          </a:prstGeom>
        </p:spPr>
        <p:txBody>
          <a:bodyPr vert="horz" lIns="91440" tIns="45720" rIns="91440" bIns="45720" rtlCol="0" anchor="t">
            <a:noAutofit/>
          </a:bodyPr>
          <a:lstStyle/>
          <a:p>
            <a:r>
              <a:rPr lang="en-US"/>
              <a:t>Headline- Calibri- Green – 32 </a:t>
            </a:r>
            <a:r>
              <a:rPr lang="en-US" err="1"/>
              <a:t>pt</a:t>
            </a:r>
            <a:endParaRPr lang="en-US"/>
          </a:p>
        </p:txBody>
      </p:sp>
      <p:sp>
        <p:nvSpPr>
          <p:cNvPr id="9" name="Slide Number Placeholder 3"/>
          <p:cNvSpPr>
            <a:spLocks noGrp="1"/>
          </p:cNvSpPr>
          <p:nvPr>
            <p:ph type="sldNum" sz="quarter" idx="4"/>
          </p:nvPr>
        </p:nvSpPr>
        <p:spPr>
          <a:xfrm>
            <a:off x="457200" y="6330782"/>
            <a:ext cx="2133600" cy="274637"/>
          </a:xfrm>
          <a:prstGeom prst="rect">
            <a:avLst/>
          </a:prstGeom>
          <a:noFill/>
        </p:spPr>
        <p:txBody>
          <a:bodyPr vert="horz" lIns="91440" tIns="45720" rIns="91440" bIns="45720" rtlCol="0" anchor="ctr">
            <a:noAutofit/>
          </a:bodyPr>
          <a:lstStyle>
            <a:lvl1pPr algn="l">
              <a:defRPr sz="1100">
                <a:solidFill>
                  <a:schemeClr val="tx2"/>
                </a:solidFill>
              </a:defRPr>
            </a:lvl1pPr>
          </a:lstStyle>
          <a:p>
            <a:fld id="{A5713E8B-451C-8C40-B537-409390B060A7}" type="slidenum">
              <a:rPr lang="en-US" smtClean="0"/>
              <a:pPr/>
              <a:t>‹#›</a:t>
            </a:fld>
            <a:endParaRPr lang="en-US"/>
          </a:p>
        </p:txBody>
      </p:sp>
      <p:sp>
        <p:nvSpPr>
          <p:cNvPr id="2" name="Text Placeholder 1"/>
          <p:cNvSpPr>
            <a:spLocks noGrp="1"/>
          </p:cNvSpPr>
          <p:nvPr>
            <p:ph type="body" idx="1"/>
          </p:nvPr>
        </p:nvSpPr>
        <p:spPr>
          <a:xfrm>
            <a:off x="457200" y="1288973"/>
            <a:ext cx="8229600" cy="44483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018708"/>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200" kern="1200">
          <a:solidFill>
            <a:schemeClr val="tx1"/>
          </a:solidFill>
          <a:latin typeface="+mn-lt"/>
          <a:ea typeface="+mj-ea"/>
          <a:cs typeface="Calibri Light" panose="020F0302020204030204" pitchFamily="34" charset="0"/>
        </a:defRPr>
      </a:lvl1pPr>
    </p:titleStyle>
    <p:bodyStyle>
      <a:lvl1pPr marL="457200" indent="-457200" algn="l" defTabSz="457200" rtl="0" eaLnBrk="1" latinLnBrk="0" hangingPunct="1">
        <a:spcBef>
          <a:spcPct val="20000"/>
        </a:spcBef>
        <a:buClr>
          <a:srgbClr val="837C67"/>
        </a:buClr>
        <a:buSzPct val="100000"/>
        <a:buFont typeface="Wingdings" panose="05000000000000000000" pitchFamily="2" charset="2"/>
        <a:buChar char="§"/>
        <a:defRPr sz="3200" kern="1200" baseline="0">
          <a:solidFill>
            <a:schemeClr val="tx2">
              <a:lumMod val="65000"/>
              <a:lumOff val="35000"/>
            </a:schemeClr>
          </a:solidFill>
          <a:latin typeface="Garamond" panose="02020404030301010803" pitchFamily="18" charset="0"/>
          <a:ea typeface="+mn-ea"/>
          <a:cs typeface="+mn-cs"/>
        </a:defRPr>
      </a:lvl1pPr>
      <a:lvl2pPr marL="914400" indent="-457200" algn="l" defTabSz="457200" rtl="0" eaLnBrk="1" latinLnBrk="0" hangingPunct="1">
        <a:spcBef>
          <a:spcPct val="20000"/>
        </a:spcBef>
        <a:buClr>
          <a:schemeClr val="tx1"/>
        </a:buClr>
        <a:buSzPct val="100000"/>
        <a:buFont typeface="Wingdings" panose="05000000000000000000" pitchFamily="2" charset="2"/>
        <a:buChar char="§"/>
        <a:defRPr sz="2800" kern="1200">
          <a:solidFill>
            <a:schemeClr val="tx2">
              <a:lumMod val="65000"/>
              <a:lumOff val="35000"/>
            </a:schemeClr>
          </a:solidFill>
          <a:latin typeface="Garamond" panose="02020404030301010803" pitchFamily="18" charset="0"/>
          <a:ea typeface="+mn-ea"/>
          <a:cs typeface="+mn-cs"/>
        </a:defRPr>
      </a:lvl2pPr>
      <a:lvl3pPr marL="1257300" indent="-342900" algn="l" defTabSz="457200" rtl="0" eaLnBrk="1" latinLnBrk="0" hangingPunct="1">
        <a:spcBef>
          <a:spcPct val="20000"/>
        </a:spcBef>
        <a:buClr>
          <a:schemeClr val="accent3"/>
        </a:buClr>
        <a:buFont typeface="Wingdings" charset="2"/>
        <a:buChar char="§"/>
        <a:defRPr sz="2400" kern="1200">
          <a:solidFill>
            <a:schemeClr val="tx2">
              <a:lumMod val="65000"/>
              <a:lumOff val="35000"/>
            </a:schemeClr>
          </a:solidFill>
          <a:latin typeface="Garamond" panose="02020404030301010803" pitchFamily="18" charset="0"/>
          <a:ea typeface="+mn-ea"/>
          <a:cs typeface="+mn-cs"/>
        </a:defRPr>
      </a:lvl3pPr>
      <a:lvl4pPr marL="1714500" indent="-342900" algn="l" defTabSz="457200" rtl="0" eaLnBrk="1" latinLnBrk="0" hangingPunct="1">
        <a:spcBef>
          <a:spcPct val="20000"/>
        </a:spcBef>
        <a:buClr>
          <a:schemeClr val="tx1"/>
        </a:buClr>
        <a:buFont typeface="Wingdings" charset="2"/>
        <a:buChar char="§"/>
        <a:defRPr sz="2000" kern="1200">
          <a:solidFill>
            <a:schemeClr val="tx2">
              <a:lumMod val="65000"/>
              <a:lumOff val="35000"/>
            </a:schemeClr>
          </a:solidFill>
          <a:latin typeface="Garamond" panose="02020404030301010803" pitchFamily="18" charset="0"/>
          <a:ea typeface="+mn-ea"/>
          <a:cs typeface="+mn-cs"/>
        </a:defRPr>
      </a:lvl4pPr>
      <a:lvl5pPr marL="2171700" indent="-342900" algn="l" defTabSz="457200" rtl="0" eaLnBrk="1" latinLnBrk="0" hangingPunct="1">
        <a:spcBef>
          <a:spcPct val="20000"/>
        </a:spcBef>
        <a:buClr>
          <a:schemeClr val="accent2"/>
        </a:buClr>
        <a:buFont typeface="Wingdings" charset="2"/>
        <a:buChar char="§"/>
        <a:defRPr sz="2000" kern="1200">
          <a:solidFill>
            <a:schemeClr val="tx2">
              <a:lumMod val="65000"/>
              <a:lumOff val="35000"/>
            </a:schemeClr>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37457"/>
            <a:ext cx="8229600" cy="725772"/>
          </a:xfrm>
          <a:prstGeom prst="rect">
            <a:avLst/>
          </a:prstGeom>
        </p:spPr>
        <p:txBody>
          <a:bodyPr vert="horz" lIns="91440" tIns="45720" rIns="91440" bIns="45720" rtlCol="0" anchor="t">
            <a:noAutofit/>
          </a:bodyPr>
          <a:lstStyle/>
          <a:p>
            <a:r>
              <a:rPr lang="en-US"/>
              <a:t>Headline Calibri Green- #32 </a:t>
            </a:r>
            <a:r>
              <a:rPr lang="en-US" err="1"/>
              <a:t>pt</a:t>
            </a:r>
            <a:r>
              <a:rPr lang="en-US"/>
              <a:t>  </a:t>
            </a:r>
          </a:p>
        </p:txBody>
      </p:sp>
      <p:sp>
        <p:nvSpPr>
          <p:cNvPr id="8" name="Text Placeholder 2"/>
          <p:cNvSpPr>
            <a:spLocks noGrp="1"/>
          </p:cNvSpPr>
          <p:nvPr>
            <p:ph type="body" idx="1"/>
          </p:nvPr>
        </p:nvSpPr>
        <p:spPr>
          <a:xfrm>
            <a:off x="457200" y="1200151"/>
            <a:ext cx="8229600" cy="3180213"/>
          </a:xfrm>
          <a:prstGeom prst="rect">
            <a:avLst/>
          </a:prstGeom>
        </p:spPr>
        <p:txBody>
          <a:bodyPr vert="horz" lIns="91440" tIns="45720" rIns="91440" bIns="45720" rtlCol="0">
            <a:noAutofit/>
          </a:bodyPr>
          <a:lstStyle/>
          <a:p>
            <a:pPr lvl="0"/>
            <a:r>
              <a:rPr lang="en-US"/>
              <a:t>Subtitle and list - Calibri </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457200" y="6330782"/>
            <a:ext cx="2133600" cy="274637"/>
          </a:xfrm>
          <a:prstGeom prst="rect">
            <a:avLst/>
          </a:prstGeom>
          <a:noFill/>
        </p:spPr>
        <p:txBody>
          <a:bodyPr vert="horz" lIns="91440" tIns="45720" rIns="91440" bIns="45720" rtlCol="0" anchor="ctr">
            <a:noAutofit/>
          </a:bodyPr>
          <a:lstStyle>
            <a:lvl1pPr algn="l">
              <a:defRPr sz="1100">
                <a:solidFill>
                  <a:schemeClr val="tx2"/>
                </a:solidFill>
              </a:defRPr>
            </a:lvl1pPr>
          </a:lstStyle>
          <a:p>
            <a:fld id="{D0B010E7-2992-4BED-85A1-22988611E7F4}" type="slidenum">
              <a:rPr lang="en-US" smtClean="0"/>
              <a:t>‹#›</a:t>
            </a:fld>
            <a:endParaRPr lang="en-US"/>
          </a:p>
        </p:txBody>
      </p:sp>
    </p:spTree>
    <p:extLst>
      <p:ext uri="{BB962C8B-B14F-4D97-AF65-F5344CB8AC3E}">
        <p14:creationId xmlns:p14="http://schemas.microsoft.com/office/powerpoint/2010/main" val="4072048734"/>
      </p:ext>
    </p:extLst>
  </p:cSld>
  <p:clrMap bg1="lt1" tx1="dk1" bg2="lt2" tx2="dk2" accent1="accent1" accent2="accent2" accent3="accent3" accent4="accent4" accent5="accent5" accent6="accent6" hlink="hlink" folHlink="folHlink"/>
  <p:sldLayoutIdLst>
    <p:sldLayoutId id="214748393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kern="1200" baseline="0">
          <a:solidFill>
            <a:schemeClr val="tx1"/>
          </a:solidFill>
          <a:latin typeface="+mn-lt"/>
          <a:ea typeface="+mj-ea"/>
          <a:cs typeface="Calibri Light" panose="020F0302020204030204" pitchFamily="34" charset="0"/>
        </a:defRPr>
      </a:lvl1pPr>
    </p:titleStyle>
    <p:bodyStyle>
      <a:lvl1pPr marL="457200" indent="-457200" algn="l" defTabSz="457200" rtl="0" eaLnBrk="1" latinLnBrk="0" hangingPunct="1">
        <a:spcBef>
          <a:spcPct val="20000"/>
        </a:spcBef>
        <a:buClr>
          <a:srgbClr val="837C67"/>
        </a:buClr>
        <a:buSzPct val="80000"/>
        <a:buFont typeface="Courier New" panose="02070309020205020404" pitchFamily="49" charset="0"/>
        <a:buChar char="o"/>
        <a:defRPr sz="2800" kern="1200">
          <a:solidFill>
            <a:schemeClr val="tx2"/>
          </a:solidFill>
          <a:latin typeface="+mn-lt"/>
          <a:ea typeface="+mn-ea"/>
          <a:cs typeface="+mn-cs"/>
        </a:defRPr>
      </a:lvl1pPr>
      <a:lvl2pPr marL="914400" indent="-457200" algn="l" defTabSz="457200" rtl="0" eaLnBrk="1" latinLnBrk="0" hangingPunct="1">
        <a:spcBef>
          <a:spcPct val="20000"/>
        </a:spcBef>
        <a:buClr>
          <a:schemeClr val="accent2"/>
        </a:buClr>
        <a:buSzPct val="80000"/>
        <a:buFont typeface="Courier New" panose="02070309020205020404" pitchFamily="49" charset="0"/>
        <a:buChar char="o"/>
        <a:defRPr sz="2400" kern="1200">
          <a:solidFill>
            <a:schemeClr val="tx2"/>
          </a:solidFill>
          <a:latin typeface="+mn-lt"/>
          <a:ea typeface="+mn-ea"/>
          <a:cs typeface="+mn-cs"/>
        </a:defRPr>
      </a:lvl2pPr>
      <a:lvl3pPr marL="1257300" indent="-342900" algn="l" defTabSz="457200" rtl="0" eaLnBrk="1" latinLnBrk="0" hangingPunct="1">
        <a:spcBef>
          <a:spcPct val="20000"/>
        </a:spcBef>
        <a:buClr>
          <a:schemeClr val="accent1"/>
        </a:buClr>
        <a:buSzPct val="80000"/>
        <a:buFont typeface="Courier New" panose="02070309020205020404" pitchFamily="49" charset="0"/>
        <a:buChar char="o"/>
        <a:defRPr sz="2400" kern="1200">
          <a:solidFill>
            <a:schemeClr val="tx2"/>
          </a:solidFill>
          <a:latin typeface="+mn-lt"/>
          <a:ea typeface="+mn-ea"/>
          <a:cs typeface="+mn-cs"/>
        </a:defRPr>
      </a:lvl3pPr>
      <a:lvl4pPr marL="1714500" indent="-342900" algn="l" defTabSz="457200" rtl="0" eaLnBrk="1" latinLnBrk="0" hangingPunct="1">
        <a:spcBef>
          <a:spcPct val="20000"/>
        </a:spcBef>
        <a:buClr>
          <a:schemeClr val="accent4"/>
        </a:buClr>
        <a:buSzPct val="80000"/>
        <a:buFont typeface="Courier New" panose="02070309020205020404" pitchFamily="49" charset="0"/>
        <a:buChar char="o"/>
        <a:defRPr sz="2000" kern="1200">
          <a:solidFill>
            <a:schemeClr val="tx2"/>
          </a:solidFill>
          <a:latin typeface="+mn-lt"/>
          <a:ea typeface="+mn-ea"/>
          <a:cs typeface="+mn-cs"/>
        </a:defRPr>
      </a:lvl4pPr>
      <a:lvl5pPr marL="2171700" indent="-342900" algn="l" defTabSz="457200" rtl="0" eaLnBrk="1" latinLnBrk="0" hangingPunct="1">
        <a:spcBef>
          <a:spcPct val="20000"/>
        </a:spcBef>
        <a:buClr>
          <a:schemeClr val="accent1"/>
        </a:buClr>
        <a:buSzPct val="80000"/>
        <a:buFont typeface="Courier New" panose="02070309020205020404" pitchFamily="49" charset="0"/>
        <a:buChar char="o"/>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37457"/>
            <a:ext cx="8229600" cy="725772"/>
          </a:xfrm>
          <a:prstGeom prst="rect">
            <a:avLst/>
          </a:prstGeom>
        </p:spPr>
        <p:txBody>
          <a:bodyPr vert="horz" lIns="91440" tIns="45720" rIns="91440" bIns="45720" rtlCol="0" anchor="t">
            <a:noAutofit/>
          </a:bodyPr>
          <a:lstStyle/>
          <a:p>
            <a:r>
              <a:rPr lang="en-US"/>
              <a:t>Headline Calibri Green- #32 </a:t>
            </a:r>
            <a:r>
              <a:rPr lang="en-US" err="1"/>
              <a:t>pt</a:t>
            </a:r>
            <a:r>
              <a:rPr lang="en-US"/>
              <a:t>  </a:t>
            </a:r>
          </a:p>
        </p:txBody>
      </p:sp>
      <p:sp>
        <p:nvSpPr>
          <p:cNvPr id="8" name="Text Placeholder 2"/>
          <p:cNvSpPr>
            <a:spLocks noGrp="1"/>
          </p:cNvSpPr>
          <p:nvPr>
            <p:ph type="body" idx="1"/>
          </p:nvPr>
        </p:nvSpPr>
        <p:spPr>
          <a:xfrm>
            <a:off x="457200" y="1200157"/>
            <a:ext cx="8229600" cy="3180213"/>
          </a:xfrm>
          <a:prstGeom prst="rect">
            <a:avLst/>
          </a:prstGeom>
        </p:spPr>
        <p:txBody>
          <a:bodyPr vert="horz" lIns="91440" tIns="45720" rIns="91440" bIns="45720" rtlCol="0">
            <a:noAutofit/>
          </a:bodyPr>
          <a:lstStyle/>
          <a:p>
            <a:pPr lvl="0"/>
            <a:r>
              <a:rPr lang="en-US"/>
              <a:t>Subtitle and list - Calibri </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457200" y="6330788"/>
            <a:ext cx="2133600" cy="274637"/>
          </a:xfrm>
          <a:prstGeom prst="rect">
            <a:avLst/>
          </a:prstGeom>
          <a:noFill/>
        </p:spPr>
        <p:txBody>
          <a:bodyPr vert="horz" lIns="91440" tIns="45720" rIns="91440" bIns="45720" rtlCol="0" anchor="ctr">
            <a:noAutofit/>
          </a:bodyPr>
          <a:lstStyle>
            <a:lvl1pPr algn="l">
              <a:defRPr sz="1100">
                <a:solidFill>
                  <a:schemeClr val="tx2"/>
                </a:solidFill>
              </a:defRPr>
            </a:lvl1pPr>
          </a:lstStyle>
          <a:p>
            <a:fld id="{D0B010E7-2992-4BED-85A1-22988611E7F4}" type="slidenum">
              <a:rPr lang="en-US" smtClean="0"/>
              <a:t>‹#›</a:t>
            </a:fld>
            <a:endParaRPr lang="en-US"/>
          </a:p>
        </p:txBody>
      </p:sp>
    </p:spTree>
    <p:extLst>
      <p:ext uri="{BB962C8B-B14F-4D97-AF65-F5344CB8AC3E}">
        <p14:creationId xmlns:p14="http://schemas.microsoft.com/office/powerpoint/2010/main" val="680516397"/>
      </p:ext>
    </p:extLst>
  </p:cSld>
  <p:clrMap bg1="lt1" tx1="dk1" bg2="lt2" tx2="dk2" accent1="accent1" accent2="accent2" accent3="accent3" accent4="accent4" accent5="accent5" accent6="accent6" hlink="hlink" folHlink="folHlink"/>
  <p:sldLayoutIdLst>
    <p:sldLayoutId id="214748393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9" rtl="0" eaLnBrk="1" latinLnBrk="0" hangingPunct="1">
        <a:spcBef>
          <a:spcPct val="0"/>
        </a:spcBef>
        <a:buNone/>
        <a:defRPr sz="3200" b="0" kern="1200" baseline="0">
          <a:solidFill>
            <a:schemeClr val="tx1"/>
          </a:solidFill>
          <a:latin typeface="+mn-lt"/>
          <a:ea typeface="+mj-ea"/>
          <a:cs typeface="Calibri Light" panose="020F0302020204030204" pitchFamily="34" charset="0"/>
        </a:defRPr>
      </a:lvl1pPr>
    </p:titleStyle>
    <p:bodyStyle>
      <a:lvl1pPr marL="457189" indent="-457189" algn="l" defTabSz="457189" rtl="0" eaLnBrk="1" latinLnBrk="0" hangingPunct="1">
        <a:spcBef>
          <a:spcPct val="20000"/>
        </a:spcBef>
        <a:buClr>
          <a:srgbClr val="837C67"/>
        </a:buClr>
        <a:buSzPct val="80000"/>
        <a:buFont typeface="Courier New" panose="02070309020205020404" pitchFamily="49" charset="0"/>
        <a:buChar char="o"/>
        <a:defRPr sz="2800" kern="1200">
          <a:solidFill>
            <a:schemeClr val="tx2"/>
          </a:solidFill>
          <a:latin typeface="+mn-lt"/>
          <a:ea typeface="+mn-ea"/>
          <a:cs typeface="+mn-cs"/>
        </a:defRPr>
      </a:lvl1pPr>
      <a:lvl2pPr marL="914377" indent="-457189" algn="l" defTabSz="457189" rtl="0" eaLnBrk="1" latinLnBrk="0" hangingPunct="1">
        <a:spcBef>
          <a:spcPct val="20000"/>
        </a:spcBef>
        <a:buClr>
          <a:schemeClr val="accent2"/>
        </a:buClr>
        <a:buSzPct val="80000"/>
        <a:buFont typeface="Courier New" panose="02070309020205020404" pitchFamily="49" charset="0"/>
        <a:buChar char="o"/>
        <a:defRPr sz="2400" kern="1200">
          <a:solidFill>
            <a:schemeClr val="tx2"/>
          </a:solidFill>
          <a:latin typeface="+mn-lt"/>
          <a:ea typeface="+mn-ea"/>
          <a:cs typeface="+mn-cs"/>
        </a:defRPr>
      </a:lvl2pPr>
      <a:lvl3pPr marL="1257269" indent="-342891" algn="l" defTabSz="457189" rtl="0" eaLnBrk="1" latinLnBrk="0" hangingPunct="1">
        <a:spcBef>
          <a:spcPct val="20000"/>
        </a:spcBef>
        <a:buClr>
          <a:schemeClr val="accent1"/>
        </a:buClr>
        <a:buSzPct val="80000"/>
        <a:buFont typeface="Courier New" panose="02070309020205020404" pitchFamily="49" charset="0"/>
        <a:buChar char="o"/>
        <a:defRPr sz="2400" kern="1200">
          <a:solidFill>
            <a:schemeClr val="tx2"/>
          </a:solidFill>
          <a:latin typeface="+mn-lt"/>
          <a:ea typeface="+mn-ea"/>
          <a:cs typeface="+mn-cs"/>
        </a:defRPr>
      </a:lvl3pPr>
      <a:lvl4pPr marL="1714457" indent="-342891" algn="l" defTabSz="457189" rtl="0" eaLnBrk="1" latinLnBrk="0" hangingPunct="1">
        <a:spcBef>
          <a:spcPct val="20000"/>
        </a:spcBef>
        <a:buClr>
          <a:schemeClr val="accent4"/>
        </a:buClr>
        <a:buSzPct val="80000"/>
        <a:buFont typeface="Courier New" panose="02070309020205020404" pitchFamily="49" charset="0"/>
        <a:buChar char="o"/>
        <a:defRPr sz="2000" kern="1200">
          <a:solidFill>
            <a:schemeClr val="tx2"/>
          </a:solidFill>
          <a:latin typeface="+mn-lt"/>
          <a:ea typeface="+mn-ea"/>
          <a:cs typeface="+mn-cs"/>
        </a:defRPr>
      </a:lvl4pPr>
      <a:lvl5pPr marL="2171646" indent="-342891" algn="l" defTabSz="457189" rtl="0" eaLnBrk="1" latinLnBrk="0" hangingPunct="1">
        <a:spcBef>
          <a:spcPct val="20000"/>
        </a:spcBef>
        <a:buClr>
          <a:schemeClr val="accent1"/>
        </a:buClr>
        <a:buSzPct val="80000"/>
        <a:buFont typeface="Courier New" panose="02070309020205020404" pitchFamily="49" charset="0"/>
        <a:buChar char="o"/>
        <a:defRPr sz="2000" kern="1200">
          <a:solidFill>
            <a:schemeClr val="tx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0811" y="3059502"/>
            <a:ext cx="3571549" cy="937404"/>
          </a:xfrm>
        </p:spPr>
        <p:txBody>
          <a:bodyPr/>
          <a:lstStyle/>
          <a:p>
            <a:r>
              <a:rPr lang="en-US" dirty="0"/>
              <a:t>CASAS Presentation</a:t>
            </a:r>
          </a:p>
          <a:p>
            <a:r>
              <a:rPr lang="en-US" dirty="0"/>
              <a:t>Fall 2023</a:t>
            </a:r>
          </a:p>
        </p:txBody>
      </p:sp>
      <p:sp>
        <p:nvSpPr>
          <p:cNvPr id="3" name="Text Placeholder 2"/>
          <p:cNvSpPr>
            <a:spLocks noGrp="1"/>
          </p:cNvSpPr>
          <p:nvPr>
            <p:ph type="body" sz="quarter" idx="12"/>
          </p:nvPr>
        </p:nvSpPr>
        <p:spPr>
          <a:xfrm>
            <a:off x="4943242" y="4603174"/>
            <a:ext cx="3549119" cy="1899236"/>
          </a:xfrm>
        </p:spPr>
        <p:txBody>
          <a:bodyPr/>
          <a:lstStyle/>
          <a:p>
            <a:r>
              <a:rPr lang="en-US" dirty="0"/>
              <a:t>Donna Lewelling, State Director</a:t>
            </a:r>
          </a:p>
          <a:p>
            <a:r>
              <a:rPr lang="en-US" dirty="0"/>
              <a:t>Oregon Adult Basic Skills </a:t>
            </a:r>
          </a:p>
          <a:p>
            <a:endParaRPr lang="en-US" dirty="0"/>
          </a:p>
          <a:p>
            <a:r>
              <a:rPr lang="en-US" dirty="0"/>
              <a:t>Curtis Buell, Local ABS Director</a:t>
            </a:r>
          </a:p>
          <a:p>
            <a:r>
              <a:rPr lang="en-US" dirty="0"/>
              <a:t>Southwestern Oregon Community College</a:t>
            </a:r>
          </a:p>
        </p:txBody>
      </p:sp>
      <p:sp>
        <p:nvSpPr>
          <p:cNvPr id="8" name="Text Placeholder 7"/>
          <p:cNvSpPr>
            <a:spLocks noGrp="1"/>
          </p:cNvSpPr>
          <p:nvPr>
            <p:ph type="body" sz="quarter" idx="15"/>
          </p:nvPr>
        </p:nvSpPr>
        <p:spPr>
          <a:xfrm>
            <a:off x="372533" y="1349829"/>
            <a:ext cx="4172374" cy="4739545"/>
          </a:xfrm>
        </p:spPr>
        <p:txBody>
          <a:bodyPr>
            <a:normAutofit/>
          </a:bodyPr>
          <a:lstStyle/>
          <a:p>
            <a:r>
              <a:rPr lang="en-US" b="1" dirty="0"/>
              <a:t>Oregon Adult Basic Skills – </a:t>
            </a:r>
          </a:p>
          <a:p>
            <a:r>
              <a:rPr lang="en-US" b="1" dirty="0"/>
              <a:t>Online Assessment Hub Partnership</a:t>
            </a:r>
            <a:endParaRPr lang="en-US" dirty="0"/>
          </a:p>
          <a:p>
            <a:endParaRPr lang="en-US" dirty="0"/>
          </a:p>
        </p:txBody>
      </p:sp>
    </p:spTree>
    <p:extLst>
      <p:ext uri="{BB962C8B-B14F-4D97-AF65-F5344CB8AC3E}">
        <p14:creationId xmlns:p14="http://schemas.microsoft.com/office/powerpoint/2010/main" val="4707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6C47430-CF3F-7D7F-5699-5952995CF489}"/>
              </a:ext>
            </a:extLst>
          </p:cNvPr>
          <p:cNvGraphicFramePr>
            <a:graphicFrameLocks/>
          </p:cNvGraphicFramePr>
          <p:nvPr>
            <p:extLst>
              <p:ext uri="{D42A27DB-BD31-4B8C-83A1-F6EECF244321}">
                <p14:modId xmlns:p14="http://schemas.microsoft.com/office/powerpoint/2010/main" val="3108122371"/>
              </p:ext>
            </p:extLst>
          </p:nvPr>
        </p:nvGraphicFramePr>
        <p:xfrm>
          <a:off x="457199" y="1309688"/>
          <a:ext cx="8229599" cy="45196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83AAA62-4B2F-8C7E-CB9E-84DF08ED7741}"/>
              </a:ext>
            </a:extLst>
          </p:cNvPr>
          <p:cNvSpPr>
            <a:spLocks noGrp="1"/>
          </p:cNvSpPr>
          <p:nvPr>
            <p:ph type="title"/>
          </p:nvPr>
        </p:nvSpPr>
        <p:spPr/>
        <p:txBody>
          <a:bodyPr/>
          <a:lstStyle/>
          <a:p>
            <a:r>
              <a:rPr lang="en-US" dirty="0"/>
              <a:t>Oregon Title II Percent with a Pre-/Post-Test Pair</a:t>
            </a:r>
          </a:p>
        </p:txBody>
      </p:sp>
      <p:sp>
        <p:nvSpPr>
          <p:cNvPr id="3" name="Slide Number Placeholder 2">
            <a:extLst>
              <a:ext uri="{FF2B5EF4-FFF2-40B4-BE49-F238E27FC236}">
                <a16:creationId xmlns:a16="http://schemas.microsoft.com/office/drawing/2014/main" id="{2F3E58F9-5C36-4894-E14C-49533E467262}"/>
              </a:ext>
            </a:extLst>
          </p:cNvPr>
          <p:cNvSpPr>
            <a:spLocks noGrp="1"/>
          </p:cNvSpPr>
          <p:nvPr>
            <p:ph type="sldNum" sz="quarter" idx="10"/>
          </p:nvPr>
        </p:nvSpPr>
        <p:spPr/>
        <p:txBody>
          <a:bodyPr/>
          <a:lstStyle/>
          <a:p>
            <a:fld id="{A5713E8B-451C-8C40-B537-409390B060A7}" type="slidenum">
              <a:rPr lang="en-US" smtClean="0"/>
              <a:pPr/>
              <a:t>10</a:t>
            </a:fld>
            <a:endParaRPr lang="en-US"/>
          </a:p>
        </p:txBody>
      </p:sp>
      <p:sp>
        <p:nvSpPr>
          <p:cNvPr id="6" name="TextBox 5">
            <a:extLst>
              <a:ext uri="{FF2B5EF4-FFF2-40B4-BE49-F238E27FC236}">
                <a16:creationId xmlns:a16="http://schemas.microsoft.com/office/drawing/2014/main" id="{89E60E0A-0717-EADF-9C22-18D0C6C5F7B6}"/>
              </a:ext>
            </a:extLst>
          </p:cNvPr>
          <p:cNvSpPr txBox="1"/>
          <p:nvPr/>
        </p:nvSpPr>
        <p:spPr>
          <a:xfrm>
            <a:off x="866775" y="6069172"/>
            <a:ext cx="2736647" cy="261610"/>
          </a:xfrm>
          <a:prstGeom prst="rect">
            <a:avLst/>
          </a:prstGeom>
          <a:noFill/>
        </p:spPr>
        <p:txBody>
          <a:bodyPr wrap="none" rtlCol="0">
            <a:spAutoFit/>
          </a:bodyPr>
          <a:lstStyle/>
          <a:p>
            <a:r>
              <a:rPr lang="en-US" sz="1100" dirty="0">
                <a:solidFill>
                  <a:schemeClr val="tx1">
                    <a:lumMod val="65000"/>
                    <a:lumOff val="35000"/>
                  </a:schemeClr>
                </a:solidFill>
              </a:rPr>
              <a:t>Source: CASAS TOPSpro NRS Tables 4 and 4B</a:t>
            </a:r>
          </a:p>
        </p:txBody>
      </p:sp>
    </p:spTree>
    <p:extLst>
      <p:ext uri="{BB962C8B-B14F-4D97-AF65-F5344CB8AC3E}">
        <p14:creationId xmlns:p14="http://schemas.microsoft.com/office/powerpoint/2010/main" val="24962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8B67736-1AEE-72BC-8F6C-DE93E0C3D475}"/>
              </a:ext>
            </a:extLst>
          </p:cNvPr>
          <p:cNvGraphicFramePr>
            <a:graphicFrameLocks/>
          </p:cNvGraphicFramePr>
          <p:nvPr>
            <p:extLst>
              <p:ext uri="{D42A27DB-BD31-4B8C-83A1-F6EECF244321}">
                <p14:modId xmlns:p14="http://schemas.microsoft.com/office/powerpoint/2010/main" val="4160298468"/>
              </p:ext>
            </p:extLst>
          </p:nvPr>
        </p:nvGraphicFramePr>
        <p:xfrm>
          <a:off x="457199" y="1393371"/>
          <a:ext cx="8229599" cy="443592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56A3AE71-01C4-8C67-6918-AA92E1FD49E2}"/>
              </a:ext>
            </a:extLst>
          </p:cNvPr>
          <p:cNvSpPr>
            <a:spLocks noGrp="1"/>
          </p:cNvSpPr>
          <p:nvPr>
            <p:ph type="title"/>
          </p:nvPr>
        </p:nvSpPr>
        <p:spPr/>
        <p:txBody>
          <a:bodyPr/>
          <a:lstStyle/>
          <a:p>
            <a:r>
              <a:rPr lang="en-US" dirty="0"/>
              <a:t>Oregon Title II Percent EFL Gain via Pre-/Post-Test</a:t>
            </a:r>
          </a:p>
        </p:txBody>
      </p:sp>
      <p:sp>
        <p:nvSpPr>
          <p:cNvPr id="3" name="Slide Number Placeholder 2">
            <a:extLst>
              <a:ext uri="{FF2B5EF4-FFF2-40B4-BE49-F238E27FC236}">
                <a16:creationId xmlns:a16="http://schemas.microsoft.com/office/drawing/2014/main" id="{F37AD2E6-742B-731E-C9F9-3E548829E4FD}"/>
              </a:ext>
            </a:extLst>
          </p:cNvPr>
          <p:cNvSpPr>
            <a:spLocks noGrp="1"/>
          </p:cNvSpPr>
          <p:nvPr>
            <p:ph type="sldNum" sz="quarter" idx="10"/>
          </p:nvPr>
        </p:nvSpPr>
        <p:spPr/>
        <p:txBody>
          <a:bodyPr/>
          <a:lstStyle/>
          <a:p>
            <a:fld id="{A5713E8B-451C-8C40-B537-409390B060A7}" type="slidenum">
              <a:rPr lang="en-US" smtClean="0"/>
              <a:pPr/>
              <a:t>11</a:t>
            </a:fld>
            <a:endParaRPr lang="en-US"/>
          </a:p>
        </p:txBody>
      </p:sp>
      <p:sp>
        <p:nvSpPr>
          <p:cNvPr id="8" name="TextBox 7">
            <a:extLst>
              <a:ext uri="{FF2B5EF4-FFF2-40B4-BE49-F238E27FC236}">
                <a16:creationId xmlns:a16="http://schemas.microsoft.com/office/drawing/2014/main" id="{58B443E0-158A-B0E9-EFE2-86E563CBC992}"/>
              </a:ext>
            </a:extLst>
          </p:cNvPr>
          <p:cNvSpPr txBox="1"/>
          <p:nvPr/>
        </p:nvSpPr>
        <p:spPr>
          <a:xfrm>
            <a:off x="866775" y="6069172"/>
            <a:ext cx="2289409" cy="261610"/>
          </a:xfrm>
          <a:prstGeom prst="rect">
            <a:avLst/>
          </a:prstGeom>
          <a:noFill/>
        </p:spPr>
        <p:txBody>
          <a:bodyPr wrap="none" rtlCol="0">
            <a:spAutoFit/>
          </a:bodyPr>
          <a:lstStyle/>
          <a:p>
            <a:r>
              <a:rPr lang="en-US" sz="1100" dirty="0">
                <a:solidFill>
                  <a:schemeClr val="tx1">
                    <a:lumMod val="65000"/>
                    <a:lumOff val="35000"/>
                  </a:schemeClr>
                </a:solidFill>
              </a:rPr>
              <a:t>Source: CASAS TOPSpro NRS Table 4</a:t>
            </a:r>
          </a:p>
        </p:txBody>
      </p:sp>
    </p:spTree>
    <p:extLst>
      <p:ext uri="{BB962C8B-B14F-4D97-AF65-F5344CB8AC3E}">
        <p14:creationId xmlns:p14="http://schemas.microsoft.com/office/powerpoint/2010/main" val="9545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The Learner is at the Center of Partnerships</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13E8B-451C-8C40-B537-409390B060A7}" type="slidenum">
              <a:rPr kumimoji="0" lang="en-US" sz="1100" b="0" i="0" u="none" strike="noStrike" kern="1200" cap="none" spc="0" normalizeH="0" baseline="0" noProof="0" smtClean="0">
                <a:ln>
                  <a:noFill/>
                </a:ln>
                <a:solidFill>
                  <a:srgbClr val="51513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srgbClr val="515139"/>
              </a:solidFill>
              <a:effectLst/>
              <a:uLnTx/>
              <a:uFillTx/>
              <a:latin typeface="Calibri"/>
              <a:ea typeface="+mn-ea"/>
              <a:cs typeface="+mn-cs"/>
            </a:endParaRPr>
          </a:p>
        </p:txBody>
      </p:sp>
      <p:pic>
        <p:nvPicPr>
          <p:cNvPr id="4" name="Picture 4" descr="Diagram&#10;&#10;Description automatically generated">
            <a:extLst>
              <a:ext uri="{FF2B5EF4-FFF2-40B4-BE49-F238E27FC236}">
                <a16:creationId xmlns:a16="http://schemas.microsoft.com/office/drawing/2014/main" id="{3C38B3F6-4615-4103-B553-7F9C36BFEDEB}"/>
              </a:ext>
            </a:extLst>
          </p:cNvPr>
          <p:cNvPicPr>
            <a:picLocks noChangeAspect="1"/>
          </p:cNvPicPr>
          <p:nvPr/>
        </p:nvPicPr>
        <p:blipFill>
          <a:blip r:embed="rId3"/>
          <a:stretch>
            <a:fillRect/>
          </a:stretch>
        </p:blipFill>
        <p:spPr>
          <a:xfrm>
            <a:off x="1159612" y="956422"/>
            <a:ext cx="6468035" cy="5321672"/>
          </a:xfrm>
          <a:prstGeom prst="rect">
            <a:avLst/>
          </a:prstGeom>
        </p:spPr>
      </p:pic>
    </p:spTree>
    <p:extLst>
      <p:ext uri="{BB962C8B-B14F-4D97-AF65-F5344CB8AC3E}">
        <p14:creationId xmlns:p14="http://schemas.microsoft.com/office/powerpoint/2010/main" val="39408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A9AD-5101-4138-8CA5-FA506A75A9CE}"/>
              </a:ext>
            </a:extLst>
          </p:cNvPr>
          <p:cNvSpPr>
            <a:spLocks noGrp="1"/>
          </p:cNvSpPr>
          <p:nvPr>
            <p:ph type="title"/>
          </p:nvPr>
        </p:nvSpPr>
        <p:spPr/>
        <p:txBody>
          <a:bodyPr/>
          <a:lstStyle/>
          <a:p>
            <a:r>
              <a:rPr lang="en-US">
                <a:ea typeface="+mn-lt"/>
                <a:cs typeface="+mn-lt"/>
              </a:rPr>
              <a:t>Partnerships – State Support for Local Programs</a:t>
            </a:r>
            <a:endParaRPr lang="en-US"/>
          </a:p>
        </p:txBody>
      </p:sp>
      <p:sp>
        <p:nvSpPr>
          <p:cNvPr id="3" name="Slide Number Placeholder 2">
            <a:extLst>
              <a:ext uri="{FF2B5EF4-FFF2-40B4-BE49-F238E27FC236}">
                <a16:creationId xmlns:a16="http://schemas.microsoft.com/office/drawing/2014/main" id="{04F0F783-F87C-4B99-B462-AD363D9D8888}"/>
              </a:ext>
            </a:extLst>
          </p:cNvPr>
          <p:cNvSpPr>
            <a:spLocks noGrp="1"/>
          </p:cNvSpPr>
          <p:nvPr>
            <p:ph type="sldNum" sz="quarter" idx="10"/>
          </p:nvPr>
        </p:nvSpPr>
        <p:spPr/>
        <p:txBody>
          <a:bodyPr/>
          <a:lstStyle/>
          <a:p>
            <a:fld id="{A5713E8B-451C-8C40-B537-409390B060A7}" type="slidenum">
              <a:rPr lang="en-US" smtClean="0"/>
              <a:pPr/>
              <a:t>13</a:t>
            </a:fld>
            <a:endParaRPr lang="en-US"/>
          </a:p>
        </p:txBody>
      </p:sp>
      <p:sp>
        <p:nvSpPr>
          <p:cNvPr id="4" name="Text Placeholder 3">
            <a:extLst>
              <a:ext uri="{FF2B5EF4-FFF2-40B4-BE49-F238E27FC236}">
                <a16:creationId xmlns:a16="http://schemas.microsoft.com/office/drawing/2014/main" id="{14F6ABCA-B5C1-491F-A402-68D8AE2B592A}"/>
              </a:ext>
            </a:extLst>
          </p:cNvPr>
          <p:cNvSpPr>
            <a:spLocks noGrp="1"/>
          </p:cNvSpPr>
          <p:nvPr>
            <p:ph type="body" sz="quarter" idx="11"/>
          </p:nvPr>
        </p:nvSpPr>
        <p:spPr/>
        <p:txBody>
          <a:bodyPr vert="horz" lIns="91440" tIns="45720" rIns="91440" bIns="45720" rtlCol="0" anchor="t">
            <a:noAutofit/>
          </a:bodyPr>
          <a:lstStyle/>
          <a:p>
            <a:endParaRPr lang="en-US"/>
          </a:p>
        </p:txBody>
      </p:sp>
      <p:sp>
        <p:nvSpPr>
          <p:cNvPr id="5" name="Text Placeholder 4">
            <a:extLst>
              <a:ext uri="{FF2B5EF4-FFF2-40B4-BE49-F238E27FC236}">
                <a16:creationId xmlns:a16="http://schemas.microsoft.com/office/drawing/2014/main" id="{ECB2F1CD-BC50-4641-998A-4576362D8403}"/>
              </a:ext>
            </a:extLst>
          </p:cNvPr>
          <p:cNvSpPr>
            <a:spLocks noGrp="1"/>
          </p:cNvSpPr>
          <p:nvPr>
            <p:ph type="body" sz="quarter" idx="12"/>
          </p:nvPr>
        </p:nvSpPr>
        <p:spPr/>
        <p:txBody>
          <a:bodyPr vert="horz" lIns="91440" tIns="45720" rIns="91440" bIns="45720" rtlCol="0" anchor="t">
            <a:noAutofit/>
          </a:bodyPr>
          <a:lstStyle/>
          <a:p>
            <a:r>
              <a:rPr lang="en-US">
                <a:latin typeface="Calibri Light"/>
                <a:cs typeface="Calibri Light"/>
              </a:rPr>
              <a:t>A philosophical approach to Title II Program Delivery in Oregon </a:t>
            </a:r>
            <a:endParaRPr lang="en-US"/>
          </a:p>
          <a:p>
            <a:endParaRPr lang="en-US"/>
          </a:p>
        </p:txBody>
      </p:sp>
      <p:pic>
        <p:nvPicPr>
          <p:cNvPr id="7" name="Picture 7" descr="Diagram&#10;&#10;Description automatically generated">
            <a:extLst>
              <a:ext uri="{FF2B5EF4-FFF2-40B4-BE49-F238E27FC236}">
                <a16:creationId xmlns:a16="http://schemas.microsoft.com/office/drawing/2014/main" id="{EB52FE9A-A831-463E-BF2B-2745223BA1BA}"/>
              </a:ext>
            </a:extLst>
          </p:cNvPr>
          <p:cNvPicPr>
            <a:picLocks noChangeAspect="1"/>
          </p:cNvPicPr>
          <p:nvPr/>
        </p:nvPicPr>
        <p:blipFill>
          <a:blip r:embed="rId3"/>
          <a:stretch>
            <a:fillRect/>
          </a:stretch>
        </p:blipFill>
        <p:spPr>
          <a:xfrm>
            <a:off x="493547" y="1385703"/>
            <a:ext cx="7812571" cy="4655703"/>
          </a:xfrm>
          <a:prstGeom prst="rect">
            <a:avLst/>
          </a:prstGeom>
        </p:spPr>
      </p:pic>
    </p:spTree>
    <p:extLst>
      <p:ext uri="{BB962C8B-B14F-4D97-AF65-F5344CB8AC3E}">
        <p14:creationId xmlns:p14="http://schemas.microsoft.com/office/powerpoint/2010/main" val="1896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96" y="2018770"/>
            <a:ext cx="5900163" cy="2737260"/>
          </a:xfrm>
        </p:spPr>
        <p:txBody>
          <a:bodyPr/>
          <a:lstStyle/>
          <a:p>
            <a:r>
              <a:rPr lang="en-US" sz="4400" dirty="0"/>
              <a:t>“The Hub”</a:t>
            </a:r>
          </a:p>
        </p:txBody>
      </p:sp>
    </p:spTree>
    <p:extLst>
      <p:ext uri="{BB962C8B-B14F-4D97-AF65-F5344CB8AC3E}">
        <p14:creationId xmlns:p14="http://schemas.microsoft.com/office/powerpoint/2010/main" val="41761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67AD-11DF-42AE-868C-04194BFCBB7A}"/>
              </a:ext>
            </a:extLst>
          </p:cNvPr>
          <p:cNvSpPr>
            <a:spLocks noGrp="1"/>
          </p:cNvSpPr>
          <p:nvPr>
            <p:ph type="title"/>
          </p:nvPr>
        </p:nvSpPr>
        <p:spPr/>
        <p:txBody>
          <a:bodyPr/>
          <a:lstStyle/>
          <a:p>
            <a:r>
              <a:rPr lang="en-US" dirty="0"/>
              <a:t>5 Remote Testing Stations</a:t>
            </a:r>
          </a:p>
        </p:txBody>
      </p:sp>
      <p:sp>
        <p:nvSpPr>
          <p:cNvPr id="3" name="Slide Number Placeholder 2">
            <a:extLst>
              <a:ext uri="{FF2B5EF4-FFF2-40B4-BE49-F238E27FC236}">
                <a16:creationId xmlns:a16="http://schemas.microsoft.com/office/drawing/2014/main" id="{A3234896-9EEE-4DE3-B01D-B2C344E977AE}"/>
              </a:ext>
            </a:extLst>
          </p:cNvPr>
          <p:cNvSpPr>
            <a:spLocks noGrp="1"/>
          </p:cNvSpPr>
          <p:nvPr>
            <p:ph type="sldNum" sz="quarter" idx="10"/>
          </p:nvPr>
        </p:nvSpPr>
        <p:spPr/>
        <p:txBody>
          <a:bodyPr/>
          <a:lstStyle/>
          <a:p>
            <a:fld id="{A5713E8B-451C-8C40-B537-409390B060A7}" type="slidenum">
              <a:rPr lang="en-US" smtClean="0"/>
              <a:pPr/>
              <a:t>15</a:t>
            </a:fld>
            <a:endParaRPr lang="en-US"/>
          </a:p>
        </p:txBody>
      </p:sp>
      <p:sp>
        <p:nvSpPr>
          <p:cNvPr id="4" name="Text Placeholder 3">
            <a:extLst>
              <a:ext uri="{FF2B5EF4-FFF2-40B4-BE49-F238E27FC236}">
                <a16:creationId xmlns:a16="http://schemas.microsoft.com/office/drawing/2014/main" id="{8CCBF3A1-1538-4013-AC74-CAEAC6DE899B}"/>
              </a:ext>
            </a:extLst>
          </p:cNvPr>
          <p:cNvSpPr>
            <a:spLocks noGrp="1"/>
          </p:cNvSpPr>
          <p:nvPr>
            <p:ph type="body" sz="quarter" idx="11"/>
          </p:nvPr>
        </p:nvSpPr>
        <p:spPr/>
        <p:txBody>
          <a:bodyPr/>
          <a:lstStyle/>
          <a:p>
            <a:r>
              <a:rPr lang="en-US" dirty="0"/>
              <a:t>Testing Sessions are available:</a:t>
            </a:r>
          </a:p>
          <a:p>
            <a:endParaRPr lang="en-US" dirty="0"/>
          </a:p>
        </p:txBody>
      </p:sp>
      <p:sp>
        <p:nvSpPr>
          <p:cNvPr id="5" name="Text Placeholder 4">
            <a:extLst>
              <a:ext uri="{FF2B5EF4-FFF2-40B4-BE49-F238E27FC236}">
                <a16:creationId xmlns:a16="http://schemas.microsoft.com/office/drawing/2014/main" id="{BC9922C9-A694-4645-A740-014E12DBCFCC}"/>
              </a:ext>
            </a:extLst>
          </p:cNvPr>
          <p:cNvSpPr>
            <a:spLocks noGrp="1"/>
          </p:cNvSpPr>
          <p:nvPr>
            <p:ph type="body" sz="quarter" idx="12"/>
          </p:nvPr>
        </p:nvSpPr>
        <p:spPr/>
        <p:txBody>
          <a:bodyPr/>
          <a:lstStyle/>
          <a:p>
            <a:r>
              <a:rPr lang="en-US" dirty="0"/>
              <a:t>2 Part Time Test Proctors (one for mornings, one for evenings)</a:t>
            </a:r>
          </a:p>
        </p:txBody>
      </p:sp>
      <p:graphicFrame>
        <p:nvGraphicFramePr>
          <p:cNvPr id="6" name="Table 6">
            <a:extLst>
              <a:ext uri="{FF2B5EF4-FFF2-40B4-BE49-F238E27FC236}">
                <a16:creationId xmlns:a16="http://schemas.microsoft.com/office/drawing/2014/main" id="{17DE6245-5483-43BB-BE83-E6B08D863563}"/>
              </a:ext>
            </a:extLst>
          </p:cNvPr>
          <p:cNvGraphicFramePr>
            <a:graphicFrameLocks noGrp="1"/>
          </p:cNvGraphicFramePr>
          <p:nvPr>
            <p:extLst>
              <p:ext uri="{D42A27DB-BD31-4B8C-83A1-F6EECF244321}">
                <p14:modId xmlns:p14="http://schemas.microsoft.com/office/powerpoint/2010/main" val="2526069282"/>
              </p:ext>
            </p:extLst>
          </p:nvPr>
        </p:nvGraphicFramePr>
        <p:xfrm>
          <a:off x="619432" y="1898445"/>
          <a:ext cx="6174657" cy="2929194"/>
        </p:xfrm>
        <a:graphic>
          <a:graphicData uri="http://schemas.openxmlformats.org/drawingml/2006/table">
            <a:tbl>
              <a:tblPr firstRow="1" bandRow="1">
                <a:tableStyleId>{5C22544A-7EE6-4342-B048-85BDC9FD1C3A}</a:tableStyleId>
              </a:tblPr>
              <a:tblGrid>
                <a:gridCol w="2058219">
                  <a:extLst>
                    <a:ext uri="{9D8B030D-6E8A-4147-A177-3AD203B41FA5}">
                      <a16:colId xmlns:a16="http://schemas.microsoft.com/office/drawing/2014/main" val="3469620580"/>
                    </a:ext>
                  </a:extLst>
                </a:gridCol>
                <a:gridCol w="2058219">
                  <a:extLst>
                    <a:ext uri="{9D8B030D-6E8A-4147-A177-3AD203B41FA5}">
                      <a16:colId xmlns:a16="http://schemas.microsoft.com/office/drawing/2014/main" val="1513826996"/>
                    </a:ext>
                  </a:extLst>
                </a:gridCol>
                <a:gridCol w="2058219">
                  <a:extLst>
                    <a:ext uri="{9D8B030D-6E8A-4147-A177-3AD203B41FA5}">
                      <a16:colId xmlns:a16="http://schemas.microsoft.com/office/drawing/2014/main" val="2152666131"/>
                    </a:ext>
                  </a:extLst>
                </a:gridCol>
              </a:tblGrid>
              <a:tr h="488199">
                <a:tc>
                  <a:txBody>
                    <a:bodyPr/>
                    <a:lstStyle/>
                    <a:p>
                      <a:r>
                        <a:rPr lang="en-US" dirty="0"/>
                        <a:t>Day</a:t>
                      </a:r>
                    </a:p>
                  </a:txBody>
                  <a:tcPr/>
                </a:tc>
                <a:tc>
                  <a:txBody>
                    <a:bodyPr/>
                    <a:lstStyle/>
                    <a:p>
                      <a:r>
                        <a:rPr lang="en-US" dirty="0"/>
                        <a:t>Morning</a:t>
                      </a:r>
                    </a:p>
                  </a:txBody>
                  <a:tcPr/>
                </a:tc>
                <a:tc>
                  <a:txBody>
                    <a:bodyPr/>
                    <a:lstStyle/>
                    <a:p>
                      <a:r>
                        <a:rPr lang="en-US" dirty="0"/>
                        <a:t>Evenings</a:t>
                      </a:r>
                    </a:p>
                  </a:txBody>
                  <a:tcPr/>
                </a:tc>
                <a:extLst>
                  <a:ext uri="{0D108BD9-81ED-4DB2-BD59-A6C34878D82A}">
                    <a16:rowId xmlns:a16="http://schemas.microsoft.com/office/drawing/2014/main" val="2613754246"/>
                  </a:ext>
                </a:extLst>
              </a:tr>
              <a:tr h="488199">
                <a:tc>
                  <a:txBody>
                    <a:bodyPr/>
                    <a:lstStyle/>
                    <a:p>
                      <a:r>
                        <a:rPr lang="en-US" dirty="0"/>
                        <a:t>Monday</a:t>
                      </a:r>
                    </a:p>
                  </a:txBody>
                  <a:tcPr/>
                </a:tc>
                <a:tc>
                  <a:txBody>
                    <a:bodyPr/>
                    <a:lstStyle/>
                    <a:p>
                      <a:r>
                        <a:rPr lang="en-US" dirty="0"/>
                        <a:t>9:00 - 3:00</a:t>
                      </a:r>
                    </a:p>
                  </a:txBody>
                  <a:tcPr/>
                </a:tc>
                <a:tc>
                  <a:txBody>
                    <a:bodyPr/>
                    <a:lstStyle/>
                    <a:p>
                      <a:r>
                        <a:rPr lang="en-US" dirty="0"/>
                        <a:t>4:30 - 8:30</a:t>
                      </a:r>
                    </a:p>
                  </a:txBody>
                  <a:tcPr/>
                </a:tc>
                <a:extLst>
                  <a:ext uri="{0D108BD9-81ED-4DB2-BD59-A6C34878D82A}">
                    <a16:rowId xmlns:a16="http://schemas.microsoft.com/office/drawing/2014/main" val="1248639534"/>
                  </a:ext>
                </a:extLst>
              </a:tr>
              <a:tr h="488199">
                <a:tc>
                  <a:txBody>
                    <a:bodyPr/>
                    <a:lstStyle/>
                    <a:p>
                      <a:r>
                        <a:rPr lang="en-US" dirty="0"/>
                        <a:t>Tuesday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9:00 - 2:00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4:30 - 7:30</a:t>
                      </a:r>
                    </a:p>
                  </a:txBody>
                  <a:tcPr/>
                </a:tc>
                <a:extLst>
                  <a:ext uri="{0D108BD9-81ED-4DB2-BD59-A6C34878D82A}">
                    <a16:rowId xmlns:a16="http://schemas.microsoft.com/office/drawing/2014/main" val="1905912768"/>
                  </a:ext>
                </a:extLst>
              </a:tr>
              <a:tr h="488199">
                <a:tc>
                  <a:txBody>
                    <a:bodyPr/>
                    <a:lstStyle/>
                    <a:p>
                      <a:r>
                        <a:rPr lang="en-US" dirty="0"/>
                        <a:t>Wednesday</a:t>
                      </a:r>
                    </a:p>
                  </a:txBody>
                  <a:tcPr/>
                </a:tc>
                <a:tc>
                  <a:txBody>
                    <a:bodyPr/>
                    <a:lstStyle/>
                    <a:p>
                      <a:r>
                        <a:rPr lang="en-US" dirty="0"/>
                        <a:t>9:00 - 12:00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4:30 - 7:30</a:t>
                      </a:r>
                    </a:p>
                  </a:txBody>
                  <a:tcPr/>
                </a:tc>
                <a:extLst>
                  <a:ext uri="{0D108BD9-81ED-4DB2-BD59-A6C34878D82A}">
                    <a16:rowId xmlns:a16="http://schemas.microsoft.com/office/drawing/2014/main" val="2339033980"/>
                  </a:ext>
                </a:extLst>
              </a:tr>
              <a:tr h="488199">
                <a:tc>
                  <a:txBody>
                    <a:bodyPr/>
                    <a:lstStyle/>
                    <a:p>
                      <a:r>
                        <a:rPr lang="en-US" dirty="0"/>
                        <a:t>Thursday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9:00 - 2:00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4:30 - 7:30</a:t>
                      </a:r>
                    </a:p>
                  </a:txBody>
                  <a:tcPr/>
                </a:tc>
                <a:extLst>
                  <a:ext uri="{0D108BD9-81ED-4DB2-BD59-A6C34878D82A}">
                    <a16:rowId xmlns:a16="http://schemas.microsoft.com/office/drawing/2014/main" val="1429537747"/>
                  </a:ext>
                </a:extLst>
              </a:tr>
              <a:tr h="488199">
                <a:tc>
                  <a:txBody>
                    <a:bodyPr/>
                    <a:lstStyle/>
                    <a:p>
                      <a:r>
                        <a:rPr lang="en-US" dirty="0"/>
                        <a:t>Friday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9:00 - 3:00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4:30 - 8:30</a:t>
                      </a:r>
                    </a:p>
                  </a:txBody>
                  <a:tcPr/>
                </a:tc>
                <a:extLst>
                  <a:ext uri="{0D108BD9-81ED-4DB2-BD59-A6C34878D82A}">
                    <a16:rowId xmlns:a16="http://schemas.microsoft.com/office/drawing/2014/main" val="2980604120"/>
                  </a:ext>
                </a:extLst>
              </a:tr>
            </a:tbl>
          </a:graphicData>
        </a:graphic>
      </p:graphicFrame>
    </p:spTree>
    <p:extLst>
      <p:ext uri="{BB962C8B-B14F-4D97-AF65-F5344CB8AC3E}">
        <p14:creationId xmlns:p14="http://schemas.microsoft.com/office/powerpoint/2010/main" val="428097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44A2-5134-43B8-A433-795493E11BBF}"/>
              </a:ext>
            </a:extLst>
          </p:cNvPr>
          <p:cNvSpPr>
            <a:spLocks noGrp="1"/>
          </p:cNvSpPr>
          <p:nvPr>
            <p:ph type="title"/>
          </p:nvPr>
        </p:nvSpPr>
        <p:spPr/>
        <p:txBody>
          <a:bodyPr/>
          <a:lstStyle/>
          <a:p>
            <a:r>
              <a:rPr lang="en-US" dirty="0"/>
              <a:t>The Hub is for proctoring tests only</a:t>
            </a:r>
          </a:p>
        </p:txBody>
      </p:sp>
      <p:sp>
        <p:nvSpPr>
          <p:cNvPr id="3" name="Slide Number Placeholder 2">
            <a:extLst>
              <a:ext uri="{FF2B5EF4-FFF2-40B4-BE49-F238E27FC236}">
                <a16:creationId xmlns:a16="http://schemas.microsoft.com/office/drawing/2014/main" id="{A36C8632-B393-45A2-9C05-AA653F053961}"/>
              </a:ext>
            </a:extLst>
          </p:cNvPr>
          <p:cNvSpPr>
            <a:spLocks noGrp="1"/>
          </p:cNvSpPr>
          <p:nvPr>
            <p:ph type="sldNum" sz="quarter" idx="10"/>
          </p:nvPr>
        </p:nvSpPr>
        <p:spPr/>
        <p:txBody>
          <a:bodyPr/>
          <a:lstStyle/>
          <a:p>
            <a:fld id="{A5713E8B-451C-8C40-B537-409390B060A7}" type="slidenum">
              <a:rPr lang="en-US" smtClean="0"/>
              <a:pPr/>
              <a:t>16</a:t>
            </a:fld>
            <a:endParaRPr lang="en-US"/>
          </a:p>
        </p:txBody>
      </p:sp>
      <p:sp>
        <p:nvSpPr>
          <p:cNvPr id="4" name="Text Placeholder 3">
            <a:extLst>
              <a:ext uri="{FF2B5EF4-FFF2-40B4-BE49-F238E27FC236}">
                <a16:creationId xmlns:a16="http://schemas.microsoft.com/office/drawing/2014/main" id="{B4E6A0C9-2DE9-495C-9C67-6B8A809610CE}"/>
              </a:ext>
            </a:extLst>
          </p:cNvPr>
          <p:cNvSpPr>
            <a:spLocks noGrp="1"/>
          </p:cNvSpPr>
          <p:nvPr>
            <p:ph type="body" sz="quarter" idx="11"/>
          </p:nvPr>
        </p:nvSpPr>
        <p:spPr>
          <a:xfrm>
            <a:off x="457200" y="930208"/>
            <a:ext cx="8229600" cy="4948296"/>
          </a:xfrm>
        </p:spPr>
        <p:txBody>
          <a:bodyPr/>
          <a:lstStyle/>
          <a:p>
            <a:pPr marL="342900" indent="-342900">
              <a:buFont typeface="Arial" panose="020B0604020202020204" pitchFamily="34" charset="0"/>
              <a:buChar char="•"/>
            </a:pPr>
            <a:r>
              <a:rPr lang="en-US" dirty="0"/>
              <a:t>All Part A: Preparation for Remote Testing activates are the responsibility of local programs</a:t>
            </a:r>
          </a:p>
          <a:p>
            <a:pPr marL="342900" indent="-342900">
              <a:buFont typeface="Arial" panose="020B0604020202020204" pitchFamily="34" charset="0"/>
              <a:buChar char="•"/>
            </a:pPr>
            <a:r>
              <a:rPr lang="en-US" dirty="0"/>
              <a:t>Students sign up for appointments online through youcanbook.me</a:t>
            </a:r>
          </a:p>
          <a:p>
            <a:pPr marL="342900" indent="-342900">
              <a:buFont typeface="Arial" panose="020B0604020202020204" pitchFamily="34" charset="0"/>
              <a:buChar char="•"/>
            </a:pPr>
            <a:r>
              <a:rPr lang="en-US" dirty="0"/>
              <a:t>Bookings are made with assistance from local program to ensure students book the correct test</a:t>
            </a:r>
          </a:p>
        </p:txBody>
      </p:sp>
      <p:pic>
        <p:nvPicPr>
          <p:cNvPr id="9" name="Picture 8">
            <a:extLst>
              <a:ext uri="{FF2B5EF4-FFF2-40B4-BE49-F238E27FC236}">
                <a16:creationId xmlns:a16="http://schemas.microsoft.com/office/drawing/2014/main" id="{F8381243-E7A2-4B8B-A0F3-00C22799154E}"/>
              </a:ext>
            </a:extLst>
          </p:cNvPr>
          <p:cNvPicPr>
            <a:picLocks noChangeAspect="1"/>
          </p:cNvPicPr>
          <p:nvPr/>
        </p:nvPicPr>
        <p:blipFill>
          <a:blip r:embed="rId3"/>
          <a:stretch>
            <a:fillRect/>
          </a:stretch>
        </p:blipFill>
        <p:spPr>
          <a:xfrm>
            <a:off x="270387" y="2640587"/>
            <a:ext cx="8603226" cy="3375235"/>
          </a:xfrm>
          <a:prstGeom prst="rect">
            <a:avLst/>
          </a:prstGeom>
        </p:spPr>
      </p:pic>
    </p:spTree>
    <p:extLst>
      <p:ext uri="{BB962C8B-B14F-4D97-AF65-F5344CB8AC3E}">
        <p14:creationId xmlns:p14="http://schemas.microsoft.com/office/powerpoint/2010/main" val="247993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706D-79B6-4B5F-AE04-C606BBA25F40}"/>
              </a:ext>
            </a:extLst>
          </p:cNvPr>
          <p:cNvSpPr>
            <a:spLocks noGrp="1"/>
          </p:cNvSpPr>
          <p:nvPr>
            <p:ph type="title"/>
          </p:nvPr>
        </p:nvSpPr>
        <p:spPr/>
        <p:txBody>
          <a:bodyPr/>
          <a:lstStyle/>
          <a:p>
            <a:r>
              <a:rPr lang="en-US" dirty="0"/>
              <a:t>Testing Session Usage</a:t>
            </a:r>
          </a:p>
        </p:txBody>
      </p:sp>
      <p:sp>
        <p:nvSpPr>
          <p:cNvPr id="3" name="Slide Number Placeholder 2">
            <a:extLst>
              <a:ext uri="{FF2B5EF4-FFF2-40B4-BE49-F238E27FC236}">
                <a16:creationId xmlns:a16="http://schemas.microsoft.com/office/drawing/2014/main" id="{B0542479-9622-46D4-AFDD-CEE1924CC277}"/>
              </a:ext>
            </a:extLst>
          </p:cNvPr>
          <p:cNvSpPr>
            <a:spLocks noGrp="1"/>
          </p:cNvSpPr>
          <p:nvPr>
            <p:ph type="sldNum" sz="quarter" idx="10"/>
          </p:nvPr>
        </p:nvSpPr>
        <p:spPr/>
        <p:txBody>
          <a:bodyPr/>
          <a:lstStyle/>
          <a:p>
            <a:fld id="{A5713E8B-451C-8C40-B537-409390B060A7}" type="slidenum">
              <a:rPr lang="en-US" smtClean="0"/>
              <a:pPr/>
              <a:t>17</a:t>
            </a:fld>
            <a:endParaRPr lang="en-US"/>
          </a:p>
        </p:txBody>
      </p:sp>
      <p:sp>
        <p:nvSpPr>
          <p:cNvPr id="5" name="Text Placeholder 4">
            <a:extLst>
              <a:ext uri="{FF2B5EF4-FFF2-40B4-BE49-F238E27FC236}">
                <a16:creationId xmlns:a16="http://schemas.microsoft.com/office/drawing/2014/main" id="{6E5C06BA-6D80-45A7-83AD-BAAD0057613F}"/>
              </a:ext>
            </a:extLst>
          </p:cNvPr>
          <p:cNvSpPr>
            <a:spLocks noGrp="1"/>
          </p:cNvSpPr>
          <p:nvPr>
            <p:ph type="body" sz="quarter" idx="12"/>
          </p:nvPr>
        </p:nvSpPr>
        <p:spPr>
          <a:xfrm>
            <a:off x="448654" y="1183521"/>
            <a:ext cx="8238146" cy="401367"/>
          </a:xfrm>
        </p:spPr>
        <p:txBody>
          <a:bodyPr/>
          <a:lstStyle/>
          <a:p>
            <a:r>
              <a:rPr lang="en-US" dirty="0"/>
              <a:t>A snapshot from Quarter 2 of 2022-2023</a:t>
            </a:r>
          </a:p>
        </p:txBody>
      </p:sp>
      <p:graphicFrame>
        <p:nvGraphicFramePr>
          <p:cNvPr id="6" name="Table 6">
            <a:extLst>
              <a:ext uri="{FF2B5EF4-FFF2-40B4-BE49-F238E27FC236}">
                <a16:creationId xmlns:a16="http://schemas.microsoft.com/office/drawing/2014/main" id="{83D8C37B-35B4-49A1-B9CD-5984E2EC38EB}"/>
              </a:ext>
            </a:extLst>
          </p:cNvPr>
          <p:cNvGraphicFramePr>
            <a:graphicFrameLocks noGrp="1"/>
          </p:cNvGraphicFramePr>
          <p:nvPr>
            <p:extLst>
              <p:ext uri="{D42A27DB-BD31-4B8C-83A1-F6EECF244321}">
                <p14:modId xmlns:p14="http://schemas.microsoft.com/office/powerpoint/2010/main" val="2817806292"/>
              </p:ext>
            </p:extLst>
          </p:nvPr>
        </p:nvGraphicFramePr>
        <p:xfrm>
          <a:off x="448654" y="1996353"/>
          <a:ext cx="7457769" cy="3563048"/>
        </p:xfrm>
        <a:graphic>
          <a:graphicData uri="http://schemas.openxmlformats.org/drawingml/2006/table">
            <a:tbl>
              <a:tblPr firstRow="1" bandRow="1">
                <a:tableStyleId>{5C22544A-7EE6-4342-B048-85BDC9FD1C3A}</a:tableStyleId>
              </a:tblPr>
              <a:tblGrid>
                <a:gridCol w="1774723">
                  <a:extLst>
                    <a:ext uri="{9D8B030D-6E8A-4147-A177-3AD203B41FA5}">
                      <a16:colId xmlns:a16="http://schemas.microsoft.com/office/drawing/2014/main" val="1688442853"/>
                    </a:ext>
                  </a:extLst>
                </a:gridCol>
                <a:gridCol w="2841523">
                  <a:extLst>
                    <a:ext uri="{9D8B030D-6E8A-4147-A177-3AD203B41FA5}">
                      <a16:colId xmlns:a16="http://schemas.microsoft.com/office/drawing/2014/main" val="1644191781"/>
                    </a:ext>
                  </a:extLst>
                </a:gridCol>
                <a:gridCol w="2841523">
                  <a:extLst>
                    <a:ext uri="{9D8B030D-6E8A-4147-A177-3AD203B41FA5}">
                      <a16:colId xmlns:a16="http://schemas.microsoft.com/office/drawing/2014/main" val="2195425679"/>
                    </a:ext>
                  </a:extLst>
                </a:gridCol>
              </a:tblGrid>
              <a:tr h="890762">
                <a:tc>
                  <a:txBody>
                    <a:bodyPr/>
                    <a:lstStyle/>
                    <a:p>
                      <a:r>
                        <a:rPr lang="en-US" sz="2000" dirty="0"/>
                        <a:t>Month</a:t>
                      </a:r>
                    </a:p>
                  </a:txBody>
                  <a:tcPr anchor="ctr"/>
                </a:tc>
                <a:tc>
                  <a:txBody>
                    <a:bodyPr/>
                    <a:lstStyle/>
                    <a:p>
                      <a:r>
                        <a:rPr lang="en-US" sz="2000" dirty="0"/>
                        <a:t>Percent of Morning Testing Slots Used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Precent of Evening Testing Slots Used</a:t>
                      </a:r>
                    </a:p>
                  </a:txBody>
                  <a:tcPr anchor="ctr"/>
                </a:tc>
                <a:extLst>
                  <a:ext uri="{0D108BD9-81ED-4DB2-BD59-A6C34878D82A}">
                    <a16:rowId xmlns:a16="http://schemas.microsoft.com/office/drawing/2014/main" val="108384881"/>
                  </a:ext>
                </a:extLst>
              </a:tr>
              <a:tr h="890762">
                <a:tc>
                  <a:txBody>
                    <a:bodyPr/>
                    <a:lstStyle/>
                    <a:p>
                      <a:r>
                        <a:rPr lang="en-US" sz="2000" dirty="0"/>
                        <a:t>October</a:t>
                      </a:r>
                    </a:p>
                  </a:txBody>
                  <a:tcPr anchor="ctr"/>
                </a:tc>
                <a:tc>
                  <a:txBody>
                    <a:bodyPr/>
                    <a:lstStyle/>
                    <a:p>
                      <a:pPr algn="ctr"/>
                      <a:r>
                        <a:rPr lang="en-US" sz="2000" dirty="0"/>
                        <a:t>66%</a:t>
                      </a:r>
                    </a:p>
                  </a:txBody>
                  <a:tcPr anchor="ctr"/>
                </a:tc>
                <a:tc>
                  <a:txBody>
                    <a:bodyPr/>
                    <a:lstStyle/>
                    <a:p>
                      <a:pPr algn="ctr"/>
                      <a:r>
                        <a:rPr lang="en-US" sz="2000" dirty="0"/>
                        <a:t>81%</a:t>
                      </a:r>
                    </a:p>
                  </a:txBody>
                  <a:tcPr anchor="ctr"/>
                </a:tc>
                <a:extLst>
                  <a:ext uri="{0D108BD9-81ED-4DB2-BD59-A6C34878D82A}">
                    <a16:rowId xmlns:a16="http://schemas.microsoft.com/office/drawing/2014/main" val="3757906048"/>
                  </a:ext>
                </a:extLst>
              </a:tr>
              <a:tr h="890762">
                <a:tc>
                  <a:txBody>
                    <a:bodyPr/>
                    <a:lstStyle/>
                    <a:p>
                      <a:r>
                        <a:rPr lang="en-US" sz="2000" dirty="0"/>
                        <a:t>November</a:t>
                      </a:r>
                    </a:p>
                  </a:txBody>
                  <a:tcPr anchor="ctr"/>
                </a:tc>
                <a:tc>
                  <a:txBody>
                    <a:bodyPr/>
                    <a:lstStyle/>
                    <a:p>
                      <a:pPr algn="ctr"/>
                      <a:r>
                        <a:rPr lang="en-US" sz="2000" dirty="0"/>
                        <a:t>78%</a:t>
                      </a:r>
                    </a:p>
                  </a:txBody>
                  <a:tcPr anchor="ctr"/>
                </a:tc>
                <a:tc>
                  <a:txBody>
                    <a:bodyPr/>
                    <a:lstStyle/>
                    <a:p>
                      <a:pPr algn="ctr"/>
                      <a:r>
                        <a:rPr lang="en-US" sz="2000" dirty="0"/>
                        <a:t>94%</a:t>
                      </a:r>
                    </a:p>
                  </a:txBody>
                  <a:tcPr anchor="ctr"/>
                </a:tc>
                <a:extLst>
                  <a:ext uri="{0D108BD9-81ED-4DB2-BD59-A6C34878D82A}">
                    <a16:rowId xmlns:a16="http://schemas.microsoft.com/office/drawing/2014/main" val="1874335666"/>
                  </a:ext>
                </a:extLst>
              </a:tr>
              <a:tr h="890762">
                <a:tc>
                  <a:txBody>
                    <a:bodyPr/>
                    <a:lstStyle/>
                    <a:p>
                      <a:r>
                        <a:rPr lang="en-US" sz="2000" dirty="0"/>
                        <a:t>December</a:t>
                      </a:r>
                    </a:p>
                  </a:txBody>
                  <a:tcPr anchor="ctr"/>
                </a:tc>
                <a:tc>
                  <a:txBody>
                    <a:bodyPr/>
                    <a:lstStyle/>
                    <a:p>
                      <a:pPr algn="ctr"/>
                      <a:r>
                        <a:rPr lang="en-US" sz="2000" dirty="0"/>
                        <a:t>93%</a:t>
                      </a:r>
                    </a:p>
                  </a:txBody>
                  <a:tcPr anchor="ctr"/>
                </a:tc>
                <a:tc>
                  <a:txBody>
                    <a:bodyPr/>
                    <a:lstStyle/>
                    <a:p>
                      <a:pPr algn="ctr"/>
                      <a:r>
                        <a:rPr lang="en-US" sz="2000" dirty="0"/>
                        <a:t>94%</a:t>
                      </a:r>
                    </a:p>
                  </a:txBody>
                  <a:tcPr anchor="ctr"/>
                </a:tc>
                <a:extLst>
                  <a:ext uri="{0D108BD9-81ED-4DB2-BD59-A6C34878D82A}">
                    <a16:rowId xmlns:a16="http://schemas.microsoft.com/office/drawing/2014/main" val="1801849631"/>
                  </a:ext>
                </a:extLst>
              </a:tr>
            </a:tbl>
          </a:graphicData>
        </a:graphic>
      </p:graphicFrame>
    </p:spTree>
    <p:extLst>
      <p:ext uri="{BB962C8B-B14F-4D97-AF65-F5344CB8AC3E}">
        <p14:creationId xmlns:p14="http://schemas.microsoft.com/office/powerpoint/2010/main" val="25824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668"/>
            <a:ext cx="8229600" cy="493734"/>
          </a:xfrm>
        </p:spPr>
        <p:txBody>
          <a:bodyPr/>
          <a:lstStyle/>
          <a:p>
            <a:r>
              <a:rPr lang="en-US"/>
              <a:t>Overview of Oregon:</a:t>
            </a:r>
            <a:br>
              <a:rPr lang="en-US"/>
            </a:br>
            <a:r>
              <a:rPr lang="en-US" sz="2000"/>
              <a:t>9</a:t>
            </a:r>
            <a:r>
              <a:rPr lang="en-US" sz="2000" baseline="30000"/>
              <a:t>th</a:t>
            </a:r>
            <a:r>
              <a:rPr lang="en-US" sz="2000"/>
              <a:t> largest state</a:t>
            </a:r>
            <a:br>
              <a:rPr lang="en-US" sz="2000"/>
            </a:br>
            <a:r>
              <a:rPr lang="en-US" sz="2000"/>
              <a:t>27</a:t>
            </a:r>
            <a:r>
              <a:rPr lang="en-US" sz="2000" baseline="30000"/>
              <a:t>th</a:t>
            </a:r>
            <a:r>
              <a:rPr lang="en-US" sz="2000"/>
              <a:t> most populous state</a:t>
            </a:r>
            <a:br>
              <a:rPr lang="en-US"/>
            </a:br>
            <a:endParaRPr lang="en-US"/>
          </a:p>
        </p:txBody>
      </p:sp>
      <p:sp>
        <p:nvSpPr>
          <p:cNvPr id="3" name="Slide Number Placeholder 2"/>
          <p:cNvSpPr>
            <a:spLocks noGrp="1"/>
          </p:cNvSpPr>
          <p:nvPr>
            <p:ph type="sldNum" sz="quarter" idx="10"/>
          </p:nvPr>
        </p:nvSpPr>
        <p:spPr/>
        <p:txBody>
          <a:bodyPr/>
          <a:lstStyle/>
          <a:p>
            <a:fld id="{A5713E8B-451C-8C40-B537-409390B060A7}" type="slidenum">
              <a:rPr lang="en-US" smtClean="0"/>
              <a:pPr/>
              <a:t>2</a:t>
            </a:fld>
            <a:endParaRPr lang="en-US"/>
          </a:p>
        </p:txBody>
      </p:sp>
      <p:pic>
        <p:nvPicPr>
          <p:cNvPr id="4" name="Picture 3"/>
          <p:cNvPicPr>
            <a:picLocks noChangeAspect="1"/>
          </p:cNvPicPr>
          <p:nvPr/>
        </p:nvPicPr>
        <p:blipFill>
          <a:blip r:embed="rId3"/>
          <a:stretch>
            <a:fillRect/>
          </a:stretch>
        </p:blipFill>
        <p:spPr>
          <a:xfrm>
            <a:off x="1057287" y="1612931"/>
            <a:ext cx="6285833" cy="4642142"/>
          </a:xfrm>
          <a:prstGeom prst="rect">
            <a:avLst/>
          </a:prstGeom>
        </p:spPr>
      </p:pic>
      <p:sp>
        <p:nvSpPr>
          <p:cNvPr id="6" name="TextBox 5">
            <a:extLst>
              <a:ext uri="{FF2B5EF4-FFF2-40B4-BE49-F238E27FC236}">
                <a16:creationId xmlns:a16="http://schemas.microsoft.com/office/drawing/2014/main" id="{DDF26109-DFCA-84A9-CB1B-6D339B7955D5}"/>
              </a:ext>
            </a:extLst>
          </p:cNvPr>
          <p:cNvSpPr txBox="1"/>
          <p:nvPr/>
        </p:nvSpPr>
        <p:spPr>
          <a:xfrm>
            <a:off x="981075" y="6299008"/>
            <a:ext cx="1399742" cy="261610"/>
          </a:xfrm>
          <a:prstGeom prst="rect">
            <a:avLst/>
          </a:prstGeom>
          <a:noFill/>
        </p:spPr>
        <p:txBody>
          <a:bodyPr wrap="none" rtlCol="0">
            <a:spAutoFit/>
          </a:bodyPr>
          <a:lstStyle/>
          <a:p>
            <a:r>
              <a:rPr lang="en-US" sz="1100" dirty="0">
                <a:solidFill>
                  <a:schemeClr val="tx1">
                    <a:lumMod val="65000"/>
                    <a:lumOff val="35000"/>
                  </a:schemeClr>
                </a:solidFill>
              </a:rPr>
              <a:t>Source: Google Maps</a:t>
            </a:r>
          </a:p>
        </p:txBody>
      </p:sp>
    </p:spTree>
    <p:extLst>
      <p:ext uri="{BB962C8B-B14F-4D97-AF65-F5344CB8AC3E}">
        <p14:creationId xmlns:p14="http://schemas.microsoft.com/office/powerpoint/2010/main" val="209941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Oregon: Population Density by County</a:t>
            </a:r>
            <a:br>
              <a:rPr lang="en-US"/>
            </a:br>
            <a:r>
              <a:rPr lang="en-US" sz="1800"/>
              <a:t>Highest (red): 1873 people per sq. km in Multnomah County</a:t>
            </a:r>
            <a:br>
              <a:rPr lang="en-US" sz="1800"/>
            </a:br>
            <a:r>
              <a:rPr lang="en-US" sz="1800"/>
              <a:t>Lowest (pale tan):  0.72 people per sq. km in Harney County</a:t>
            </a:r>
            <a:br>
              <a:rPr lang="en-US" sz="1800"/>
            </a:br>
            <a:endParaRPr lang="en-US"/>
          </a:p>
        </p:txBody>
      </p:sp>
      <p:sp>
        <p:nvSpPr>
          <p:cNvPr id="3" name="Slide Number Placeholder 2"/>
          <p:cNvSpPr>
            <a:spLocks noGrp="1"/>
          </p:cNvSpPr>
          <p:nvPr>
            <p:ph type="sldNum" sz="quarter" idx="10"/>
          </p:nvPr>
        </p:nvSpPr>
        <p:spPr/>
        <p:txBody>
          <a:bodyPr/>
          <a:lstStyle/>
          <a:p>
            <a:fld id="{A5713E8B-451C-8C40-B537-409390B060A7}" type="slidenum">
              <a:rPr lang="en-US" smtClean="0"/>
              <a:pPr/>
              <a:t>3</a:t>
            </a:fld>
            <a:endParaRPr lang="en-US"/>
          </a:p>
        </p:txBody>
      </p:sp>
      <p:sp>
        <p:nvSpPr>
          <p:cNvPr id="6" name="Text Placeholder 5"/>
          <p:cNvSpPr>
            <a:spLocks noGrp="1"/>
          </p:cNvSpPr>
          <p:nvPr>
            <p:ph type="body" sz="quarter" idx="11"/>
          </p:nvPr>
        </p:nvSpPr>
        <p:spPr>
          <a:xfrm>
            <a:off x="457200" y="2522484"/>
            <a:ext cx="8229600" cy="3894547"/>
          </a:xfrm>
        </p:spPr>
        <p:txBody>
          <a:bodyPr/>
          <a:lstStyle/>
          <a:p>
            <a:endParaRPr lang="en-US">
              <a:solidFill>
                <a:schemeClr val="tx2"/>
              </a:solidFill>
            </a:endParaRPr>
          </a:p>
          <a:p>
            <a:endParaRPr lang="en-US">
              <a:solidFill>
                <a:schemeClr val="tx2"/>
              </a:solidFill>
            </a:endParaRPr>
          </a:p>
        </p:txBody>
      </p:sp>
      <p:pic>
        <p:nvPicPr>
          <p:cNvPr id="4" name="Picture 3"/>
          <p:cNvPicPr>
            <a:picLocks noChangeAspect="1"/>
          </p:cNvPicPr>
          <p:nvPr/>
        </p:nvPicPr>
        <p:blipFill>
          <a:blip r:embed="rId3"/>
          <a:stretch>
            <a:fillRect/>
          </a:stretch>
        </p:blipFill>
        <p:spPr>
          <a:xfrm>
            <a:off x="1270389" y="1686560"/>
            <a:ext cx="5465458" cy="4645213"/>
          </a:xfrm>
          <a:prstGeom prst="rect">
            <a:avLst/>
          </a:prstGeom>
        </p:spPr>
      </p:pic>
      <p:sp>
        <p:nvSpPr>
          <p:cNvPr id="2" name="TextBox 1">
            <a:extLst>
              <a:ext uri="{FF2B5EF4-FFF2-40B4-BE49-F238E27FC236}">
                <a16:creationId xmlns:a16="http://schemas.microsoft.com/office/drawing/2014/main" id="{84679B0A-1945-CECB-1F19-D1549CF026EB}"/>
              </a:ext>
            </a:extLst>
          </p:cNvPr>
          <p:cNvSpPr txBox="1"/>
          <p:nvPr/>
        </p:nvSpPr>
        <p:spPr>
          <a:xfrm>
            <a:off x="866775" y="6069172"/>
            <a:ext cx="2603598" cy="261610"/>
          </a:xfrm>
          <a:prstGeom prst="rect">
            <a:avLst/>
          </a:prstGeom>
          <a:noFill/>
        </p:spPr>
        <p:txBody>
          <a:bodyPr wrap="none" rtlCol="0">
            <a:spAutoFit/>
          </a:bodyPr>
          <a:lstStyle/>
          <a:p>
            <a:r>
              <a:rPr lang="en-US" sz="1100" dirty="0">
                <a:solidFill>
                  <a:schemeClr val="tx1">
                    <a:lumMod val="65000"/>
                    <a:lumOff val="35000"/>
                  </a:schemeClr>
                </a:solidFill>
              </a:rPr>
              <a:t>Source: www.worldpopulationreview.com</a:t>
            </a:r>
          </a:p>
        </p:txBody>
      </p:sp>
    </p:spTree>
    <p:extLst>
      <p:ext uri="{BB962C8B-B14F-4D97-AF65-F5344CB8AC3E}">
        <p14:creationId xmlns:p14="http://schemas.microsoft.com/office/powerpoint/2010/main" val="38821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Multnomah: A Tale of Two Counties</a:t>
            </a:r>
            <a:br>
              <a:rPr lang="en-US"/>
            </a:br>
            <a:r>
              <a:rPr lang="en-US" sz="1800" i="1"/>
              <a:t>If you were to split Oregon’s most populous county, Multnomah, into two counties, the western half would be the wealthiest county in Oregon, and the eastern half would be the poorest county in Oregon.</a:t>
            </a:r>
            <a:br>
              <a:rPr lang="en-US" sz="1800"/>
            </a:br>
            <a:endParaRPr lang="en-US"/>
          </a:p>
        </p:txBody>
      </p:sp>
      <p:sp>
        <p:nvSpPr>
          <p:cNvPr id="3" name="Slide Number Placeholder 2"/>
          <p:cNvSpPr>
            <a:spLocks noGrp="1"/>
          </p:cNvSpPr>
          <p:nvPr>
            <p:ph type="sldNum" sz="quarter" idx="10"/>
          </p:nvPr>
        </p:nvSpPr>
        <p:spPr/>
        <p:txBody>
          <a:bodyPr/>
          <a:lstStyle/>
          <a:p>
            <a:fld id="{A5713E8B-451C-8C40-B537-409390B060A7}" type="slidenum">
              <a:rPr lang="en-US" smtClean="0"/>
              <a:pPr/>
              <a:t>4</a:t>
            </a:fld>
            <a:endParaRPr lang="en-US"/>
          </a:p>
        </p:txBody>
      </p:sp>
      <p:sp>
        <p:nvSpPr>
          <p:cNvPr id="6" name="Text Placeholder 5"/>
          <p:cNvSpPr>
            <a:spLocks noGrp="1"/>
          </p:cNvSpPr>
          <p:nvPr>
            <p:ph type="body" sz="quarter" idx="11"/>
          </p:nvPr>
        </p:nvSpPr>
        <p:spPr>
          <a:xfrm>
            <a:off x="457200" y="2522484"/>
            <a:ext cx="8229600" cy="3894547"/>
          </a:xfrm>
        </p:spPr>
        <p:txBody>
          <a:bodyPr/>
          <a:lstStyle/>
          <a:p>
            <a:endParaRPr lang="en-US">
              <a:solidFill>
                <a:schemeClr val="tx2"/>
              </a:solidFill>
            </a:endParaRPr>
          </a:p>
          <a:p>
            <a:endParaRPr lang="en-US">
              <a:solidFill>
                <a:schemeClr val="tx2"/>
              </a:solidFill>
            </a:endParaRPr>
          </a:p>
        </p:txBody>
      </p:sp>
      <p:pic>
        <p:nvPicPr>
          <p:cNvPr id="2" name="Picture 1"/>
          <p:cNvPicPr>
            <a:picLocks noChangeAspect="1"/>
          </p:cNvPicPr>
          <p:nvPr/>
        </p:nvPicPr>
        <p:blipFill>
          <a:blip r:embed="rId3"/>
          <a:stretch>
            <a:fillRect/>
          </a:stretch>
        </p:blipFill>
        <p:spPr>
          <a:xfrm>
            <a:off x="560485" y="1861849"/>
            <a:ext cx="7028604" cy="4468933"/>
          </a:xfrm>
          <a:prstGeom prst="rect">
            <a:avLst/>
          </a:prstGeom>
        </p:spPr>
      </p:pic>
      <p:sp>
        <p:nvSpPr>
          <p:cNvPr id="4" name="TextBox 3">
            <a:extLst>
              <a:ext uri="{FF2B5EF4-FFF2-40B4-BE49-F238E27FC236}">
                <a16:creationId xmlns:a16="http://schemas.microsoft.com/office/drawing/2014/main" id="{F07D86C5-AD0F-7958-8B29-5CCDCDB5E95A}"/>
              </a:ext>
            </a:extLst>
          </p:cNvPr>
          <p:cNvSpPr txBox="1"/>
          <p:nvPr/>
        </p:nvSpPr>
        <p:spPr>
          <a:xfrm>
            <a:off x="790575" y="6271778"/>
            <a:ext cx="2603598" cy="261610"/>
          </a:xfrm>
          <a:prstGeom prst="rect">
            <a:avLst/>
          </a:prstGeom>
          <a:noFill/>
        </p:spPr>
        <p:txBody>
          <a:bodyPr wrap="none" rtlCol="0">
            <a:spAutoFit/>
          </a:bodyPr>
          <a:lstStyle/>
          <a:p>
            <a:r>
              <a:rPr lang="en-US" sz="1100" dirty="0">
                <a:solidFill>
                  <a:schemeClr val="tx1">
                    <a:lumMod val="65000"/>
                    <a:lumOff val="35000"/>
                  </a:schemeClr>
                </a:solidFill>
              </a:rPr>
              <a:t>Source: www.worldpopulationreview.com</a:t>
            </a:r>
          </a:p>
        </p:txBody>
      </p:sp>
    </p:spTree>
    <p:extLst>
      <p:ext uri="{BB962C8B-B14F-4D97-AF65-F5344CB8AC3E}">
        <p14:creationId xmlns:p14="http://schemas.microsoft.com/office/powerpoint/2010/main" val="7954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A9AD-5101-4138-8CA5-FA506A75A9CE}"/>
              </a:ext>
            </a:extLst>
          </p:cNvPr>
          <p:cNvSpPr>
            <a:spLocks noGrp="1"/>
          </p:cNvSpPr>
          <p:nvPr>
            <p:ph type="title"/>
          </p:nvPr>
        </p:nvSpPr>
        <p:spPr/>
        <p:txBody>
          <a:bodyPr/>
          <a:lstStyle/>
          <a:p>
            <a:r>
              <a:rPr lang="en-US">
                <a:cs typeface="Calibri Light"/>
              </a:rPr>
              <a:t>Snapshot of Oregon Providers</a:t>
            </a:r>
            <a:endParaRPr lang="en-US"/>
          </a:p>
        </p:txBody>
      </p:sp>
      <p:sp>
        <p:nvSpPr>
          <p:cNvPr id="3" name="Slide Number Placeholder 2">
            <a:extLst>
              <a:ext uri="{FF2B5EF4-FFF2-40B4-BE49-F238E27FC236}">
                <a16:creationId xmlns:a16="http://schemas.microsoft.com/office/drawing/2014/main" id="{04F0F783-F87C-4B99-B462-AD363D9D8888}"/>
              </a:ext>
            </a:extLst>
          </p:cNvPr>
          <p:cNvSpPr>
            <a:spLocks noGrp="1"/>
          </p:cNvSpPr>
          <p:nvPr>
            <p:ph type="sldNum" sz="quarter" idx="10"/>
          </p:nvPr>
        </p:nvSpPr>
        <p:spPr/>
        <p:txBody>
          <a:bodyPr/>
          <a:lstStyle/>
          <a:p>
            <a:fld id="{A5713E8B-451C-8C40-B537-409390B060A7}" type="slidenum">
              <a:rPr lang="en-US" smtClean="0"/>
              <a:pPr/>
              <a:t>5</a:t>
            </a:fld>
            <a:endParaRPr lang="en-US"/>
          </a:p>
        </p:txBody>
      </p:sp>
      <p:sp>
        <p:nvSpPr>
          <p:cNvPr id="4" name="Text Placeholder 3">
            <a:extLst>
              <a:ext uri="{FF2B5EF4-FFF2-40B4-BE49-F238E27FC236}">
                <a16:creationId xmlns:a16="http://schemas.microsoft.com/office/drawing/2014/main" id="{14F6ABCA-B5C1-491F-A402-68D8AE2B592A}"/>
              </a:ext>
            </a:extLst>
          </p:cNvPr>
          <p:cNvSpPr>
            <a:spLocks noGrp="1"/>
          </p:cNvSpPr>
          <p:nvPr>
            <p:ph type="body" sz="quarter" idx="11"/>
          </p:nvPr>
        </p:nvSpPr>
        <p:spPr/>
        <p:txBody>
          <a:bodyPr vert="horz" lIns="91440" tIns="45720" rIns="91440" bIns="45720" rtlCol="0" anchor="t">
            <a:noAutofit/>
          </a:bodyPr>
          <a:lstStyle/>
          <a:p>
            <a:endParaRPr lang="en-US" dirty="0"/>
          </a:p>
        </p:txBody>
      </p:sp>
      <p:sp>
        <p:nvSpPr>
          <p:cNvPr id="5" name="Text Placeholder 4">
            <a:extLst>
              <a:ext uri="{FF2B5EF4-FFF2-40B4-BE49-F238E27FC236}">
                <a16:creationId xmlns:a16="http://schemas.microsoft.com/office/drawing/2014/main" id="{ECB2F1CD-BC50-4641-998A-4576362D8403}"/>
              </a:ext>
            </a:extLst>
          </p:cNvPr>
          <p:cNvSpPr>
            <a:spLocks noGrp="1"/>
          </p:cNvSpPr>
          <p:nvPr>
            <p:ph type="body" sz="quarter" idx="12"/>
          </p:nvPr>
        </p:nvSpPr>
        <p:spPr/>
        <p:txBody>
          <a:bodyPr vert="horz" lIns="91440" tIns="45720" rIns="91440" bIns="45720" rtlCol="0" anchor="t">
            <a:noAutofit/>
          </a:bodyPr>
          <a:lstStyle/>
          <a:p>
            <a:r>
              <a:rPr lang="en-US" dirty="0">
                <a:latin typeface="Calibri Light"/>
                <a:cs typeface="Calibri Light"/>
              </a:rPr>
              <a:t>16 providers statewide. </a:t>
            </a:r>
            <a:endParaRPr lang="en-US" dirty="0"/>
          </a:p>
        </p:txBody>
      </p:sp>
      <p:pic>
        <p:nvPicPr>
          <p:cNvPr id="6" name="Picture 6" descr="Map&#10;&#10;Description automatically generated">
            <a:extLst>
              <a:ext uri="{FF2B5EF4-FFF2-40B4-BE49-F238E27FC236}">
                <a16:creationId xmlns:a16="http://schemas.microsoft.com/office/drawing/2014/main" id="{EAD37441-518E-4DCE-8FA4-245732A2E2BA}"/>
              </a:ext>
            </a:extLst>
          </p:cNvPr>
          <p:cNvPicPr>
            <a:picLocks noChangeAspect="1"/>
          </p:cNvPicPr>
          <p:nvPr/>
        </p:nvPicPr>
        <p:blipFill>
          <a:blip r:embed="rId3"/>
          <a:stretch>
            <a:fillRect/>
          </a:stretch>
        </p:blipFill>
        <p:spPr>
          <a:xfrm>
            <a:off x="1183342" y="1379759"/>
            <a:ext cx="6753586" cy="4656139"/>
          </a:xfrm>
          <a:prstGeom prst="rect">
            <a:avLst/>
          </a:prstGeom>
        </p:spPr>
      </p:pic>
      <p:sp>
        <p:nvSpPr>
          <p:cNvPr id="7" name="TextBox 6">
            <a:extLst>
              <a:ext uri="{FF2B5EF4-FFF2-40B4-BE49-F238E27FC236}">
                <a16:creationId xmlns:a16="http://schemas.microsoft.com/office/drawing/2014/main" id="{05B40422-26B1-4E63-C90C-A93BE95E04A3}"/>
              </a:ext>
            </a:extLst>
          </p:cNvPr>
          <p:cNvSpPr txBox="1"/>
          <p:nvPr/>
        </p:nvSpPr>
        <p:spPr>
          <a:xfrm>
            <a:off x="5961888" y="2057400"/>
            <a:ext cx="493776" cy="369332"/>
          </a:xfrm>
          <a:prstGeom prst="rect">
            <a:avLst/>
          </a:prstGeom>
          <a:solidFill>
            <a:srgbClr val="9999FF"/>
          </a:solidFill>
        </p:spPr>
        <p:txBody>
          <a:bodyPr wrap="square" rtlCol="0">
            <a:spAutoFit/>
          </a:bodyPr>
          <a:lstStyle/>
          <a:p>
            <a:endParaRPr lang="en-US" dirty="0"/>
          </a:p>
        </p:txBody>
      </p:sp>
    </p:spTree>
    <p:extLst>
      <p:ext uri="{BB962C8B-B14F-4D97-AF65-F5344CB8AC3E}">
        <p14:creationId xmlns:p14="http://schemas.microsoft.com/office/powerpoint/2010/main" val="183507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AF33417-A558-5144-88EA-E12D2A10966A}"/>
              </a:ext>
            </a:extLst>
          </p:cNvPr>
          <p:cNvGraphicFramePr>
            <a:graphicFrameLocks/>
          </p:cNvGraphicFramePr>
          <p:nvPr>
            <p:extLst>
              <p:ext uri="{D42A27DB-BD31-4B8C-83A1-F6EECF244321}">
                <p14:modId xmlns:p14="http://schemas.microsoft.com/office/powerpoint/2010/main" val="2641535714"/>
              </p:ext>
            </p:extLst>
          </p:nvPr>
        </p:nvGraphicFramePr>
        <p:xfrm>
          <a:off x="457200" y="1393371"/>
          <a:ext cx="8229600" cy="443592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87CEC0EF-1F2F-F3A6-2651-49F20DECAE03}"/>
              </a:ext>
            </a:extLst>
          </p:cNvPr>
          <p:cNvSpPr>
            <a:spLocks noGrp="1"/>
          </p:cNvSpPr>
          <p:nvPr>
            <p:ph type="title"/>
          </p:nvPr>
        </p:nvSpPr>
        <p:spPr/>
        <p:txBody>
          <a:bodyPr/>
          <a:lstStyle/>
          <a:p>
            <a:r>
              <a:rPr lang="en-US" dirty="0"/>
              <a:t>Oregon Title II Total Enrollment</a:t>
            </a:r>
          </a:p>
        </p:txBody>
      </p:sp>
      <p:sp>
        <p:nvSpPr>
          <p:cNvPr id="3" name="Slide Number Placeholder 2">
            <a:extLst>
              <a:ext uri="{FF2B5EF4-FFF2-40B4-BE49-F238E27FC236}">
                <a16:creationId xmlns:a16="http://schemas.microsoft.com/office/drawing/2014/main" id="{BC99E1DB-81B0-FBFF-4362-22E288C132F9}"/>
              </a:ext>
            </a:extLst>
          </p:cNvPr>
          <p:cNvSpPr>
            <a:spLocks noGrp="1"/>
          </p:cNvSpPr>
          <p:nvPr>
            <p:ph type="sldNum" sz="quarter" idx="10"/>
          </p:nvPr>
        </p:nvSpPr>
        <p:spPr/>
        <p:txBody>
          <a:bodyPr/>
          <a:lstStyle/>
          <a:p>
            <a:fld id="{A5713E8B-451C-8C40-B537-409390B060A7}" type="slidenum">
              <a:rPr lang="en-US" smtClean="0"/>
              <a:pPr/>
              <a:t>6</a:t>
            </a:fld>
            <a:endParaRPr lang="en-US"/>
          </a:p>
        </p:txBody>
      </p:sp>
      <p:sp>
        <p:nvSpPr>
          <p:cNvPr id="9" name="TextBox 8">
            <a:extLst>
              <a:ext uri="{FF2B5EF4-FFF2-40B4-BE49-F238E27FC236}">
                <a16:creationId xmlns:a16="http://schemas.microsoft.com/office/drawing/2014/main" id="{7BB7D487-E946-2FEE-A9E4-83E61524B43D}"/>
              </a:ext>
            </a:extLst>
          </p:cNvPr>
          <p:cNvSpPr txBox="1"/>
          <p:nvPr/>
        </p:nvSpPr>
        <p:spPr>
          <a:xfrm>
            <a:off x="866775" y="6069172"/>
            <a:ext cx="2254143" cy="261610"/>
          </a:xfrm>
          <a:prstGeom prst="rect">
            <a:avLst/>
          </a:prstGeom>
          <a:noFill/>
        </p:spPr>
        <p:txBody>
          <a:bodyPr wrap="none" rtlCol="0">
            <a:spAutoFit/>
          </a:bodyPr>
          <a:lstStyle/>
          <a:p>
            <a:r>
              <a:rPr lang="en-US" sz="1100" dirty="0">
                <a:solidFill>
                  <a:schemeClr val="tx1">
                    <a:lumMod val="65000"/>
                    <a:lumOff val="35000"/>
                  </a:schemeClr>
                </a:solidFill>
              </a:rPr>
              <a:t>Source: CASAS TOPSpro NRS Table 1</a:t>
            </a:r>
          </a:p>
        </p:txBody>
      </p:sp>
    </p:spTree>
    <p:extLst>
      <p:ext uri="{BB962C8B-B14F-4D97-AF65-F5344CB8AC3E}">
        <p14:creationId xmlns:p14="http://schemas.microsoft.com/office/powerpoint/2010/main" val="18508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4120073-0402-AD02-29C8-DF9120AF6910}"/>
              </a:ext>
            </a:extLst>
          </p:cNvPr>
          <p:cNvGraphicFramePr>
            <a:graphicFrameLocks/>
          </p:cNvGraphicFramePr>
          <p:nvPr>
            <p:extLst>
              <p:ext uri="{D42A27DB-BD31-4B8C-83A1-F6EECF244321}">
                <p14:modId xmlns:p14="http://schemas.microsoft.com/office/powerpoint/2010/main" val="2400011960"/>
              </p:ext>
            </p:extLst>
          </p:nvPr>
        </p:nvGraphicFramePr>
        <p:xfrm>
          <a:off x="457198" y="1393370"/>
          <a:ext cx="8229601" cy="47026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68072ADA-2BCD-0B31-93ED-021965340541}"/>
              </a:ext>
            </a:extLst>
          </p:cNvPr>
          <p:cNvSpPr>
            <a:spLocks noGrp="1"/>
          </p:cNvSpPr>
          <p:nvPr>
            <p:ph type="title"/>
          </p:nvPr>
        </p:nvSpPr>
        <p:spPr/>
        <p:txBody>
          <a:bodyPr/>
          <a:lstStyle/>
          <a:p>
            <a:r>
              <a:rPr lang="en-US" dirty="0"/>
              <a:t>Oregon Title II Enrollment by Race/Ethnicity</a:t>
            </a:r>
          </a:p>
        </p:txBody>
      </p:sp>
      <p:sp>
        <p:nvSpPr>
          <p:cNvPr id="3" name="Slide Number Placeholder 2">
            <a:extLst>
              <a:ext uri="{FF2B5EF4-FFF2-40B4-BE49-F238E27FC236}">
                <a16:creationId xmlns:a16="http://schemas.microsoft.com/office/drawing/2014/main" id="{8355E19E-ACB1-3522-AFF0-4C4368ABF564}"/>
              </a:ext>
            </a:extLst>
          </p:cNvPr>
          <p:cNvSpPr>
            <a:spLocks noGrp="1"/>
          </p:cNvSpPr>
          <p:nvPr>
            <p:ph type="sldNum" sz="quarter" idx="10"/>
          </p:nvPr>
        </p:nvSpPr>
        <p:spPr/>
        <p:txBody>
          <a:bodyPr/>
          <a:lstStyle/>
          <a:p>
            <a:fld id="{A5713E8B-451C-8C40-B537-409390B060A7}" type="slidenum">
              <a:rPr lang="en-US" smtClean="0"/>
              <a:pPr/>
              <a:t>7</a:t>
            </a:fld>
            <a:endParaRPr lang="en-US"/>
          </a:p>
        </p:txBody>
      </p:sp>
      <p:sp>
        <p:nvSpPr>
          <p:cNvPr id="8" name="TextBox 7">
            <a:extLst>
              <a:ext uri="{FF2B5EF4-FFF2-40B4-BE49-F238E27FC236}">
                <a16:creationId xmlns:a16="http://schemas.microsoft.com/office/drawing/2014/main" id="{9511642A-3889-3A2E-A5C9-4769AEEEAF51}"/>
              </a:ext>
            </a:extLst>
          </p:cNvPr>
          <p:cNvSpPr txBox="1"/>
          <p:nvPr/>
        </p:nvSpPr>
        <p:spPr>
          <a:xfrm>
            <a:off x="866775" y="6069172"/>
            <a:ext cx="2254143" cy="261610"/>
          </a:xfrm>
          <a:prstGeom prst="rect">
            <a:avLst/>
          </a:prstGeom>
          <a:noFill/>
        </p:spPr>
        <p:txBody>
          <a:bodyPr wrap="none" rtlCol="0">
            <a:spAutoFit/>
          </a:bodyPr>
          <a:lstStyle/>
          <a:p>
            <a:r>
              <a:rPr lang="en-US" sz="1100" dirty="0">
                <a:solidFill>
                  <a:schemeClr val="tx1">
                    <a:lumMod val="65000"/>
                    <a:lumOff val="35000"/>
                  </a:schemeClr>
                </a:solidFill>
              </a:rPr>
              <a:t>Source: CASAS TOPSpro NRS Table 1</a:t>
            </a:r>
          </a:p>
        </p:txBody>
      </p:sp>
    </p:spTree>
    <p:extLst>
      <p:ext uri="{BB962C8B-B14F-4D97-AF65-F5344CB8AC3E}">
        <p14:creationId xmlns:p14="http://schemas.microsoft.com/office/powerpoint/2010/main" val="17216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53F381C-430D-4A72-5C1D-8FA5A071FAE2}"/>
              </a:ext>
            </a:extLst>
          </p:cNvPr>
          <p:cNvGraphicFramePr>
            <a:graphicFrameLocks/>
          </p:cNvGraphicFramePr>
          <p:nvPr>
            <p:extLst>
              <p:ext uri="{D42A27DB-BD31-4B8C-83A1-F6EECF244321}">
                <p14:modId xmlns:p14="http://schemas.microsoft.com/office/powerpoint/2010/main" val="2831671299"/>
              </p:ext>
            </p:extLst>
          </p:nvPr>
        </p:nvGraphicFramePr>
        <p:xfrm>
          <a:off x="457200" y="1393369"/>
          <a:ext cx="8229600" cy="443592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D6DEC67-B41D-18A3-F5B1-F2B410E69A25}"/>
              </a:ext>
            </a:extLst>
          </p:cNvPr>
          <p:cNvSpPr>
            <a:spLocks noGrp="1"/>
          </p:cNvSpPr>
          <p:nvPr>
            <p:ph type="title"/>
          </p:nvPr>
        </p:nvSpPr>
        <p:spPr/>
        <p:txBody>
          <a:bodyPr/>
          <a:lstStyle/>
          <a:p>
            <a:r>
              <a:rPr lang="en-US" dirty="0"/>
              <a:t>Oregon Title II Enrollment by Gender</a:t>
            </a:r>
          </a:p>
        </p:txBody>
      </p:sp>
      <p:sp>
        <p:nvSpPr>
          <p:cNvPr id="3" name="Slide Number Placeholder 2">
            <a:extLst>
              <a:ext uri="{FF2B5EF4-FFF2-40B4-BE49-F238E27FC236}">
                <a16:creationId xmlns:a16="http://schemas.microsoft.com/office/drawing/2014/main" id="{E42AA136-872C-45B8-BDAC-3900B410D764}"/>
              </a:ext>
            </a:extLst>
          </p:cNvPr>
          <p:cNvSpPr>
            <a:spLocks noGrp="1"/>
          </p:cNvSpPr>
          <p:nvPr>
            <p:ph type="sldNum" sz="quarter" idx="10"/>
          </p:nvPr>
        </p:nvSpPr>
        <p:spPr/>
        <p:txBody>
          <a:bodyPr/>
          <a:lstStyle/>
          <a:p>
            <a:fld id="{A5713E8B-451C-8C40-B537-409390B060A7}" type="slidenum">
              <a:rPr lang="en-US" smtClean="0"/>
              <a:pPr/>
              <a:t>8</a:t>
            </a:fld>
            <a:endParaRPr lang="en-US"/>
          </a:p>
        </p:txBody>
      </p:sp>
      <p:sp>
        <p:nvSpPr>
          <p:cNvPr id="9" name="TextBox 8">
            <a:extLst>
              <a:ext uri="{FF2B5EF4-FFF2-40B4-BE49-F238E27FC236}">
                <a16:creationId xmlns:a16="http://schemas.microsoft.com/office/drawing/2014/main" id="{8C47DBC1-9150-F7D9-A5C7-982FECEACAB8}"/>
              </a:ext>
            </a:extLst>
          </p:cNvPr>
          <p:cNvSpPr txBox="1"/>
          <p:nvPr/>
        </p:nvSpPr>
        <p:spPr>
          <a:xfrm>
            <a:off x="866775" y="6069172"/>
            <a:ext cx="2254143" cy="261610"/>
          </a:xfrm>
          <a:prstGeom prst="rect">
            <a:avLst/>
          </a:prstGeom>
          <a:noFill/>
        </p:spPr>
        <p:txBody>
          <a:bodyPr wrap="none" rtlCol="0">
            <a:spAutoFit/>
          </a:bodyPr>
          <a:lstStyle/>
          <a:p>
            <a:r>
              <a:rPr lang="en-US" sz="1100" dirty="0">
                <a:solidFill>
                  <a:schemeClr val="tx1">
                    <a:lumMod val="65000"/>
                    <a:lumOff val="35000"/>
                  </a:schemeClr>
                </a:solidFill>
              </a:rPr>
              <a:t>Source: CASAS TOPSpro NRS Table 1</a:t>
            </a:r>
          </a:p>
        </p:txBody>
      </p:sp>
    </p:spTree>
    <p:extLst>
      <p:ext uri="{BB962C8B-B14F-4D97-AF65-F5344CB8AC3E}">
        <p14:creationId xmlns:p14="http://schemas.microsoft.com/office/powerpoint/2010/main" val="25607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974262E-5DCE-070A-DA01-09DB3589DDC1}"/>
              </a:ext>
            </a:extLst>
          </p:cNvPr>
          <p:cNvGraphicFramePr>
            <a:graphicFrameLocks/>
          </p:cNvGraphicFramePr>
          <p:nvPr>
            <p:extLst>
              <p:ext uri="{D42A27DB-BD31-4B8C-83A1-F6EECF244321}">
                <p14:modId xmlns:p14="http://schemas.microsoft.com/office/powerpoint/2010/main" val="3982894100"/>
              </p:ext>
            </p:extLst>
          </p:nvPr>
        </p:nvGraphicFramePr>
        <p:xfrm>
          <a:off x="457199" y="1393371"/>
          <a:ext cx="8229599" cy="443592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4B6FE6FA-DB49-B1FE-9908-08F67D5B9FC1}"/>
              </a:ext>
            </a:extLst>
          </p:cNvPr>
          <p:cNvSpPr>
            <a:spLocks noGrp="1"/>
          </p:cNvSpPr>
          <p:nvPr>
            <p:ph type="title"/>
          </p:nvPr>
        </p:nvSpPr>
        <p:spPr/>
        <p:txBody>
          <a:bodyPr/>
          <a:lstStyle/>
          <a:p>
            <a:r>
              <a:rPr lang="en-US" dirty="0"/>
              <a:t>Oregon Title II Enrollment by Age</a:t>
            </a:r>
          </a:p>
        </p:txBody>
      </p:sp>
      <p:sp>
        <p:nvSpPr>
          <p:cNvPr id="3" name="Slide Number Placeholder 2">
            <a:extLst>
              <a:ext uri="{FF2B5EF4-FFF2-40B4-BE49-F238E27FC236}">
                <a16:creationId xmlns:a16="http://schemas.microsoft.com/office/drawing/2014/main" id="{FB3A8B02-76FA-67AC-76EA-740F28B65D83}"/>
              </a:ext>
            </a:extLst>
          </p:cNvPr>
          <p:cNvSpPr>
            <a:spLocks noGrp="1"/>
          </p:cNvSpPr>
          <p:nvPr>
            <p:ph type="sldNum" sz="quarter" idx="10"/>
          </p:nvPr>
        </p:nvSpPr>
        <p:spPr/>
        <p:txBody>
          <a:bodyPr/>
          <a:lstStyle/>
          <a:p>
            <a:fld id="{A5713E8B-451C-8C40-B537-409390B060A7}" type="slidenum">
              <a:rPr lang="en-US" smtClean="0"/>
              <a:pPr/>
              <a:t>9</a:t>
            </a:fld>
            <a:endParaRPr lang="en-US"/>
          </a:p>
        </p:txBody>
      </p:sp>
      <p:sp>
        <p:nvSpPr>
          <p:cNvPr id="9" name="TextBox 8">
            <a:extLst>
              <a:ext uri="{FF2B5EF4-FFF2-40B4-BE49-F238E27FC236}">
                <a16:creationId xmlns:a16="http://schemas.microsoft.com/office/drawing/2014/main" id="{125BD8CD-7DCE-E3BB-A262-AAE133083BAE}"/>
              </a:ext>
            </a:extLst>
          </p:cNvPr>
          <p:cNvSpPr txBox="1"/>
          <p:nvPr/>
        </p:nvSpPr>
        <p:spPr>
          <a:xfrm>
            <a:off x="866775" y="6069172"/>
            <a:ext cx="2254143" cy="261610"/>
          </a:xfrm>
          <a:prstGeom prst="rect">
            <a:avLst/>
          </a:prstGeom>
          <a:noFill/>
        </p:spPr>
        <p:txBody>
          <a:bodyPr wrap="none" rtlCol="0">
            <a:spAutoFit/>
          </a:bodyPr>
          <a:lstStyle/>
          <a:p>
            <a:r>
              <a:rPr lang="en-US" sz="1100" dirty="0">
                <a:solidFill>
                  <a:schemeClr val="tx1">
                    <a:lumMod val="65000"/>
                    <a:lumOff val="35000"/>
                  </a:schemeClr>
                </a:solidFill>
              </a:rPr>
              <a:t>Source: CASAS TOPSpro NRS Table 2</a:t>
            </a:r>
          </a:p>
        </p:txBody>
      </p:sp>
    </p:spTree>
    <p:extLst>
      <p:ext uri="{BB962C8B-B14F-4D97-AF65-F5344CB8AC3E}">
        <p14:creationId xmlns:p14="http://schemas.microsoft.com/office/powerpoint/2010/main" val="193027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CC Theme  ">
  <a:themeElements>
    <a:clrScheme name="HECC Custom Palette">
      <a:dk1>
        <a:srgbClr val="000000"/>
      </a:dk1>
      <a:lt1>
        <a:srgbClr val="FFFFFF"/>
      </a:lt1>
      <a:dk2>
        <a:srgbClr val="515139"/>
      </a:dk2>
      <a:lt2>
        <a:srgbClr val="FFFFFF"/>
      </a:lt2>
      <a:accent1>
        <a:srgbClr val="6E9E75"/>
      </a:accent1>
      <a:accent2>
        <a:srgbClr val="94CBCF"/>
      </a:accent2>
      <a:accent3>
        <a:srgbClr val="515139"/>
      </a:accent3>
      <a:accent4>
        <a:srgbClr val="E1DFD9"/>
      </a:accent4>
      <a:accent5>
        <a:srgbClr val="C71335"/>
      </a:accent5>
      <a:accent6>
        <a:srgbClr val="6E9E75"/>
      </a:accent6>
      <a:hlink>
        <a:srgbClr val="6E9E75"/>
      </a:hlink>
      <a:folHlink>
        <a:srgbClr val="94CB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CC PowerPoint Template Standard" id="{BA4C147E-A7DC-4AB3-A685-0D533682C895}" vid="{712EEC04-0FFD-419C-BE3F-D9292AE5A27D}"/>
    </a:ext>
  </a:extLst>
</a:theme>
</file>

<file path=ppt/theme/theme2.xml><?xml version="1.0" encoding="utf-8"?>
<a:theme xmlns:a="http://schemas.openxmlformats.org/drawingml/2006/main" name="1_HECC Theme  ">
  <a:themeElements>
    <a:clrScheme name="HECC Custom Palette">
      <a:dk1>
        <a:srgbClr val="000000"/>
      </a:dk1>
      <a:lt1>
        <a:srgbClr val="FFFFFF"/>
      </a:lt1>
      <a:dk2>
        <a:srgbClr val="515139"/>
      </a:dk2>
      <a:lt2>
        <a:srgbClr val="FFFFFF"/>
      </a:lt2>
      <a:accent1>
        <a:srgbClr val="6E9E75"/>
      </a:accent1>
      <a:accent2>
        <a:srgbClr val="94CBCF"/>
      </a:accent2>
      <a:accent3>
        <a:srgbClr val="515139"/>
      </a:accent3>
      <a:accent4>
        <a:srgbClr val="E1DFD9"/>
      </a:accent4>
      <a:accent5>
        <a:srgbClr val="C71335"/>
      </a:accent5>
      <a:accent6>
        <a:srgbClr val="6E9E75"/>
      </a:accent6>
      <a:hlink>
        <a:srgbClr val="6E9E75"/>
      </a:hlink>
      <a:folHlink>
        <a:srgbClr val="94CB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CC PowerPoint Template Standard" id="{BA4C147E-A7DC-4AB3-A685-0D533682C895}" vid="{712EEC04-0FFD-419C-BE3F-D9292AE5A27D}"/>
    </a:ext>
  </a:extLst>
</a:theme>
</file>

<file path=ppt/theme/theme3.xml><?xml version="1.0" encoding="utf-8"?>
<a:theme xmlns:a="http://schemas.openxmlformats.org/drawingml/2006/main" name="HECC Chart Color Alternative 2">
  <a:themeElements>
    <a:clrScheme name="HECC 2- Charts">
      <a:dk1>
        <a:srgbClr val="6E9E75"/>
      </a:dk1>
      <a:lt1>
        <a:srgbClr val="FFFFFF"/>
      </a:lt1>
      <a:dk2>
        <a:srgbClr val="000000"/>
      </a:dk2>
      <a:lt2>
        <a:srgbClr val="B7DFF7"/>
      </a:lt2>
      <a:accent1>
        <a:srgbClr val="1A476E"/>
      </a:accent1>
      <a:accent2>
        <a:srgbClr val="F26A45"/>
      </a:accent2>
      <a:accent3>
        <a:srgbClr val="8B0C23"/>
      </a:accent3>
      <a:accent4>
        <a:srgbClr val="A4BA68"/>
      </a:accent4>
      <a:accent5>
        <a:srgbClr val="F7DB69"/>
      </a:accent5>
      <a:accent6>
        <a:srgbClr val="F26A45"/>
      </a:accent6>
      <a:hlink>
        <a:srgbClr val="D93754"/>
      </a:hlink>
      <a:folHlink>
        <a:srgbClr val="A821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CC PowerPoint Template Standard" id="{BA4C147E-A7DC-4AB3-A685-0D533682C895}" vid="{61B2EB04-65BA-4103-8544-87C9A86CA856}"/>
    </a:ext>
  </a:extLst>
</a:theme>
</file>

<file path=ppt/theme/theme4.xml><?xml version="1.0" encoding="utf-8"?>
<a:theme xmlns:a="http://schemas.openxmlformats.org/drawingml/2006/main" name="2_HECC ThemeMarketing">
  <a:themeElements>
    <a:clrScheme name="HECC Marketing Bright">
      <a:dk1>
        <a:srgbClr val="6E9E75"/>
      </a:dk1>
      <a:lt1>
        <a:srgbClr val="FFFFFF"/>
      </a:lt1>
      <a:dk2>
        <a:srgbClr val="595959"/>
      </a:dk2>
      <a:lt2>
        <a:srgbClr val="B7DFF7"/>
      </a:lt2>
      <a:accent1>
        <a:srgbClr val="6E9E75"/>
      </a:accent1>
      <a:accent2>
        <a:srgbClr val="D93754"/>
      </a:accent2>
      <a:accent3>
        <a:srgbClr val="F7DB69"/>
      </a:accent3>
      <a:accent4>
        <a:srgbClr val="F26A45"/>
      </a:accent4>
      <a:accent5>
        <a:srgbClr val="3A7E84"/>
      </a:accent5>
      <a:accent6>
        <a:srgbClr val="A4BA68"/>
      </a:accent6>
      <a:hlink>
        <a:srgbClr val="D93754"/>
      </a:hlink>
      <a:folHlink>
        <a:srgbClr val="4EA9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CC ThemeMarketing" id="{FBA35A1C-FCC5-48F0-834C-8127445ED66A}" vid="{204597B5-B38D-4588-965C-0834EFC716A0}"/>
    </a:ext>
  </a:extLst>
</a:theme>
</file>

<file path=ppt/theme/theme5.xml><?xml version="1.0" encoding="utf-8"?>
<a:theme xmlns:a="http://schemas.openxmlformats.org/drawingml/2006/main" name="1_HECC ThemeMarketing">
  <a:themeElements>
    <a:clrScheme name="HECC Marketing Bright">
      <a:dk1>
        <a:srgbClr val="6E9E75"/>
      </a:dk1>
      <a:lt1>
        <a:srgbClr val="FFFFFF"/>
      </a:lt1>
      <a:dk2>
        <a:srgbClr val="595959"/>
      </a:dk2>
      <a:lt2>
        <a:srgbClr val="B7DFF7"/>
      </a:lt2>
      <a:accent1>
        <a:srgbClr val="6E9E75"/>
      </a:accent1>
      <a:accent2>
        <a:srgbClr val="D93754"/>
      </a:accent2>
      <a:accent3>
        <a:srgbClr val="F7DB69"/>
      </a:accent3>
      <a:accent4>
        <a:srgbClr val="F26A45"/>
      </a:accent4>
      <a:accent5>
        <a:srgbClr val="3A7E84"/>
      </a:accent5>
      <a:accent6>
        <a:srgbClr val="A4BA68"/>
      </a:accent6>
      <a:hlink>
        <a:srgbClr val="D93754"/>
      </a:hlink>
      <a:folHlink>
        <a:srgbClr val="4EA9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CC ThemeMarketing" id="{FBA35A1C-FCC5-48F0-834C-8127445ED66A}" vid="{204597B5-B38D-4588-965C-0834EFC716A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DA8F99B40AF4AA1FA859018ADCFFF" ma:contentTypeVersion="4" ma:contentTypeDescription="Create a new document." ma:contentTypeScope="" ma:versionID="e0c1023f56061ae58c336ddd453670f7">
  <xsd:schema xmlns:xsd="http://www.w3.org/2001/XMLSchema" xmlns:xs="http://www.w3.org/2001/XMLSchema" xmlns:p="http://schemas.microsoft.com/office/2006/metadata/properties" xmlns:ns2="0fe4bb03-e31c-478a-a1ed-bfc8b912632d" targetNamespace="http://schemas.microsoft.com/office/2006/metadata/properties" ma:root="true" ma:fieldsID="86962eec93102eed829403a39daa14fb" ns2:_="">
    <xsd:import namespace="0fe4bb03-e31c-478a-a1ed-bfc8b91263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4bb03-e31c-478a-a1ed-bfc8b9126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1F2A7-BD04-4830-956E-3576EDAC594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0fe4bb03-e31c-478a-a1ed-bfc8b912632d"/>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8E802504-760B-4F34-ABE9-C08958074647}">
  <ds:schemaRefs>
    <ds:schemaRef ds:uri="0fe4bb03-e31c-478a-a1ed-bfc8b91263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54D44D-450E-4C78-8726-A6B7AD31B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HECC PowerPoint Template Standard</Template>
  <TotalTime>2350</TotalTime>
  <Words>1202</Words>
  <Application>Microsoft Office PowerPoint</Application>
  <PresentationFormat>On-screen Show (4:3)</PresentationFormat>
  <Paragraphs>160</Paragraphs>
  <Slides>17</Slides>
  <Notes>17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Arial</vt:lpstr>
      <vt:lpstr>Calibri</vt:lpstr>
      <vt:lpstr>Calibri Light</vt:lpstr>
      <vt:lpstr>Courier New</vt:lpstr>
      <vt:lpstr>Garamond</vt:lpstr>
      <vt:lpstr>Georgia</vt:lpstr>
      <vt:lpstr>Wingdings</vt:lpstr>
      <vt:lpstr>HECC Theme  </vt:lpstr>
      <vt:lpstr>1_HECC Theme  </vt:lpstr>
      <vt:lpstr>HECC Chart Color Alternative 2</vt:lpstr>
      <vt:lpstr>2_HECC ThemeMarketing</vt:lpstr>
      <vt:lpstr>1_HECC ThemeMarketing</vt:lpstr>
      <vt:lpstr>PowerPoint Presentation</vt:lpstr>
      <vt:lpstr>Overview of Oregon: 9th largest state 27th most populous state </vt:lpstr>
      <vt:lpstr>Oregon: Population Density by County Highest (red): 1873 people per sq. km in Multnomah County Lowest (pale tan):  0.72 people per sq. km in Harney County </vt:lpstr>
      <vt:lpstr>Multnomah: A Tale of Two Counties If you were to split Oregon’s most populous county, Multnomah, into two counties, the western half would be the wealthiest county in Oregon, and the eastern half would be the poorest county in Oregon. </vt:lpstr>
      <vt:lpstr>Snapshot of Oregon Providers</vt:lpstr>
      <vt:lpstr>Oregon Title II Total Enrollment</vt:lpstr>
      <vt:lpstr>Oregon Title II Enrollment by Race/Ethnicity</vt:lpstr>
      <vt:lpstr>Oregon Title II Enrollment by Gender</vt:lpstr>
      <vt:lpstr>Oregon Title II Enrollment by Age</vt:lpstr>
      <vt:lpstr>Oregon Title II Percent with a Pre-/Post-Test Pair</vt:lpstr>
      <vt:lpstr>Oregon Title II Percent EFL Gain via Pre-/Post-Test</vt:lpstr>
      <vt:lpstr>The Learner is at the Center of Partnerships</vt:lpstr>
      <vt:lpstr>Partnerships – State Support for Local Programs</vt:lpstr>
      <vt:lpstr>“The Hub”</vt:lpstr>
      <vt:lpstr>5 Remote Testing Stations</vt:lpstr>
      <vt:lpstr>The Hub is for proctoring tests only</vt:lpstr>
      <vt:lpstr>Testing Session Usage</vt:lpstr>
    </vt:vector>
  </TitlesOfParts>
  <Company>Higher Education Coordinating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BENDER Nick</dc:creator>
  <cp:lastModifiedBy>Karen Burger</cp:lastModifiedBy>
  <cp:revision>28</cp:revision>
  <cp:lastPrinted>2019-10-11T15:10:12Z</cp:lastPrinted>
  <dcterms:created xsi:type="dcterms:W3CDTF">2019-01-15T00:27:23Z</dcterms:created>
  <dcterms:modified xsi:type="dcterms:W3CDTF">2023-09-29T14:53:04Z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0x010100B21DA8F99B40AF4AA1FA859018ADCFFF</vt:lpwstr>
  </property>
</Properties>
</file>